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8B9BF-FB0A-4331-96BA-3E2CC8B6A697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7D550-60A3-4C31-BD85-1A752BAB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1C95-60ED-4CF1-BE52-B680D1CFE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413A-3F8D-416D-B61F-7EFF75272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9324B-D082-4E7D-BF07-D911C0BD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6511-C0A1-42F7-97C2-758DD7C786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6E49E-BF8F-44C6-980B-7A33F890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2C124-3E8F-47E4-B213-D0FC7A29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B1CE-E871-4C48-A1B5-7DE5DD57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5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691E-DDBA-4241-B304-E1C01B23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6FE61-3208-4BF7-A75B-8371AEB55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71934-A0FF-4C03-ABA9-9D85796D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6511-C0A1-42F7-97C2-758DD7C786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1342E-B7E8-4C91-B67D-271AA282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C9D8B-E75F-4462-81BB-260B8DC4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B1CE-E871-4C48-A1B5-7DE5DD57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AABBD-6AF4-452B-86CA-8088FBC77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CF01D-0C1F-44C1-9E8B-4DAB7DF0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66791-16AA-48E1-9C6F-A9E0936B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6511-C0A1-42F7-97C2-758DD7C786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BA08-AC48-466B-AE51-C7779FEC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91815-FB2A-44E3-A322-23207547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B1CE-E871-4C48-A1B5-7DE5DD57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5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17440" y="610560"/>
            <a:ext cx="1115712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7440" y="1986240"/>
            <a:ext cx="11157120" cy="410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96800" y="6217440"/>
            <a:ext cx="731040" cy="5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boto"/>
              <a:buNone/>
              <a:defRPr sz="1333" b="0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boto"/>
              <a:buNone/>
              <a:defRPr sz="1333" b="0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boto"/>
              <a:buNone/>
              <a:defRPr sz="1333" b="0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boto"/>
              <a:buNone/>
              <a:defRPr sz="1333" b="0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boto"/>
              <a:buNone/>
              <a:defRPr sz="1333" b="0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boto"/>
              <a:buNone/>
              <a:defRPr sz="1333" b="0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boto"/>
              <a:buNone/>
              <a:defRPr sz="1333" b="0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boto"/>
              <a:buNone/>
              <a:defRPr sz="1333" b="0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000"/>
              <a:buFont typeface="Roboto"/>
              <a:buNone/>
              <a:defRPr sz="1333" b="0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798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5867-3E69-4F78-8A95-B60CA198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2FF5-B9C8-4509-81D5-F77F0826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2C6C3-2A71-4310-85B0-3FA01644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6511-C0A1-42F7-97C2-758DD7C786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CE8C2-8DCD-45B4-97A1-D0D32D83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6BEF4-4E95-4CED-9A72-977D6BA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B1CE-E871-4C48-A1B5-7DE5DD57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364F-3757-48F7-92D4-3B53CEA0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5D943-E1BF-4034-B794-2EEB02BC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262E-C1F4-4AF7-A1D5-92721DF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6511-C0A1-42F7-97C2-758DD7C786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E95A-E995-42C5-9DF2-1B2C4F22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F1A3-5800-49C7-9D21-6116C6BF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B1CE-E871-4C48-A1B5-7DE5DD57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4148-9617-4659-8F2B-E73BE819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8012-A705-4B86-80FA-A37F7AAC9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A14E1-F464-4387-A5CF-F60EED5C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9ABB5-8FF9-4445-A709-E56B0CA4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6511-C0A1-42F7-97C2-758DD7C786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18782-8649-4880-A33A-B8A1476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FE3C8-7329-4CBE-AEA7-D4D42989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B1CE-E871-4C48-A1B5-7DE5DD57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2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86FE-3A58-4948-9A54-50B1E52E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7AF5D-B55F-4172-B1D9-A77D7897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86509-E3D1-496B-81FE-21A9C8191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856F4-FC04-4266-98F5-A24CA9E72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78BA1-6BD9-457E-94D9-B6DC7AEC6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12BC4-9FFE-4B37-9E72-C5192707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6511-C0A1-42F7-97C2-758DD7C786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C4AED-3F0A-4071-A021-07984EA0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9E211-8833-471E-8F8E-F042C242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B1CE-E871-4C48-A1B5-7DE5DD57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8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180C-4422-48BA-8CD7-21865D6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96A4E-E8BA-4135-8349-6DF6DAED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6511-C0A1-42F7-97C2-758DD7C786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EFE24-C44D-4253-9605-98D0C4CE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A90A9-C37A-4C49-85E4-C20B88E2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B1CE-E871-4C48-A1B5-7DE5DD57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C7C9D-5482-4943-90E1-D908130A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6511-C0A1-42F7-97C2-758DD7C786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4D295-F5CD-4756-AF05-34699ADE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13A8-63D1-4468-9CD1-7C471CC8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B1CE-E871-4C48-A1B5-7DE5DD57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D78F-6064-4A78-AFB8-F6BD25A3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8310-0D74-4FA4-9B53-9D7CFEA35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D9529-54F4-4F17-8F38-25CA66ED0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00719-5897-441C-BC83-080A2171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6511-C0A1-42F7-97C2-758DD7C786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C6852-09EA-4543-B460-F8EED020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865BE-223A-4DEC-AB27-1DBCAC9C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B1CE-E871-4C48-A1B5-7DE5DD57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2BE4-4D9F-4024-AF43-569C39AB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DB0B4-EE15-42E0-8060-49B0D1A5A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5B424-96A9-4676-91A8-1C0628752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80747-95D4-49DE-9AC9-4C2AAA6F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6511-C0A1-42F7-97C2-758DD7C786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0505-F6A0-4590-B7B2-1266E3E2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600D0-50A1-41B4-965E-59F9CC95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B1CE-E871-4C48-A1B5-7DE5DD57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8DEA4-D748-4105-ACEC-08BD6F20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882DD-2DBD-40F8-97B0-B2DA4693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A8AD4-7045-4A0A-9181-0BB40A93D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6511-C0A1-42F7-97C2-758DD7C786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64465-F599-4B0D-9BF5-B9CCB877F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E2BD-1B1C-41DE-9492-901A469F1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B1CE-E871-4C48-A1B5-7DE5DD574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1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rms.com/marketing-collateral/expense_&amp;_reimbursement_module_presentation.pdf" TargetMode="External" /><Relationship Id="rId2" Type="http://schemas.openxmlformats.org/officeDocument/2006/relationships/hyperlink" Target="https://www.zoho.com/in/expense/expense-management" TargetMode="Externa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3A9B-EF78-4AA6-B627-F8098D14F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8D725-7D5F-43FA-8EDA-99AE65457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REIMBREIMBURSEMENTREIMBURSEMENT PROCESS PROCESSURSEMENT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4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3290-2064-4CF9-B349-C27BEA8D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FE37F-AF57-4E5D-BFE0-540F3FE4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secure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 Submission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2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0F1D-F76C-478E-ADC8-CE762546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</a:t>
            </a:r>
          </a:p>
        </p:txBody>
      </p:sp>
      <p:pic>
        <p:nvPicPr>
          <p:cNvPr id="4" name="Google Shape;162;p30">
            <a:extLst>
              <a:ext uri="{FF2B5EF4-FFF2-40B4-BE49-F238E27FC236}">
                <a16:creationId xmlns:a16="http://schemas.microsoft.com/office/drawing/2014/main" id="{EAEB4F16-268B-469F-BBEA-DBBCAE2214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2080" y="2087165"/>
            <a:ext cx="8367840" cy="3913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147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1BC6-8CBB-499A-98E3-C220D8B5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6845-AB7F-4A80-BB7F-B0FAA20A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1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0FD3-CF91-4A9A-A014-783050C6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 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A3491AD-44DA-4CA0-8364-A2646ABFFF89}"/>
              </a:ext>
            </a:extLst>
          </p:cNvPr>
          <p:cNvSpPr txBox="1"/>
          <p:nvPr/>
        </p:nvSpPr>
        <p:spPr>
          <a:xfrm>
            <a:off x="305464" y="1690688"/>
            <a:ext cx="1118350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Hardware Requirements </a:t>
            </a:r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Processors		: Intel® Core™ i5 processor,8 GB of Ram</a:t>
            </a:r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DRAMDisk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space	: 320 GB</a:t>
            </a:r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Operating systems	: Windows® 10,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macOS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*, and Linux*</a:t>
            </a:r>
          </a:p>
          <a:p>
            <a:pPr lvl="0" algn="just">
              <a:spcAft>
                <a:spcPts val="0"/>
              </a:spcAft>
            </a:pP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Software Requirements</a:t>
            </a:r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Server Side		: Python 3.7.4(64-bit) or (32-bit)</a:t>
            </a:r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Client Side		: HTML, CSS, Bootstrap ,react ,node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IDE			: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django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Back end			: MySQL 5.</a:t>
            </a:r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Server			: Wampserver 2i</a:t>
            </a:r>
          </a:p>
          <a:p>
            <a:pPr lvl="0" algn="just">
              <a:spcAft>
                <a:spcPts val="0"/>
              </a:spcAft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115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2F49-C214-42D6-B21A-2FC79FE8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E4F0-05E5-4BFF-A84E-5D345599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https://www.zoho.com/in/expense/expense-management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software/?campaignid=18945127139&amp;adgroup=156530122035&amp;keyword=expense%20management%20solutions&amp;network=g&amp;device=c&amp;matchtype=p&amp;placement=&amp;adposition=&amp;creative=681292034090&amp;gclid=CjwKCAiA1 6sBhAoEiwArqlGPicC2LQHuMhgPvefawljZ9UJMfVVw3neqobTDlUquDYo1ZJIGYocahoClrwQAvD_BwE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https://www.digitalhrms.com/marketing-collateral/expense_&amp;_reimbursement_module_presentation.pdf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https://techcommunity.microsoft.com/t5/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valuesurveys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surveyspage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urvey-event/SkIeRUWkBpdP39_UVxxWmBeLlBcc7UaXGbl0aLcdZH8vwoOgV7UYI5uGh6VsBVEfpxLXF1FJ1g18gqw5YTPjao_VbraJjUDjnQIJd3K3XRvvXqzKnwQhgqX9PVq2uNp4TcnSLVmLKmkj66Qf6vUWXanKQPehfhTuRowZy1CnHkBGXT5G0Zul0HTsGgjmJlKBHkJWxI9yYZ2jCaGU9fmd4k2q1ZWyaeVvUiZBWZFVKBekW48AoUW1blxslfiJrBWZGJ1JxZTyAxS2LAfnTdXN7Q..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7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886" y="1960857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413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2240640" y="1775040"/>
            <a:ext cx="7710720" cy="19425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1900" rIns="0" bIns="121900" rtlCol="0" anchor="b" anchorCtr="0">
            <a:norm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ts val="4000"/>
            </a:pPr>
            <a:r>
              <a:rPr lang="en" sz="5333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REIMBURSEMENT PROCESS</a:t>
            </a:r>
            <a:endParaRPr sz="53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F42596-2D3D-44F6-ADD2-26E087FE7178}"/>
              </a:ext>
            </a:extLst>
          </p:cNvPr>
          <p:cNvSpPr/>
          <p:nvPr/>
        </p:nvSpPr>
        <p:spPr>
          <a:xfrm>
            <a:off x="1446958" y="2484710"/>
            <a:ext cx="7273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REIMBURSEMENT MODULE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3EBC-3C1C-41D3-8897-26DA6B66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2BA5-087E-435B-B6E4-9282B117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expense claim an expense claim typically refers to a formal request for reimbursement of expenses incurred by an individual while conducting business on behalf of a company or organization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claims are reimbursement requests filed by employees for out-of-pocket expenses incurred during business activities, covering travel, meals, accommodation, transportation, office supplies, and other necessary expenditures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necessary in companies where employees don't have access to corporate funds. The employee incurs a cost on their personal credit card or through cash and then submits an expense claim form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manager verifies the  employee expense details then the admin verify the manager details,.</a:t>
            </a:r>
          </a:p>
        </p:txBody>
      </p:sp>
    </p:spTree>
    <p:extLst>
      <p:ext uri="{BB962C8B-B14F-4D97-AF65-F5344CB8AC3E}">
        <p14:creationId xmlns:p14="http://schemas.microsoft.com/office/powerpoint/2010/main" val="59636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70DB-8E3C-4CA5-B8CF-1C96030F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39FCF-7D85-47D6-8ADF-1C2991AA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Automated Expense Reimbursement Project is to provide the State with a comprehensive solution for effectively managing the travel advance and expense reimbursement program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in this work  employee, manager, and admin  are the main contributors to maintaining  company expense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6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0A65-7EA2-4AAC-BA1F-B1ECDF86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179D-2420-4616-9B44-E9DC348A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dynamic landscape of business operations, managing and streamlining expense reimbursement processes is a critical aspect of financial efficiency and employee satisfaction.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Reimbursement Module, a fundamental component within our comprehensive system, is designed to simplify and expedite the reimbursement workflow, ensuring accuracy, transparency, and compliance with organizational policies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can submit reimbursement requests seamlessly through a user-friendly interface. The module eliminates cumbersome paperwork, enabling a swift and paperless submission 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4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ADC6-7D3A-440B-9F4A-1EA9A669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E441-942D-4C1C-B41A-B48A5598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existing system, it typically refers to the current setup, software, processes, or infrastructure already in place within an organization or a specific context.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reimbursement module or any other software component, it involves detailing the current software or process in place for managing reimbursements.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its functionalities, user interface, integration capabilities, any limitations, and the overall effectiveness in meeting the organization's needs.</a:t>
            </a:r>
          </a:p>
        </p:txBody>
      </p:sp>
    </p:spTree>
    <p:extLst>
      <p:ext uri="{BB962C8B-B14F-4D97-AF65-F5344CB8AC3E}">
        <p14:creationId xmlns:p14="http://schemas.microsoft.com/office/powerpoint/2010/main" val="145324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D9D6-BF1D-40EB-9906-25AB5C64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8E47D-9007-4052-A617-F1A93292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671"/>
            <a:ext cx="8802136" cy="31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9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4163-6A7C-49EB-98A7-7DC8AE7A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810D-8240-4863-A641-0FBCD32A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our Reimbursement Module is a cornerstone of our commitment to efficiency, accuracy, and employee well-being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system that allows employees to submit claims digitally, automatically routing them to the respective approvers based on predefined criteria or hierarchies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administrators to define and customize expense categories easily, catering to specific organizational needs and policies.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9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2EE9-C0AC-4A81-9EEE-E20DF825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A0A79-C154-44CE-B597-1F486670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dashboard or notification system that allows employees to track the status of their reimbursement requests in real time, reducing inquiries and enhancing transparency.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functionalities that automatically check submitted expenses for compliance with company policies and regulations before approval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mobile-friendly version or app that allows users to submit expenses on the go, capturing receipts via photo upload, if possible</a:t>
            </a:r>
          </a:p>
        </p:txBody>
      </p:sp>
    </p:spTree>
    <p:extLst>
      <p:ext uri="{BB962C8B-B14F-4D97-AF65-F5344CB8AC3E}">
        <p14:creationId xmlns:p14="http://schemas.microsoft.com/office/powerpoint/2010/main" val="303829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499</Words>
  <Application>Microsoft Office PowerPoint</Application>
  <PresentationFormat>Widescreen</PresentationFormat>
  <Paragraphs>56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REIMBURSEMENT PROCESS</vt:lpstr>
      <vt:lpstr>    ABSTRACT </vt:lpstr>
      <vt:lpstr>    OBJECTIVE </vt:lpstr>
      <vt:lpstr>INTRODUCTION </vt:lpstr>
      <vt:lpstr>    EXISTING SYSTEM</vt:lpstr>
      <vt:lpstr>EXISTING SYSTEM </vt:lpstr>
      <vt:lpstr>PROPOSED SYSTEM </vt:lpstr>
      <vt:lpstr>PowerPoint Presentation</vt:lpstr>
      <vt:lpstr>Advantages </vt:lpstr>
      <vt:lpstr>ARCHITECTURE DIAGRAM </vt:lpstr>
      <vt:lpstr>MODULES </vt:lpstr>
      <vt:lpstr>SYSTEM REQUIREMENT 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HARIPRASATH S</cp:lastModifiedBy>
  <cp:revision>45</cp:revision>
  <dcterms:created xsi:type="dcterms:W3CDTF">2024-01-08T12:35:30Z</dcterms:created>
  <dcterms:modified xsi:type="dcterms:W3CDTF">2024-02-23T10:50:43Z</dcterms:modified>
</cp:coreProperties>
</file>