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2EEEA-986C-40CB-B4F9-B6615A7C0117}">
  <a:tblStyle styleId="{F6E2EEEA-986C-40CB-B4F9-B6615A7C0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05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4037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050" y="9444037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76275" y="4722812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7" y="746125"/>
            <a:ext cx="4967400" cy="37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819400" y="304800"/>
            <a:ext cx="6096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66006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276600" y="2514600"/>
            <a:ext cx="5562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0104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81000" y="141763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4572000" y="141763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 rot="5400000">
            <a:off x="4562550" y="1895550"/>
            <a:ext cx="5943600" cy="21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 rot="5400000">
            <a:off x="180900" y="-181050"/>
            <a:ext cx="5943600" cy="6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 rot="5400000">
            <a:off x="2232750" y="-434113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0104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2786062" y="2062162"/>
            <a:ext cx="6357900" cy="23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75C"/>
              </a:buClr>
              <a:buSzPts val="1200"/>
              <a:buFont typeface="Open Sans"/>
              <a:buNone/>
            </a:pPr>
            <a:br>
              <a:rPr lang="en-US" sz="1200" b="1" i="0" u="none">
                <a:solidFill>
                  <a:srgbClr val="35475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SIGNS WITH SMART CONNECTIVITY FOR BETTER ROAD SAFETY 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786062" y="2519362"/>
            <a:ext cx="6357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765550" y="4241800"/>
            <a:ext cx="4398900" cy="1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MANIGANDAN S              - 1904088</a:t>
            </a:r>
          </a:p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UDHAYAPRAKASH 	    - 1904118</a:t>
            </a:r>
            <a:endParaRPr dirty="0"/>
          </a:p>
          <a:p>
            <a:pPr marL="0" marR="0" lvl="0" indent="-1270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VARUN KARTHIK  T       - 1904120</a:t>
            </a:r>
            <a:endParaRPr dirty="0"/>
          </a:p>
          <a:p>
            <a:pPr marL="0" marR="0" lvl="0" indent="-1270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 RAMANAN M  - 1904121</a:t>
            </a:r>
            <a:endParaRPr dirty="0"/>
          </a:p>
          <a:p>
            <a:pPr marL="0" marR="0" lvl="0" indent="-1270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HARIHARAN 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- 2004206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533400" y="157162"/>
            <a:ext cx="7924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28600" y="1336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01637" y="1662112"/>
            <a:ext cx="8255100" cy="49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of this project is to make the sign boards dynamical, that are on road sides, to efficiently manage the signs according to the situation.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THE PROJECT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09600" y="1528762"/>
            <a:ext cx="8143800" cy="4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 boards, that display the same information every time are not apt to the situation around them.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they need to be made dynamical, by which we can manage the information provided on them likely time , weather – basis and etc.,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example-  considering a scenario, where we need to alert the driver to limit the speed of  their vehicles, while  passing the school at the particular time intervals (starting, ending of schools)..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this purpose, the dynamical sign board can be used efficiently by managing     them  on time – basis.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EXISTING SOLUTION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 boards that are on road sides are static, and they alert the driver everytime with the same information provided on them.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LITRETURE SURVEY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{F6E2EEEA-986C-40CB-B4F9-B6615A7C0117}</a:tableStyleId>
              </a:tblPr>
              <a:tblGrid>
                <a:gridCol w="7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/ TECHNIQUES USED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MERITS/ DEMERITS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Chetan Dhule et al.,(2021), “Study of Design of IoT based Digital Board for Real Time Data Delivery on National Highway,” in Electronics and Telecommunication Engineering Department,G H Raisoni College of Engineering, Nagpur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Led based digital boards, Weather based, Solar power, Cloud, Database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Saving,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Connectivity,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Based Model,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proposed system is very powerful and very beneficial for travelers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Devershi Pallavi Bhatt, Manish Tiwari, (2019), “Smart Traffic Sign Boards (STSB) for Smart Cities,” University of Bahrain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STSB,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UHF - RFID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Economical,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Connectivity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traffic management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driving assistance for the new driver for a particular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area or city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LITRETURE SURVEY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{F6E2EEEA-986C-40CB-B4F9-B6615A7C0117}</a:tableStyleId>
              </a:tblPr>
              <a:tblGrid>
                <a:gridCol w="7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/ TECHNIQUES USED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MERITS/ DEMERITS</a:t>
                      </a: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Songkran Kantawong, (2021), “Smart Solar Cell e-Warning Signs Board via on Cloud based Control for Social Distancing Alert,” Bangkok University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 Led boards, Solar power, NETPIE 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</a:t>
                      </a: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Database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Saving,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Connectivity,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Based Model,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long distance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 control is eastablished especially for social distancing policy caused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COVID-19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810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provided on the static sign boards cannot be changed easily,  it must be re-established. Hence the cost goes high. </a:t>
            </a:r>
            <a:endParaRPr/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sign boards cannot be managed according to the situations.</a:t>
            </a:r>
            <a:endParaRPr/>
          </a:p>
          <a:p>
            <a:pPr marL="342900" marR="0" lvl="0" indent="-215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MODEL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524000"/>
            <a:ext cx="71215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934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81000" y="1417637"/>
            <a:ext cx="8229600" cy="5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Yasir Mehmood (et al) “Internet-of-Things Based Smart Cities: Recent Advances and </a:t>
            </a:r>
            <a:endParaRPr/>
          </a:p>
          <a:p>
            <a:pPr marL="342900" marR="0" lvl="0" indent="-2413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Challenges” IEEE Communications Magazine Volume: 55 Issue: 9, pp. 16 - 24 (2017) </a:t>
            </a:r>
            <a:endParaRPr/>
          </a:p>
          <a:p>
            <a:pPr marL="342900" marR="0" lvl="0" indent="-2413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Corke, Peter, et al. "Environmental wireless sensor networks." Proceedings of the IEEE 98.11   (2010): 1903-1917</a:t>
            </a:r>
            <a:endParaRPr/>
          </a:p>
          <a:p>
            <a:pPr marL="342900" marR="0" lvl="0" indent="-2413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Kumari, Neha, Shivani Gosavi, and Sandeep S. Nagre. "Real-Time Cloud based Weather  Monitoring System." 2020 2nd International Conference on Innovative Mechanisms for  Industry Applications (ICIMIA). IEEE, 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IT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Open Sans</vt:lpstr>
      <vt:lpstr>Times New Roman</vt:lpstr>
      <vt:lpstr>1_CIT template</vt:lpstr>
      <vt:lpstr>CIT template</vt:lpstr>
      <vt:lpstr> SIGNS WITH SMART CONNECTIVITY FOR BETTER ROAD SAFETY </vt:lpstr>
      <vt:lpstr>OBJECTIVE</vt:lpstr>
      <vt:lpstr>NEED FOR THE PROJECT</vt:lpstr>
      <vt:lpstr>  EXISTING SOLUTION</vt:lpstr>
      <vt:lpstr>LITRETURE SURVEY</vt:lpstr>
      <vt:lpstr>LITRETURE SURVEY</vt:lpstr>
      <vt:lpstr>INFERENCE</vt:lpstr>
      <vt:lpstr>PROPOSED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SIGNS WITH SMART CONNECTIVITY FOR BETTER ROAD SAFETY </dc:title>
  <cp:lastModifiedBy>admin</cp:lastModifiedBy>
  <cp:revision>1</cp:revision>
  <dcterms:modified xsi:type="dcterms:W3CDTF">2022-09-23T06:13:44Z</dcterms:modified>
</cp:coreProperties>
</file>