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9144000"/>
  <p:notesSz cx="6761150" cy="9942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E2EEEA-986C-40CB-B4F9-B6615A7C0117}">
  <a:tblStyle styleId="{F6E2EEEA-986C-40CB-B4F9-B6615A7C011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30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29050" y="0"/>
            <a:ext cx="2930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96937" y="746125"/>
            <a:ext cx="49674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6275" y="4722812"/>
            <a:ext cx="5408700" cy="4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4037"/>
            <a:ext cx="2930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29050" y="9444037"/>
            <a:ext cx="2930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76275" y="4722812"/>
            <a:ext cx="5408700" cy="447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896937" y="746125"/>
            <a:ext cx="49674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76275" y="4722812"/>
            <a:ext cx="5408700" cy="447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896937" y="746125"/>
            <a:ext cx="49674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76275" y="4722812"/>
            <a:ext cx="5408700" cy="447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896937" y="746125"/>
            <a:ext cx="49674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76275" y="4722812"/>
            <a:ext cx="5408700" cy="447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896937" y="746125"/>
            <a:ext cx="49674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76275" y="4722812"/>
            <a:ext cx="5408700" cy="447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896937" y="746125"/>
            <a:ext cx="49674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76275" y="4722812"/>
            <a:ext cx="5408700" cy="447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896937" y="746125"/>
            <a:ext cx="49674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76275" y="4722812"/>
            <a:ext cx="5408700" cy="447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896937" y="746125"/>
            <a:ext cx="49674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76275" y="4722812"/>
            <a:ext cx="5408700" cy="447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896937" y="746125"/>
            <a:ext cx="49674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76275" y="4722812"/>
            <a:ext cx="5408700" cy="447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896937" y="746125"/>
            <a:ext cx="49674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2819400" y="304800"/>
            <a:ext cx="60960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66006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276600" y="2514600"/>
            <a:ext cx="5562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70104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81000" y="1417638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7" name="Google Shape;67;p12"/>
          <p:cNvSpPr txBox="1"/>
          <p:nvPr>
            <p:ph idx="2" type="body"/>
          </p:nvPr>
        </p:nvSpPr>
        <p:spPr>
          <a:xfrm>
            <a:off x="4572000" y="1417638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3124200" y="63817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3124200" y="63817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81000" y="14176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817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 rot="5400000">
            <a:off x="4562550" y="1895550"/>
            <a:ext cx="5943600" cy="21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 rot="5400000">
            <a:off x="180900" y="-181050"/>
            <a:ext cx="5943600" cy="6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24200" y="63817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 rot="5400000">
            <a:off x="2232750" y="-434113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3124200" y="63817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124200" y="63817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3124200" y="63817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1" type="ftr"/>
          </p:nvPr>
        </p:nvSpPr>
        <p:spPr>
          <a:xfrm>
            <a:off x="3124200" y="63817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3124200" y="63817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0" name="Google Shape;60;p11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11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3124200" y="63817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81000" y="14176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0104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81000" y="14176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63817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2786062" y="2062162"/>
            <a:ext cx="6357900" cy="2357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75C"/>
              </a:buClr>
              <a:buSzPts val="1200"/>
              <a:buFont typeface="Open Sans"/>
              <a:buNone/>
            </a:pPr>
            <a:br>
              <a:rPr b="1" i="0" lang="en-US" sz="1200" u="none">
                <a:solidFill>
                  <a:srgbClr val="35475C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SIGNS WITH SMART CONNECTIVITY FOR BETTER ROAD SAFETY 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2786062" y="2519362"/>
            <a:ext cx="63579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3765550" y="4241800"/>
            <a:ext cx="43989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MANIGANDAN S              - 1904088</a:t>
            </a:r>
            <a:endParaRPr/>
          </a:p>
          <a:p>
            <a:pPr indent="-12700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VARUN KARTHIK  T       - 1904120</a:t>
            </a:r>
            <a:endParaRPr/>
          </a:p>
          <a:p>
            <a:pPr indent="-12700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VENKAT RAMANAN M  - 1904121</a:t>
            </a:r>
            <a:endParaRPr/>
          </a:p>
          <a:p>
            <a:pPr indent="-12700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HARIHARAN 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- 2004206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533400" y="157162"/>
            <a:ext cx="79248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228600" y="13366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01637" y="1662112"/>
            <a:ext cx="8255100" cy="49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aim of this project is to make the sign boards dynamical, that are on road sides, to efficiently manage the signs according to the situation.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 THE PROJECT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609600" y="1528762"/>
            <a:ext cx="8143800" cy="4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sign boards, that display the same information every time are not apt to the situation around them.</a:t>
            </a:r>
            <a:endParaRPr/>
          </a:p>
          <a:p>
            <a:pPr indent="-342900" lvl="0" marL="342900" marR="0" rtl="0" algn="just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they need to be made dynamical, by which we can manage the information provided on them likely time , weather – basis and etc.,</a:t>
            </a:r>
            <a:endParaRPr/>
          </a:p>
          <a:p>
            <a:pPr indent="-342900" lvl="0" marL="342900" marR="0" rtl="0" algn="just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example-  considering a scenario, where we need to alert the driver to limit the speed of  their vehicles, while  passing the school at the particular time intervals (starting, ending of schools)..</a:t>
            </a:r>
            <a:endParaRPr/>
          </a:p>
          <a:p>
            <a:pPr indent="-342900" lvl="0" marL="342900" marR="0" rtl="0" algn="just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 this purpose, the dynamical sign board can be used efficiently by managing     them  on time – basis.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EXISTING SOLUTION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81000" y="14176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sign boards that are on road sides are static, and they alert the driver everytime with the same information provided on them.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LITRETURE SURVEY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10" name="Google Shape;110;p18"/>
          <p:cNvGraphicFramePr/>
          <p:nvPr/>
        </p:nvGraphicFramePr>
        <p:xfrm>
          <a:off x="762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{F6E2EEEA-986C-40CB-B4F9-B6615A7C0117}</a:tableStyleId>
              </a:tblPr>
              <a:tblGrid>
                <a:gridCol w="715950"/>
                <a:gridCol w="3779825"/>
                <a:gridCol w="1419225"/>
                <a:gridCol w="1577975"/>
                <a:gridCol w="1498600"/>
              </a:tblGrid>
              <a:tr h="96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/ TECHNIQUES USED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MERITS/ DEMERITS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5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Chetan Dhule et al.,(2021), “Study of Design of IoT based Digital Board for Real Time Data Delivery on National Highway,” in Electronics and Telecommunication Engineering Department,G H Raisoni College of Engineering, Nagpur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Led based digital boards, Weather based, Solar power, Cloud, Database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MERITS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Saving,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Smart Connectivity,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Cloud Based Model,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proposed system is very powerful and very beneficial for travelers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0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Devershi Pallavi Bhatt, Manish Tiwari, (2019), “Smart Traffic Sign Boards (STSB) for Smart Cities,” University of Bahrain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STSB,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UHF - RFID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MERITS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Economical,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Easy Connectivity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Intelligent traffic management and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driving assistance for the new driver for a particular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area or city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LITRETURE SURVEY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17" name="Google Shape;117;p19"/>
          <p:cNvGraphicFramePr/>
          <p:nvPr/>
        </p:nvGraphicFramePr>
        <p:xfrm>
          <a:off x="762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{F6E2EEEA-986C-40CB-B4F9-B6615A7C0117}</a:tableStyleId>
              </a:tblPr>
              <a:tblGrid>
                <a:gridCol w="715950"/>
                <a:gridCol w="3779825"/>
                <a:gridCol w="1419225"/>
                <a:gridCol w="1577975"/>
                <a:gridCol w="1498600"/>
              </a:tblGrid>
              <a:tr h="96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/ TECHNIQUES USED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MERITS/ DEMERITS</a:t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Songkran Kantawong, (2021), “Smart Solar Cell e-Warning Signs Board via on Cloud based Control for Social Distancing Alert,” Bangkok University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RGB Led boards, Solar power, NETPIE </a:t>
                      </a: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Cloud</a:t>
                      </a: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Database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MERITS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Saving,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Smart Connectivity,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Cloud Based Model,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long distance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access control is eastablished especially for social distancing policy caused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 COVID-19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INFERENCE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81000" y="14176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provided on the static sign boards cannot be changed easily,  it must be re-established. Hence the cost goes high. 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sign boards cannot be managed according to the situations.</a:t>
            </a:r>
            <a:endParaRPr/>
          </a:p>
          <a:p>
            <a:pPr indent="-215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MODEL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524000"/>
            <a:ext cx="7121525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381000" y="1417637"/>
            <a:ext cx="8229600" cy="52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Yasir Mehmood (et al) “Internet-of-Things Based Smart Cities: Recent Advances and </a:t>
            </a:r>
            <a:endParaRPr/>
          </a:p>
          <a:p>
            <a:pPr indent="-241300" lvl="0" marL="3429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Challenges” IEEE Communications Magazine Volume: 55 Issue: 9, pp. 16 - 24 (2017) </a:t>
            </a:r>
            <a:endParaRPr/>
          </a:p>
          <a:p>
            <a:pPr indent="-241300" lvl="0" marL="3429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Corke, Peter, et al. "Environmental wireless sensor networks." Proceedings of the IEEE 98.11   (2010): 1903-1917</a:t>
            </a:r>
            <a:endParaRPr/>
          </a:p>
          <a:p>
            <a:pPr indent="-241300" lvl="0" marL="3429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Kumari, Neha, Shivani Gosavi, and Sandeep S. Nagre. "Real-Time Cloud based Weather  Monitoring System." 2020 2nd International Conference on Innovative Mechanisms for  Industry Applications (ICIMIA). IEEE, 2020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IT template">
  <a:themeElements>
    <a:clrScheme name="colleg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T template">
  <a:themeElements>
    <a:clrScheme name="colleg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