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5" r:id="rId4"/>
    <p:sldId id="276" r:id="rId5"/>
    <p:sldId id="279" r:id="rId6"/>
    <p:sldId id="278" r:id="rId7"/>
    <p:sldId id="277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ML TECHNIQUES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Date: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11 May 2021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T.HARIPRIYA:17WH1A0585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M.SRAVANTHI: 18WH5A0512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M.MEGHANA:17WH1A05B1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Guide: Mr.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C.Naga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Raju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				    			         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700" y="153896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771" y="1288870"/>
            <a:ext cx="10485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the continuous scale expansion </a:t>
            </a:r>
            <a:r>
              <a:rPr lang="en-US" dirty="0" smtClean="0"/>
              <a:t>of web services, </a:t>
            </a:r>
            <a:r>
              <a:rPr lang="en-US" dirty="0"/>
              <a:t>it provides a wide variety of goods as well as choices for the users. The consequent " information overload " is causing information producers to worry about how to make their products stand out, while also worrying information consumers about how to get the information they want.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project, </a:t>
            </a:r>
            <a:r>
              <a:rPr lang="en-US" dirty="0"/>
              <a:t>we developed a recommendation system which enables bidirectional communication between the user and system using </a:t>
            </a:r>
            <a:r>
              <a:rPr lang="en-US" dirty="0" smtClean="0"/>
              <a:t>recommendation models </a:t>
            </a:r>
            <a:r>
              <a:rPr lang="en-US" dirty="0"/>
              <a:t>in order to provide more dynamic and personalized recommendations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Recommendation models consist of Popularity based recommendation model and Collaborative filtering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Collaborative filtering model will be developed using </a:t>
            </a:r>
            <a:r>
              <a:rPr lang="en-US" smtClean="0"/>
              <a:t>singular </a:t>
            </a:r>
            <a:r>
              <a:rPr lang="en-US" smtClean="0"/>
              <a:t>value decomposition(SVD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92883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8491" y="1337973"/>
            <a:ext cx="3344092" cy="56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8491" y="2490651"/>
            <a:ext cx="3344092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7120" y="3680491"/>
            <a:ext cx="3405052" cy="64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Collaborative filtering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1038" y="3694676"/>
            <a:ext cx="3381294" cy="69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Popularity Recommendation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8513" y="5282070"/>
            <a:ext cx="323088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8604" y="1928629"/>
            <a:ext cx="0" cy="56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95749" y="3091543"/>
            <a:ext cx="1930487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7257" y="3091543"/>
            <a:ext cx="2351314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57257" y="4320939"/>
            <a:ext cx="2638697" cy="96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11685" y="4384157"/>
            <a:ext cx="2811685" cy="8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88930"/>
            <a:ext cx="100584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52" y="1343854"/>
            <a:ext cx="10058400" cy="40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95" y="2302857"/>
            <a:ext cx="5144218" cy="24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71" y="1295637"/>
            <a:ext cx="10485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Mohana,Ayush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Jain-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Product Recommendation Engine By Collaborative Filtering and Association Rule Mining Using Machine Learning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,2020(Base-Paper)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BardulSarwar</a:t>
            </a:r>
            <a:r>
              <a:rPr lang="en-IN" dirty="0"/>
              <a:t> et.al., “Item-based Collaborative Filtering Recommendation Algorithms”, in proceedings of the 10th International Conference on World Wide Web, Hong Kong, pp. 285-295, 2001.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Ya</a:t>
            </a:r>
            <a:r>
              <a:rPr lang="en-IN" dirty="0"/>
              <a:t>-Yueh Shih et all., “Product Recommendation Approaches: Collaborative Filtering via Customer Lifetime Value and Customer Demands”, Journal of Expert Systems, vol.35(1), pp. 350-360, 2008.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F.O. </a:t>
            </a:r>
            <a:r>
              <a:rPr lang="en-IN" dirty="0" err="1"/>
              <a:t>Isinkaye</a:t>
            </a:r>
            <a:r>
              <a:rPr lang="en-IN" dirty="0"/>
              <a:t> et.al., “Recommendation Systems: Principles, Methods and evaluation”, Journal of Egyptian Informatics, vol. 16(3), pp. 261- 273, August 2015.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Masupha</a:t>
            </a:r>
            <a:r>
              <a:rPr lang="en-IN" dirty="0"/>
              <a:t> Lerato et.al., “A Survey of Recommender System Feedback Techniques, Comparison and Evaluation Metrics”, in proceedings of IEEE International Conference on Computing, Communication and Security, Mauritius, pp.1-4, December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https://www.kaggle.com/pritech/ratings-electronics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428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Lenovo</cp:lastModifiedBy>
  <cp:revision>213</cp:revision>
  <dcterms:created xsi:type="dcterms:W3CDTF">2020-08-08T03:55:20Z</dcterms:created>
  <dcterms:modified xsi:type="dcterms:W3CDTF">2021-05-11T04:52:24Z</dcterms:modified>
</cp:coreProperties>
</file>