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15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</a:t>
            </a:r>
            <a:r>
              <a:rPr lang="en-US" dirty="0"/>
              <a:t>product recommendation engine that uses collaborative filtering approach, which finds similarity between items bought by the customers with other customers, purchase pattern, and association rule mining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recommendations were generated in order to facilitate ‘cross-sell’ across various items. The collaborative filtering (CF) approach produced the top 10 recommendations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filtering based recommendation engine.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variants, user-based collaborative filtering and item-based collaborative filtering.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numerous ways such as collaborative filtering, content-based filtering, hybrid filtering, etc. to build a recommendation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520" y="1367037"/>
            <a:ext cx="7028960" cy="41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38E4BA4-2ABD-41CF-BD62-3A6AD11C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15712"/>
              </p:ext>
            </p:extLst>
          </p:nvPr>
        </p:nvGraphicFramePr>
        <p:xfrm>
          <a:off x="2299063" y="1218810"/>
          <a:ext cx="7714160" cy="496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080">
                  <a:extLst>
                    <a:ext uri="{9D8B030D-6E8A-4147-A177-3AD203B41FA5}">
                      <a16:colId xmlns:a16="http://schemas.microsoft.com/office/drawing/2014/main" val="3058426626"/>
                    </a:ext>
                  </a:extLst>
                </a:gridCol>
                <a:gridCol w="3857080">
                  <a:extLst>
                    <a:ext uri="{9D8B030D-6E8A-4147-A177-3AD203B41FA5}">
                      <a16:colId xmlns:a16="http://schemas.microsoft.com/office/drawing/2014/main" val="131585980"/>
                    </a:ext>
                  </a:extLst>
                </a:gridCol>
              </a:tblGrid>
              <a:tr h="4457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Review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Excepted Completion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44620"/>
                  </a:ext>
                </a:extLst>
              </a:tr>
              <a:tr h="1843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Review 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Requirements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Specification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Base paper and references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4561"/>
                  </a:ext>
                </a:extLst>
              </a:tr>
              <a:tr h="1404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preprocessing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Sentimental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04517"/>
                  </a:ext>
                </a:extLst>
              </a:tr>
              <a:tr h="1258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Complete Implementation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Report for the Project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4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https://www.kaggle.com/skillsmuggler/amazon-ratings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401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200</cp:revision>
  <dcterms:created xsi:type="dcterms:W3CDTF">2020-08-08T03:55:20Z</dcterms:created>
  <dcterms:modified xsi:type="dcterms:W3CDTF">2021-05-19T18:10:56Z</dcterms:modified>
</cp:coreProperties>
</file>