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B5CF5-3E6E-4003-81F1-D34792EC6B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EAF3A0D-6A07-46DD-8133-209F16EAA427}">
      <dgm:prSet/>
      <dgm:spPr/>
      <dgm:t>
        <a:bodyPr/>
        <a:lstStyle/>
        <a:p>
          <a:pPr>
            <a:defRPr cap="all"/>
          </a:pP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EcoMarket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is a sustainable e-commerce platform connecting eco-conscious buyers with local green vendors.</a:t>
          </a:r>
        </a:p>
      </dgm:t>
    </dgm:pt>
    <dgm:pt modelId="{9A8CF775-550F-47B8-AE24-236D9C9E5CB1}" type="parTrans" cxnId="{79B10753-AC9D-41B9-93E2-5E68918B02EB}">
      <dgm:prSet/>
      <dgm:spPr/>
      <dgm:t>
        <a:bodyPr/>
        <a:lstStyle/>
        <a:p>
          <a:endParaRPr lang="en-US"/>
        </a:p>
      </dgm:t>
    </dgm:pt>
    <dgm:pt modelId="{701D7837-3FFD-4AC9-B04D-9FB6B874831C}" type="sibTrans" cxnId="{79B10753-AC9D-41B9-93E2-5E68918B02EB}">
      <dgm:prSet/>
      <dgm:spPr/>
      <dgm:t>
        <a:bodyPr/>
        <a:lstStyle/>
        <a:p>
          <a:endParaRPr lang="en-US"/>
        </a:p>
      </dgm:t>
    </dgm:pt>
    <dgm:pt modelId="{3FFAEFE7-1290-4931-93DE-84C8081EB4D5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Users can browse and vendors can manage listings of eco-friendly products in a user-friendly web interface.</a:t>
          </a:r>
        </a:p>
      </dgm:t>
    </dgm:pt>
    <dgm:pt modelId="{52ED6210-BF86-45EC-A94C-E07A2A54FDF9}" type="parTrans" cxnId="{3EA21B21-ADA6-4FAB-857B-BD4703194D6E}">
      <dgm:prSet/>
      <dgm:spPr/>
      <dgm:t>
        <a:bodyPr/>
        <a:lstStyle/>
        <a:p>
          <a:endParaRPr lang="en-US"/>
        </a:p>
      </dgm:t>
    </dgm:pt>
    <dgm:pt modelId="{73F77BFC-C5D5-41C1-8492-2550A4B57CFD}" type="sibTrans" cxnId="{3EA21B21-ADA6-4FAB-857B-BD4703194D6E}">
      <dgm:prSet/>
      <dgm:spPr/>
      <dgm:t>
        <a:bodyPr/>
        <a:lstStyle/>
        <a:p>
          <a:endParaRPr lang="en-US"/>
        </a:p>
      </dgm:t>
    </dgm:pt>
    <dgm:pt modelId="{8AFF056E-622E-4532-9632-CB55FA0A0044}" type="pres">
      <dgm:prSet presAssocID="{4E1B5CF5-3E6E-4003-81F1-D34792EC6B09}" presName="root" presStyleCnt="0">
        <dgm:presLayoutVars>
          <dgm:dir/>
          <dgm:resizeHandles val="exact"/>
        </dgm:presLayoutVars>
      </dgm:prSet>
      <dgm:spPr/>
    </dgm:pt>
    <dgm:pt modelId="{9B406B0D-E127-450C-9E86-8AC6B9A1200E}" type="pres">
      <dgm:prSet presAssocID="{9EAF3A0D-6A07-46DD-8133-209F16EAA427}" presName="compNode" presStyleCnt="0"/>
      <dgm:spPr/>
    </dgm:pt>
    <dgm:pt modelId="{B5000CB0-5C46-4A6F-9398-96424C00BBBB}" type="pres">
      <dgm:prSet presAssocID="{9EAF3A0D-6A07-46DD-8133-209F16EAA427}" presName="iconBgRect" presStyleLbl="bgShp" presStyleIdx="0" presStyleCnt="2"/>
      <dgm:spPr/>
    </dgm:pt>
    <dgm:pt modelId="{251767A1-E0BC-42AC-89EC-AC11A34FCCD6}" type="pres">
      <dgm:prSet presAssocID="{9EAF3A0D-6A07-46DD-8133-209F16EAA4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9F37A1D0-6B93-495B-9099-19EACCF4138F}" type="pres">
      <dgm:prSet presAssocID="{9EAF3A0D-6A07-46DD-8133-209F16EAA427}" presName="spaceRect" presStyleCnt="0"/>
      <dgm:spPr/>
    </dgm:pt>
    <dgm:pt modelId="{12260488-FC19-4D0F-9F6E-BDA351A780FD}" type="pres">
      <dgm:prSet presAssocID="{9EAF3A0D-6A07-46DD-8133-209F16EAA427}" presName="textRect" presStyleLbl="revTx" presStyleIdx="0" presStyleCnt="2">
        <dgm:presLayoutVars>
          <dgm:chMax val="1"/>
          <dgm:chPref val="1"/>
        </dgm:presLayoutVars>
      </dgm:prSet>
      <dgm:spPr/>
    </dgm:pt>
    <dgm:pt modelId="{60E69FA0-3AA4-4C97-8686-AE29F6D63C8E}" type="pres">
      <dgm:prSet presAssocID="{701D7837-3FFD-4AC9-B04D-9FB6B874831C}" presName="sibTrans" presStyleCnt="0"/>
      <dgm:spPr/>
    </dgm:pt>
    <dgm:pt modelId="{B5808666-EFB4-4994-BBF1-898EED04D2E3}" type="pres">
      <dgm:prSet presAssocID="{3FFAEFE7-1290-4931-93DE-84C8081EB4D5}" presName="compNode" presStyleCnt="0"/>
      <dgm:spPr/>
    </dgm:pt>
    <dgm:pt modelId="{44725118-CE87-4559-8CCA-EFE29084BC66}" type="pres">
      <dgm:prSet presAssocID="{3FFAEFE7-1290-4931-93DE-84C8081EB4D5}" presName="iconBgRect" presStyleLbl="bgShp" presStyleIdx="1" presStyleCnt="2"/>
      <dgm:spPr/>
    </dgm:pt>
    <dgm:pt modelId="{D0C60FD3-3E1B-48B3-96F1-1AF1D9F770BA}" type="pres">
      <dgm:prSet presAssocID="{3FFAEFE7-1290-4931-93DE-84C8081EB4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41823CAF-E6CC-4915-A798-94EF9C7CB9B7}" type="pres">
      <dgm:prSet presAssocID="{3FFAEFE7-1290-4931-93DE-84C8081EB4D5}" presName="spaceRect" presStyleCnt="0"/>
      <dgm:spPr/>
    </dgm:pt>
    <dgm:pt modelId="{67195311-0D0A-4DA7-B709-AA4A0174DA44}" type="pres">
      <dgm:prSet presAssocID="{3FFAEFE7-1290-4931-93DE-84C8081EB4D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A21B21-ADA6-4FAB-857B-BD4703194D6E}" srcId="{4E1B5CF5-3E6E-4003-81F1-D34792EC6B09}" destId="{3FFAEFE7-1290-4931-93DE-84C8081EB4D5}" srcOrd="1" destOrd="0" parTransId="{52ED6210-BF86-45EC-A94C-E07A2A54FDF9}" sibTransId="{73F77BFC-C5D5-41C1-8492-2550A4B57CFD}"/>
    <dgm:cxn modelId="{79B10753-AC9D-41B9-93E2-5E68918B02EB}" srcId="{4E1B5CF5-3E6E-4003-81F1-D34792EC6B09}" destId="{9EAF3A0D-6A07-46DD-8133-209F16EAA427}" srcOrd="0" destOrd="0" parTransId="{9A8CF775-550F-47B8-AE24-236D9C9E5CB1}" sibTransId="{701D7837-3FFD-4AC9-B04D-9FB6B874831C}"/>
    <dgm:cxn modelId="{2FE97A92-1AE6-4938-980F-DA9C60B453DA}" type="presOf" srcId="{4E1B5CF5-3E6E-4003-81F1-D34792EC6B09}" destId="{8AFF056E-622E-4532-9632-CB55FA0A0044}" srcOrd="0" destOrd="0" presId="urn:microsoft.com/office/officeart/2018/5/layout/IconCircleLabelList"/>
    <dgm:cxn modelId="{DCE0DD97-1472-4A37-B44F-7CD1AFF3C40F}" type="presOf" srcId="{3FFAEFE7-1290-4931-93DE-84C8081EB4D5}" destId="{67195311-0D0A-4DA7-B709-AA4A0174DA44}" srcOrd="0" destOrd="0" presId="urn:microsoft.com/office/officeart/2018/5/layout/IconCircleLabelList"/>
    <dgm:cxn modelId="{4E9CB2AB-1271-41C1-AFEE-5346C488437A}" type="presOf" srcId="{9EAF3A0D-6A07-46DD-8133-209F16EAA427}" destId="{12260488-FC19-4D0F-9F6E-BDA351A780FD}" srcOrd="0" destOrd="0" presId="urn:microsoft.com/office/officeart/2018/5/layout/IconCircleLabelList"/>
    <dgm:cxn modelId="{CFB1B56A-ADA9-41F8-AC63-76086D6D9F57}" type="presParOf" srcId="{8AFF056E-622E-4532-9632-CB55FA0A0044}" destId="{9B406B0D-E127-450C-9E86-8AC6B9A1200E}" srcOrd="0" destOrd="0" presId="urn:microsoft.com/office/officeart/2018/5/layout/IconCircleLabelList"/>
    <dgm:cxn modelId="{9C5C7E9A-A5A3-41B1-AC4F-32EADE5DA645}" type="presParOf" srcId="{9B406B0D-E127-450C-9E86-8AC6B9A1200E}" destId="{B5000CB0-5C46-4A6F-9398-96424C00BBBB}" srcOrd="0" destOrd="0" presId="urn:microsoft.com/office/officeart/2018/5/layout/IconCircleLabelList"/>
    <dgm:cxn modelId="{7B4AB860-6EA3-42FE-A33A-14C2349FCA43}" type="presParOf" srcId="{9B406B0D-E127-450C-9E86-8AC6B9A1200E}" destId="{251767A1-E0BC-42AC-89EC-AC11A34FCCD6}" srcOrd="1" destOrd="0" presId="urn:microsoft.com/office/officeart/2018/5/layout/IconCircleLabelList"/>
    <dgm:cxn modelId="{EF3354A9-448E-4B92-8B6B-C88867C813B7}" type="presParOf" srcId="{9B406B0D-E127-450C-9E86-8AC6B9A1200E}" destId="{9F37A1D0-6B93-495B-9099-19EACCF4138F}" srcOrd="2" destOrd="0" presId="urn:microsoft.com/office/officeart/2018/5/layout/IconCircleLabelList"/>
    <dgm:cxn modelId="{EC19F741-20CB-4ACD-AD98-0C2C914A8F29}" type="presParOf" srcId="{9B406B0D-E127-450C-9E86-8AC6B9A1200E}" destId="{12260488-FC19-4D0F-9F6E-BDA351A780FD}" srcOrd="3" destOrd="0" presId="urn:microsoft.com/office/officeart/2018/5/layout/IconCircleLabelList"/>
    <dgm:cxn modelId="{A5F7CB00-5943-4929-BDFD-765FBE949B5E}" type="presParOf" srcId="{8AFF056E-622E-4532-9632-CB55FA0A0044}" destId="{60E69FA0-3AA4-4C97-8686-AE29F6D63C8E}" srcOrd="1" destOrd="0" presId="urn:microsoft.com/office/officeart/2018/5/layout/IconCircleLabelList"/>
    <dgm:cxn modelId="{49C0A69E-A0CB-451F-A8BC-886D61E002BA}" type="presParOf" srcId="{8AFF056E-622E-4532-9632-CB55FA0A0044}" destId="{B5808666-EFB4-4994-BBF1-898EED04D2E3}" srcOrd="2" destOrd="0" presId="urn:microsoft.com/office/officeart/2018/5/layout/IconCircleLabelList"/>
    <dgm:cxn modelId="{D90D46A5-7609-4A95-BAB3-BCEA23389A06}" type="presParOf" srcId="{B5808666-EFB4-4994-BBF1-898EED04D2E3}" destId="{44725118-CE87-4559-8CCA-EFE29084BC66}" srcOrd="0" destOrd="0" presId="urn:microsoft.com/office/officeart/2018/5/layout/IconCircleLabelList"/>
    <dgm:cxn modelId="{1A46627A-F12A-41A0-8774-B6A3F1186E13}" type="presParOf" srcId="{B5808666-EFB4-4994-BBF1-898EED04D2E3}" destId="{D0C60FD3-3E1B-48B3-96F1-1AF1D9F770BA}" srcOrd="1" destOrd="0" presId="urn:microsoft.com/office/officeart/2018/5/layout/IconCircleLabelList"/>
    <dgm:cxn modelId="{0F85618C-34BA-41DD-9C1B-363AD3E6CEB3}" type="presParOf" srcId="{B5808666-EFB4-4994-BBF1-898EED04D2E3}" destId="{41823CAF-E6CC-4915-A798-94EF9C7CB9B7}" srcOrd="2" destOrd="0" presId="urn:microsoft.com/office/officeart/2018/5/layout/IconCircleLabelList"/>
    <dgm:cxn modelId="{505D8CD1-380E-4513-8E49-C2E3BBDF7CE1}" type="presParOf" srcId="{B5808666-EFB4-4994-BBF1-898EED04D2E3}" destId="{67195311-0D0A-4DA7-B709-AA4A0174DA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E9F476-9ADE-4EFF-9477-7A5E858F60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BC0E3DA-F3BE-4CE0-9766-734ED828B399}">
      <dgm:prSet/>
      <dgm:spPr/>
      <dgm:t>
        <a:bodyPr/>
        <a:lstStyle/>
        <a:p>
          <a:pPr>
            <a:defRPr cap="all"/>
          </a:pPr>
          <a:r>
            <a:rPr lang="en-US"/>
            <a:t>- Promote sustainable shopping practices</a:t>
          </a:r>
        </a:p>
      </dgm:t>
    </dgm:pt>
    <dgm:pt modelId="{9ACB51F7-FCB0-4035-94DE-04CDB00215C2}" type="parTrans" cxnId="{7289CF8F-F58E-48AD-9D01-F95C74998EE6}">
      <dgm:prSet/>
      <dgm:spPr/>
      <dgm:t>
        <a:bodyPr/>
        <a:lstStyle/>
        <a:p>
          <a:endParaRPr lang="en-US"/>
        </a:p>
      </dgm:t>
    </dgm:pt>
    <dgm:pt modelId="{91C8E44B-A84C-4CB2-9A0D-8483B0796B64}" type="sibTrans" cxnId="{7289CF8F-F58E-48AD-9D01-F95C74998EE6}">
      <dgm:prSet/>
      <dgm:spPr/>
      <dgm:t>
        <a:bodyPr/>
        <a:lstStyle/>
        <a:p>
          <a:endParaRPr lang="en-US"/>
        </a:p>
      </dgm:t>
    </dgm:pt>
    <dgm:pt modelId="{47C4F7AE-9211-405E-9923-F1ACCBD1B8AF}">
      <dgm:prSet/>
      <dgm:spPr/>
      <dgm:t>
        <a:bodyPr/>
        <a:lstStyle/>
        <a:p>
          <a:pPr>
            <a:defRPr cap="all"/>
          </a:pPr>
          <a:r>
            <a:rPr lang="en-US"/>
            <a:t>- Empower local eco-friendly vendors</a:t>
          </a:r>
        </a:p>
      </dgm:t>
    </dgm:pt>
    <dgm:pt modelId="{56554D9F-0F44-4F3E-BAB9-3CF562DEAAA8}" type="parTrans" cxnId="{B1744CCB-4039-4ECC-B864-3254D3FC5EBD}">
      <dgm:prSet/>
      <dgm:spPr/>
      <dgm:t>
        <a:bodyPr/>
        <a:lstStyle/>
        <a:p>
          <a:endParaRPr lang="en-US"/>
        </a:p>
      </dgm:t>
    </dgm:pt>
    <dgm:pt modelId="{71A8215E-EDA3-4F55-B38C-290E6E8AE895}" type="sibTrans" cxnId="{B1744CCB-4039-4ECC-B864-3254D3FC5EBD}">
      <dgm:prSet/>
      <dgm:spPr/>
      <dgm:t>
        <a:bodyPr/>
        <a:lstStyle/>
        <a:p>
          <a:endParaRPr lang="en-US"/>
        </a:p>
      </dgm:t>
    </dgm:pt>
    <dgm:pt modelId="{53CAA912-C3A4-4B15-A1CF-63FB0037BC5F}">
      <dgm:prSet/>
      <dgm:spPr/>
      <dgm:t>
        <a:bodyPr/>
        <a:lstStyle/>
        <a:p>
          <a:pPr>
            <a:defRPr cap="all"/>
          </a:pPr>
          <a:r>
            <a:rPr lang="en-US"/>
            <a:t>- Provide an intuitive digital marketplace</a:t>
          </a:r>
        </a:p>
      </dgm:t>
    </dgm:pt>
    <dgm:pt modelId="{F6EDF0E4-1799-4AED-94D1-91CD607DABAB}" type="parTrans" cxnId="{13504C65-A344-41EF-B80E-9499E2B46DF8}">
      <dgm:prSet/>
      <dgm:spPr/>
      <dgm:t>
        <a:bodyPr/>
        <a:lstStyle/>
        <a:p>
          <a:endParaRPr lang="en-US"/>
        </a:p>
      </dgm:t>
    </dgm:pt>
    <dgm:pt modelId="{A44A12A3-A84E-4B60-A71E-60F150C1ADBC}" type="sibTrans" cxnId="{13504C65-A344-41EF-B80E-9499E2B46DF8}">
      <dgm:prSet/>
      <dgm:spPr/>
      <dgm:t>
        <a:bodyPr/>
        <a:lstStyle/>
        <a:p>
          <a:endParaRPr lang="en-US"/>
        </a:p>
      </dgm:t>
    </dgm:pt>
    <dgm:pt modelId="{F0D184B5-A1FA-4377-8950-A6ABFF142AC8}">
      <dgm:prSet/>
      <dgm:spPr/>
      <dgm:t>
        <a:bodyPr/>
        <a:lstStyle/>
        <a:p>
          <a:pPr>
            <a:defRPr cap="all"/>
          </a:pPr>
          <a:r>
            <a:rPr lang="en-US"/>
            <a:t>- Implement scalable and clean code architecture</a:t>
          </a:r>
        </a:p>
      </dgm:t>
    </dgm:pt>
    <dgm:pt modelId="{3A0B9FB7-6F05-491B-8216-D8E0484C212D}" type="parTrans" cxnId="{02AE2FCA-5D76-47F5-AAE2-678064DA08B6}">
      <dgm:prSet/>
      <dgm:spPr/>
      <dgm:t>
        <a:bodyPr/>
        <a:lstStyle/>
        <a:p>
          <a:endParaRPr lang="en-US"/>
        </a:p>
      </dgm:t>
    </dgm:pt>
    <dgm:pt modelId="{684DD38B-1AC2-47E2-A0E9-6CA6A53F983A}" type="sibTrans" cxnId="{02AE2FCA-5D76-47F5-AAE2-678064DA08B6}">
      <dgm:prSet/>
      <dgm:spPr/>
      <dgm:t>
        <a:bodyPr/>
        <a:lstStyle/>
        <a:p>
          <a:endParaRPr lang="en-US"/>
        </a:p>
      </dgm:t>
    </dgm:pt>
    <dgm:pt modelId="{568B7FD4-4C4D-42FA-A163-FD6D5AFFE0E8}" type="pres">
      <dgm:prSet presAssocID="{EAE9F476-9ADE-4EFF-9477-7A5E858F605B}" presName="root" presStyleCnt="0">
        <dgm:presLayoutVars>
          <dgm:dir/>
          <dgm:resizeHandles val="exact"/>
        </dgm:presLayoutVars>
      </dgm:prSet>
      <dgm:spPr/>
    </dgm:pt>
    <dgm:pt modelId="{029C5B2E-BD47-45FD-9B4F-4519BABA757A}" type="pres">
      <dgm:prSet presAssocID="{6BC0E3DA-F3BE-4CE0-9766-734ED828B399}" presName="compNode" presStyleCnt="0"/>
      <dgm:spPr/>
    </dgm:pt>
    <dgm:pt modelId="{8E4229DB-391C-42A5-8E2A-5CA913D19D9E}" type="pres">
      <dgm:prSet presAssocID="{6BC0E3DA-F3BE-4CE0-9766-734ED828B399}" presName="iconBgRect" presStyleLbl="bgShp" presStyleIdx="0" presStyleCnt="4"/>
      <dgm:spPr/>
    </dgm:pt>
    <dgm:pt modelId="{B6C2CDF5-DDD7-49B7-86C5-04E913911022}" type="pres">
      <dgm:prSet presAssocID="{6BC0E3DA-F3BE-4CE0-9766-734ED828B3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8B1BC6DF-0E9E-48E5-AAA0-D64657EC281D}" type="pres">
      <dgm:prSet presAssocID="{6BC0E3DA-F3BE-4CE0-9766-734ED828B399}" presName="spaceRect" presStyleCnt="0"/>
      <dgm:spPr/>
    </dgm:pt>
    <dgm:pt modelId="{3C4B019D-42C5-45A0-BC60-9F08E7B1CA11}" type="pres">
      <dgm:prSet presAssocID="{6BC0E3DA-F3BE-4CE0-9766-734ED828B399}" presName="textRect" presStyleLbl="revTx" presStyleIdx="0" presStyleCnt="4">
        <dgm:presLayoutVars>
          <dgm:chMax val="1"/>
          <dgm:chPref val="1"/>
        </dgm:presLayoutVars>
      </dgm:prSet>
      <dgm:spPr/>
    </dgm:pt>
    <dgm:pt modelId="{4FF65EC2-AE70-49D2-8F5D-DB04ACEDDD20}" type="pres">
      <dgm:prSet presAssocID="{91C8E44B-A84C-4CB2-9A0D-8483B0796B64}" presName="sibTrans" presStyleCnt="0"/>
      <dgm:spPr/>
    </dgm:pt>
    <dgm:pt modelId="{3766F66E-8213-4849-86A5-590305C0E1E6}" type="pres">
      <dgm:prSet presAssocID="{47C4F7AE-9211-405E-9923-F1ACCBD1B8AF}" presName="compNode" presStyleCnt="0"/>
      <dgm:spPr/>
    </dgm:pt>
    <dgm:pt modelId="{AEE591B6-D49C-4A33-9AA1-740A57BDAAAE}" type="pres">
      <dgm:prSet presAssocID="{47C4F7AE-9211-405E-9923-F1ACCBD1B8AF}" presName="iconBgRect" presStyleLbl="bgShp" presStyleIdx="1" presStyleCnt="4"/>
      <dgm:spPr/>
    </dgm:pt>
    <dgm:pt modelId="{E510BAD7-4CE8-4EBA-ADA3-0F8EC703C6F3}" type="pres">
      <dgm:prSet presAssocID="{47C4F7AE-9211-405E-9923-F1ACCBD1B8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93D899C2-DC01-41C2-B680-6A2245DF953D}" type="pres">
      <dgm:prSet presAssocID="{47C4F7AE-9211-405E-9923-F1ACCBD1B8AF}" presName="spaceRect" presStyleCnt="0"/>
      <dgm:spPr/>
    </dgm:pt>
    <dgm:pt modelId="{1D45CF32-2858-46A1-96A9-98B6E62F9A3E}" type="pres">
      <dgm:prSet presAssocID="{47C4F7AE-9211-405E-9923-F1ACCBD1B8AF}" presName="textRect" presStyleLbl="revTx" presStyleIdx="1" presStyleCnt="4">
        <dgm:presLayoutVars>
          <dgm:chMax val="1"/>
          <dgm:chPref val="1"/>
        </dgm:presLayoutVars>
      </dgm:prSet>
      <dgm:spPr/>
    </dgm:pt>
    <dgm:pt modelId="{479757E7-9761-4695-B8F0-859D662B341F}" type="pres">
      <dgm:prSet presAssocID="{71A8215E-EDA3-4F55-B38C-290E6E8AE895}" presName="sibTrans" presStyleCnt="0"/>
      <dgm:spPr/>
    </dgm:pt>
    <dgm:pt modelId="{E1EAD4CA-E6D0-4B00-8808-4D2FDC80F67C}" type="pres">
      <dgm:prSet presAssocID="{53CAA912-C3A4-4B15-A1CF-63FB0037BC5F}" presName="compNode" presStyleCnt="0"/>
      <dgm:spPr/>
    </dgm:pt>
    <dgm:pt modelId="{CDB00FAC-14DC-4356-B821-5891D62D7567}" type="pres">
      <dgm:prSet presAssocID="{53CAA912-C3A4-4B15-A1CF-63FB0037BC5F}" presName="iconBgRect" presStyleLbl="bgShp" presStyleIdx="2" presStyleCnt="4"/>
      <dgm:spPr/>
    </dgm:pt>
    <dgm:pt modelId="{8B6E30F2-47C8-4EB8-A048-402363F2393F}" type="pres">
      <dgm:prSet presAssocID="{53CAA912-C3A4-4B15-A1CF-63FB0037BC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31E6DA09-6687-4BB1-AC2D-91AA6A6625DB}" type="pres">
      <dgm:prSet presAssocID="{53CAA912-C3A4-4B15-A1CF-63FB0037BC5F}" presName="spaceRect" presStyleCnt="0"/>
      <dgm:spPr/>
    </dgm:pt>
    <dgm:pt modelId="{D47F59A7-881C-4F00-8102-F482C32CF961}" type="pres">
      <dgm:prSet presAssocID="{53CAA912-C3A4-4B15-A1CF-63FB0037BC5F}" presName="textRect" presStyleLbl="revTx" presStyleIdx="2" presStyleCnt="4">
        <dgm:presLayoutVars>
          <dgm:chMax val="1"/>
          <dgm:chPref val="1"/>
        </dgm:presLayoutVars>
      </dgm:prSet>
      <dgm:spPr/>
    </dgm:pt>
    <dgm:pt modelId="{19AE39D6-A03D-43BE-AD32-9E9168179C2F}" type="pres">
      <dgm:prSet presAssocID="{A44A12A3-A84E-4B60-A71E-60F150C1ADBC}" presName="sibTrans" presStyleCnt="0"/>
      <dgm:spPr/>
    </dgm:pt>
    <dgm:pt modelId="{D6028ECD-65EF-4F4B-9467-43D9D9DAB781}" type="pres">
      <dgm:prSet presAssocID="{F0D184B5-A1FA-4377-8950-A6ABFF142AC8}" presName="compNode" presStyleCnt="0"/>
      <dgm:spPr/>
    </dgm:pt>
    <dgm:pt modelId="{355037F4-4E16-4D1B-BFEF-8C8C18B6995B}" type="pres">
      <dgm:prSet presAssocID="{F0D184B5-A1FA-4377-8950-A6ABFF142AC8}" presName="iconBgRect" presStyleLbl="bgShp" presStyleIdx="3" presStyleCnt="4"/>
      <dgm:spPr/>
    </dgm:pt>
    <dgm:pt modelId="{015D1F3B-C605-40DC-9FB1-7C07E362723F}" type="pres">
      <dgm:prSet presAssocID="{F0D184B5-A1FA-4377-8950-A6ABFF142A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7CCC261-5FA3-4D33-9569-7D9FB7F8DA46}" type="pres">
      <dgm:prSet presAssocID="{F0D184B5-A1FA-4377-8950-A6ABFF142AC8}" presName="spaceRect" presStyleCnt="0"/>
      <dgm:spPr/>
    </dgm:pt>
    <dgm:pt modelId="{570356A9-01F3-41C0-9171-8F635CCB0FD2}" type="pres">
      <dgm:prSet presAssocID="{F0D184B5-A1FA-4377-8950-A6ABFF142A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161D08-5CC0-48C5-960F-E8E7D0530E96}" type="presOf" srcId="{47C4F7AE-9211-405E-9923-F1ACCBD1B8AF}" destId="{1D45CF32-2858-46A1-96A9-98B6E62F9A3E}" srcOrd="0" destOrd="0" presId="urn:microsoft.com/office/officeart/2018/5/layout/IconCircleLabelList"/>
    <dgm:cxn modelId="{885D0737-D434-497C-9522-4F7E22AFE4F7}" type="presOf" srcId="{6BC0E3DA-F3BE-4CE0-9766-734ED828B399}" destId="{3C4B019D-42C5-45A0-BC60-9F08E7B1CA11}" srcOrd="0" destOrd="0" presId="urn:microsoft.com/office/officeart/2018/5/layout/IconCircleLabelList"/>
    <dgm:cxn modelId="{13504C65-A344-41EF-B80E-9499E2B46DF8}" srcId="{EAE9F476-9ADE-4EFF-9477-7A5E858F605B}" destId="{53CAA912-C3A4-4B15-A1CF-63FB0037BC5F}" srcOrd="2" destOrd="0" parTransId="{F6EDF0E4-1799-4AED-94D1-91CD607DABAB}" sibTransId="{A44A12A3-A84E-4B60-A71E-60F150C1ADBC}"/>
    <dgm:cxn modelId="{475D6780-CCCC-437D-96BF-C15A47C3751F}" type="presOf" srcId="{F0D184B5-A1FA-4377-8950-A6ABFF142AC8}" destId="{570356A9-01F3-41C0-9171-8F635CCB0FD2}" srcOrd="0" destOrd="0" presId="urn:microsoft.com/office/officeart/2018/5/layout/IconCircleLabelList"/>
    <dgm:cxn modelId="{7289CF8F-F58E-48AD-9D01-F95C74998EE6}" srcId="{EAE9F476-9ADE-4EFF-9477-7A5E858F605B}" destId="{6BC0E3DA-F3BE-4CE0-9766-734ED828B399}" srcOrd="0" destOrd="0" parTransId="{9ACB51F7-FCB0-4035-94DE-04CDB00215C2}" sibTransId="{91C8E44B-A84C-4CB2-9A0D-8483B0796B64}"/>
    <dgm:cxn modelId="{02AE2FCA-5D76-47F5-AAE2-678064DA08B6}" srcId="{EAE9F476-9ADE-4EFF-9477-7A5E858F605B}" destId="{F0D184B5-A1FA-4377-8950-A6ABFF142AC8}" srcOrd="3" destOrd="0" parTransId="{3A0B9FB7-6F05-491B-8216-D8E0484C212D}" sibTransId="{684DD38B-1AC2-47E2-A0E9-6CA6A53F983A}"/>
    <dgm:cxn modelId="{B1744CCB-4039-4ECC-B864-3254D3FC5EBD}" srcId="{EAE9F476-9ADE-4EFF-9477-7A5E858F605B}" destId="{47C4F7AE-9211-405E-9923-F1ACCBD1B8AF}" srcOrd="1" destOrd="0" parTransId="{56554D9F-0F44-4F3E-BAB9-3CF562DEAAA8}" sibTransId="{71A8215E-EDA3-4F55-B38C-290E6E8AE895}"/>
    <dgm:cxn modelId="{8BB809DE-2C65-49D5-A9D6-6BF59CB8A9D4}" type="presOf" srcId="{53CAA912-C3A4-4B15-A1CF-63FB0037BC5F}" destId="{D47F59A7-881C-4F00-8102-F482C32CF961}" srcOrd="0" destOrd="0" presId="urn:microsoft.com/office/officeart/2018/5/layout/IconCircleLabelList"/>
    <dgm:cxn modelId="{746A5BEA-527B-4E71-A79F-1789B2007E59}" type="presOf" srcId="{EAE9F476-9ADE-4EFF-9477-7A5E858F605B}" destId="{568B7FD4-4C4D-42FA-A163-FD6D5AFFE0E8}" srcOrd="0" destOrd="0" presId="urn:microsoft.com/office/officeart/2018/5/layout/IconCircleLabelList"/>
    <dgm:cxn modelId="{88E13C70-D69F-43CD-B406-414CE83E542B}" type="presParOf" srcId="{568B7FD4-4C4D-42FA-A163-FD6D5AFFE0E8}" destId="{029C5B2E-BD47-45FD-9B4F-4519BABA757A}" srcOrd="0" destOrd="0" presId="urn:microsoft.com/office/officeart/2018/5/layout/IconCircleLabelList"/>
    <dgm:cxn modelId="{C231A119-99B3-4F49-9319-D3697F5A33E6}" type="presParOf" srcId="{029C5B2E-BD47-45FD-9B4F-4519BABA757A}" destId="{8E4229DB-391C-42A5-8E2A-5CA913D19D9E}" srcOrd="0" destOrd="0" presId="urn:microsoft.com/office/officeart/2018/5/layout/IconCircleLabelList"/>
    <dgm:cxn modelId="{7965C5FB-544F-48B0-B76A-7CDAF0499ABF}" type="presParOf" srcId="{029C5B2E-BD47-45FD-9B4F-4519BABA757A}" destId="{B6C2CDF5-DDD7-49B7-86C5-04E913911022}" srcOrd="1" destOrd="0" presId="urn:microsoft.com/office/officeart/2018/5/layout/IconCircleLabelList"/>
    <dgm:cxn modelId="{BD422B2C-A010-4595-9D3A-7BE3D3B1247A}" type="presParOf" srcId="{029C5B2E-BD47-45FD-9B4F-4519BABA757A}" destId="{8B1BC6DF-0E9E-48E5-AAA0-D64657EC281D}" srcOrd="2" destOrd="0" presId="urn:microsoft.com/office/officeart/2018/5/layout/IconCircleLabelList"/>
    <dgm:cxn modelId="{B1535A8C-2B92-48AC-8FC9-25473E003A80}" type="presParOf" srcId="{029C5B2E-BD47-45FD-9B4F-4519BABA757A}" destId="{3C4B019D-42C5-45A0-BC60-9F08E7B1CA11}" srcOrd="3" destOrd="0" presId="urn:microsoft.com/office/officeart/2018/5/layout/IconCircleLabelList"/>
    <dgm:cxn modelId="{F1EC357F-CAAD-44E9-A290-4325032ABF0C}" type="presParOf" srcId="{568B7FD4-4C4D-42FA-A163-FD6D5AFFE0E8}" destId="{4FF65EC2-AE70-49D2-8F5D-DB04ACEDDD20}" srcOrd="1" destOrd="0" presId="urn:microsoft.com/office/officeart/2018/5/layout/IconCircleLabelList"/>
    <dgm:cxn modelId="{30EA5FE1-59EB-439A-899A-C2F6E24673A5}" type="presParOf" srcId="{568B7FD4-4C4D-42FA-A163-FD6D5AFFE0E8}" destId="{3766F66E-8213-4849-86A5-590305C0E1E6}" srcOrd="2" destOrd="0" presId="urn:microsoft.com/office/officeart/2018/5/layout/IconCircleLabelList"/>
    <dgm:cxn modelId="{F8EE7192-66B6-4D1C-BEA3-899B65011C34}" type="presParOf" srcId="{3766F66E-8213-4849-86A5-590305C0E1E6}" destId="{AEE591B6-D49C-4A33-9AA1-740A57BDAAAE}" srcOrd="0" destOrd="0" presId="urn:microsoft.com/office/officeart/2018/5/layout/IconCircleLabelList"/>
    <dgm:cxn modelId="{124E9C3A-4837-459E-843A-579F840169E9}" type="presParOf" srcId="{3766F66E-8213-4849-86A5-590305C0E1E6}" destId="{E510BAD7-4CE8-4EBA-ADA3-0F8EC703C6F3}" srcOrd="1" destOrd="0" presId="urn:microsoft.com/office/officeart/2018/5/layout/IconCircleLabelList"/>
    <dgm:cxn modelId="{316059B0-0FB4-4D64-8585-9E35F8C8BBC3}" type="presParOf" srcId="{3766F66E-8213-4849-86A5-590305C0E1E6}" destId="{93D899C2-DC01-41C2-B680-6A2245DF953D}" srcOrd="2" destOrd="0" presId="urn:microsoft.com/office/officeart/2018/5/layout/IconCircleLabelList"/>
    <dgm:cxn modelId="{90955DD8-4DC6-4EE3-A6B3-7BA1E76B99DB}" type="presParOf" srcId="{3766F66E-8213-4849-86A5-590305C0E1E6}" destId="{1D45CF32-2858-46A1-96A9-98B6E62F9A3E}" srcOrd="3" destOrd="0" presId="urn:microsoft.com/office/officeart/2018/5/layout/IconCircleLabelList"/>
    <dgm:cxn modelId="{68F4332B-7B5D-444B-AABA-E1F91B0179E5}" type="presParOf" srcId="{568B7FD4-4C4D-42FA-A163-FD6D5AFFE0E8}" destId="{479757E7-9761-4695-B8F0-859D662B341F}" srcOrd="3" destOrd="0" presId="urn:microsoft.com/office/officeart/2018/5/layout/IconCircleLabelList"/>
    <dgm:cxn modelId="{E8CBC5BE-6287-46F9-A104-B14516559957}" type="presParOf" srcId="{568B7FD4-4C4D-42FA-A163-FD6D5AFFE0E8}" destId="{E1EAD4CA-E6D0-4B00-8808-4D2FDC80F67C}" srcOrd="4" destOrd="0" presId="urn:microsoft.com/office/officeart/2018/5/layout/IconCircleLabelList"/>
    <dgm:cxn modelId="{1CE5DED9-5F33-4B7E-A1AC-8D989FE7E166}" type="presParOf" srcId="{E1EAD4CA-E6D0-4B00-8808-4D2FDC80F67C}" destId="{CDB00FAC-14DC-4356-B821-5891D62D7567}" srcOrd="0" destOrd="0" presId="urn:microsoft.com/office/officeart/2018/5/layout/IconCircleLabelList"/>
    <dgm:cxn modelId="{9F025849-CBD2-472F-8B3F-8822AE45174A}" type="presParOf" srcId="{E1EAD4CA-E6D0-4B00-8808-4D2FDC80F67C}" destId="{8B6E30F2-47C8-4EB8-A048-402363F2393F}" srcOrd="1" destOrd="0" presId="urn:microsoft.com/office/officeart/2018/5/layout/IconCircleLabelList"/>
    <dgm:cxn modelId="{CCF75108-2502-40BB-85B8-E58528FFC6E4}" type="presParOf" srcId="{E1EAD4CA-E6D0-4B00-8808-4D2FDC80F67C}" destId="{31E6DA09-6687-4BB1-AC2D-91AA6A6625DB}" srcOrd="2" destOrd="0" presId="urn:microsoft.com/office/officeart/2018/5/layout/IconCircleLabelList"/>
    <dgm:cxn modelId="{893992BD-EB89-4533-BFC9-D5909EEBEF56}" type="presParOf" srcId="{E1EAD4CA-E6D0-4B00-8808-4D2FDC80F67C}" destId="{D47F59A7-881C-4F00-8102-F482C32CF961}" srcOrd="3" destOrd="0" presId="urn:microsoft.com/office/officeart/2018/5/layout/IconCircleLabelList"/>
    <dgm:cxn modelId="{28A21778-9BDC-4965-BCC7-45D7F957FFF9}" type="presParOf" srcId="{568B7FD4-4C4D-42FA-A163-FD6D5AFFE0E8}" destId="{19AE39D6-A03D-43BE-AD32-9E9168179C2F}" srcOrd="5" destOrd="0" presId="urn:microsoft.com/office/officeart/2018/5/layout/IconCircleLabelList"/>
    <dgm:cxn modelId="{F6F94D0A-E6A5-4C62-BD42-FE42419D58E3}" type="presParOf" srcId="{568B7FD4-4C4D-42FA-A163-FD6D5AFFE0E8}" destId="{D6028ECD-65EF-4F4B-9467-43D9D9DAB781}" srcOrd="6" destOrd="0" presId="urn:microsoft.com/office/officeart/2018/5/layout/IconCircleLabelList"/>
    <dgm:cxn modelId="{A58A7ABA-8ED8-44F2-9904-A8A3F878053C}" type="presParOf" srcId="{D6028ECD-65EF-4F4B-9467-43D9D9DAB781}" destId="{355037F4-4E16-4D1B-BFEF-8C8C18B6995B}" srcOrd="0" destOrd="0" presId="urn:microsoft.com/office/officeart/2018/5/layout/IconCircleLabelList"/>
    <dgm:cxn modelId="{32C67EAB-020A-4995-B5EF-78B6650C01D9}" type="presParOf" srcId="{D6028ECD-65EF-4F4B-9467-43D9D9DAB781}" destId="{015D1F3B-C605-40DC-9FB1-7C07E362723F}" srcOrd="1" destOrd="0" presId="urn:microsoft.com/office/officeart/2018/5/layout/IconCircleLabelList"/>
    <dgm:cxn modelId="{A68D7176-BFF6-4703-B109-D9358031AE2C}" type="presParOf" srcId="{D6028ECD-65EF-4F4B-9467-43D9D9DAB781}" destId="{07CCC261-5FA3-4D33-9569-7D9FB7F8DA46}" srcOrd="2" destOrd="0" presId="urn:microsoft.com/office/officeart/2018/5/layout/IconCircleLabelList"/>
    <dgm:cxn modelId="{D53F2D89-D7E8-4B06-89AB-AA55DBF6E235}" type="presParOf" srcId="{D6028ECD-65EF-4F4B-9467-43D9D9DAB781}" destId="{570356A9-01F3-41C0-9171-8F635CCB0FD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E19B4-5B8F-4DC3-BCCD-69AC5C5982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D96730-8B3C-4D3B-B5C6-7DB0FD77885E}">
      <dgm:prSet/>
      <dgm:spPr/>
      <dgm:t>
        <a:bodyPr/>
        <a:lstStyle/>
        <a:p>
          <a:r>
            <a:rPr lang="en-US"/>
            <a:t>- Frontend: HTML, CSS, JavaScript</a:t>
          </a:r>
        </a:p>
      </dgm:t>
    </dgm:pt>
    <dgm:pt modelId="{6C130E74-FD26-4F26-812D-8420007C2ACA}" type="parTrans" cxnId="{239EB7CC-3904-4742-98FE-9FB29B64B9CA}">
      <dgm:prSet/>
      <dgm:spPr/>
      <dgm:t>
        <a:bodyPr/>
        <a:lstStyle/>
        <a:p>
          <a:endParaRPr lang="en-US"/>
        </a:p>
      </dgm:t>
    </dgm:pt>
    <dgm:pt modelId="{43E9672A-7C33-479D-A9BC-8D433233267A}" type="sibTrans" cxnId="{239EB7CC-3904-4742-98FE-9FB29B64B9CA}">
      <dgm:prSet/>
      <dgm:spPr/>
      <dgm:t>
        <a:bodyPr/>
        <a:lstStyle/>
        <a:p>
          <a:endParaRPr lang="en-US"/>
        </a:p>
      </dgm:t>
    </dgm:pt>
    <dgm:pt modelId="{1C66CDF3-4BA3-4C62-A180-E210023544F4}">
      <dgm:prSet/>
      <dgm:spPr/>
      <dgm:t>
        <a:bodyPr/>
        <a:lstStyle/>
        <a:p>
          <a:r>
            <a:rPr lang="en-US"/>
            <a:t>- Backend: Python Flask</a:t>
          </a:r>
        </a:p>
      </dgm:t>
    </dgm:pt>
    <dgm:pt modelId="{DDE1C8F2-6CA0-4888-A1F7-8FD8712C506E}" type="parTrans" cxnId="{21E3516C-873D-468B-8706-2A37B04B60C5}">
      <dgm:prSet/>
      <dgm:spPr/>
      <dgm:t>
        <a:bodyPr/>
        <a:lstStyle/>
        <a:p>
          <a:endParaRPr lang="en-US"/>
        </a:p>
      </dgm:t>
    </dgm:pt>
    <dgm:pt modelId="{78A60D3F-D7ED-4B63-8573-62A68B9EAD15}" type="sibTrans" cxnId="{21E3516C-873D-468B-8706-2A37B04B60C5}">
      <dgm:prSet/>
      <dgm:spPr/>
      <dgm:t>
        <a:bodyPr/>
        <a:lstStyle/>
        <a:p>
          <a:endParaRPr lang="en-US"/>
        </a:p>
      </dgm:t>
    </dgm:pt>
    <dgm:pt modelId="{105E5459-E6B0-40E5-AE9D-72DFF2BEBEAB}">
      <dgm:prSet/>
      <dgm:spPr/>
      <dgm:t>
        <a:bodyPr/>
        <a:lstStyle/>
        <a:p>
          <a:r>
            <a:rPr lang="en-US"/>
            <a:t>- Database: SQLite</a:t>
          </a:r>
        </a:p>
      </dgm:t>
    </dgm:pt>
    <dgm:pt modelId="{F3FE7C58-1FDE-4D42-8DC8-AEEDFA133AD3}" type="parTrans" cxnId="{DCF4B554-524F-42A1-9194-9840273A9832}">
      <dgm:prSet/>
      <dgm:spPr/>
      <dgm:t>
        <a:bodyPr/>
        <a:lstStyle/>
        <a:p>
          <a:endParaRPr lang="en-US"/>
        </a:p>
      </dgm:t>
    </dgm:pt>
    <dgm:pt modelId="{2F08DFE6-16A0-43F0-B9DD-028F2807BBE4}" type="sibTrans" cxnId="{DCF4B554-524F-42A1-9194-9840273A9832}">
      <dgm:prSet/>
      <dgm:spPr/>
      <dgm:t>
        <a:bodyPr/>
        <a:lstStyle/>
        <a:p>
          <a:endParaRPr lang="en-US"/>
        </a:p>
      </dgm:t>
    </dgm:pt>
    <dgm:pt modelId="{ED5ED440-B436-418C-974F-2A2D90094DBE}">
      <dgm:prSet/>
      <dgm:spPr/>
      <dgm:t>
        <a:bodyPr/>
        <a:lstStyle/>
        <a:p>
          <a:r>
            <a:rPr lang="en-US"/>
            <a:t>- Architecture: MVC pattern</a:t>
          </a:r>
        </a:p>
      </dgm:t>
    </dgm:pt>
    <dgm:pt modelId="{649A706D-9571-4CAD-994C-8BC1E1B703B5}" type="parTrans" cxnId="{6D320530-778A-4016-B4F9-8858CFA42682}">
      <dgm:prSet/>
      <dgm:spPr/>
      <dgm:t>
        <a:bodyPr/>
        <a:lstStyle/>
        <a:p>
          <a:endParaRPr lang="en-US"/>
        </a:p>
      </dgm:t>
    </dgm:pt>
    <dgm:pt modelId="{27F3600C-097B-469E-854C-637EAD0599FA}" type="sibTrans" cxnId="{6D320530-778A-4016-B4F9-8858CFA42682}">
      <dgm:prSet/>
      <dgm:spPr/>
      <dgm:t>
        <a:bodyPr/>
        <a:lstStyle/>
        <a:p>
          <a:endParaRPr lang="en-US"/>
        </a:p>
      </dgm:t>
    </dgm:pt>
    <dgm:pt modelId="{F4E3743A-1E48-4135-B79B-32F60C453940}">
      <dgm:prSet/>
      <dgm:spPr/>
      <dgm:t>
        <a:bodyPr/>
        <a:lstStyle/>
        <a:p>
          <a:r>
            <a:rPr lang="en-US"/>
            <a:t>- Tools: GitHub, VS Code, Draw.io</a:t>
          </a:r>
        </a:p>
      </dgm:t>
    </dgm:pt>
    <dgm:pt modelId="{FF54E761-C737-43B1-BFA4-60B398B490BC}" type="parTrans" cxnId="{2714EF3C-C257-4CE7-A8FA-F4C3EA00AE8A}">
      <dgm:prSet/>
      <dgm:spPr/>
      <dgm:t>
        <a:bodyPr/>
        <a:lstStyle/>
        <a:p>
          <a:endParaRPr lang="en-US"/>
        </a:p>
      </dgm:t>
    </dgm:pt>
    <dgm:pt modelId="{121FCA0C-0C0D-4575-9344-BBEA15D5244D}" type="sibTrans" cxnId="{2714EF3C-C257-4CE7-A8FA-F4C3EA00AE8A}">
      <dgm:prSet/>
      <dgm:spPr/>
      <dgm:t>
        <a:bodyPr/>
        <a:lstStyle/>
        <a:p>
          <a:endParaRPr lang="en-US"/>
        </a:p>
      </dgm:t>
    </dgm:pt>
    <dgm:pt modelId="{CDEEBFF9-68EF-46A4-BDA9-D84EA01D7C3A}" type="pres">
      <dgm:prSet presAssocID="{2E9E19B4-5B8F-4DC3-BCCD-69AC5C5982ED}" presName="linear" presStyleCnt="0">
        <dgm:presLayoutVars>
          <dgm:animLvl val="lvl"/>
          <dgm:resizeHandles val="exact"/>
        </dgm:presLayoutVars>
      </dgm:prSet>
      <dgm:spPr/>
    </dgm:pt>
    <dgm:pt modelId="{8623A7E5-F13D-4FD0-BD11-38ACD3C5A959}" type="pres">
      <dgm:prSet presAssocID="{11D96730-8B3C-4D3B-B5C6-7DB0FD7788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A96B137-7F19-4CE6-8AB4-0358B2CFA242}" type="pres">
      <dgm:prSet presAssocID="{43E9672A-7C33-479D-A9BC-8D433233267A}" presName="spacer" presStyleCnt="0"/>
      <dgm:spPr/>
    </dgm:pt>
    <dgm:pt modelId="{B0C842C7-1FBC-4FAE-AD98-A3DA8073CCED}" type="pres">
      <dgm:prSet presAssocID="{1C66CDF3-4BA3-4C62-A180-E210023544F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0926AA-3215-486B-A985-18E96C7E8402}" type="pres">
      <dgm:prSet presAssocID="{78A60D3F-D7ED-4B63-8573-62A68B9EAD15}" presName="spacer" presStyleCnt="0"/>
      <dgm:spPr/>
    </dgm:pt>
    <dgm:pt modelId="{EAE621BE-BAF8-4B20-A9CE-33429865F0F5}" type="pres">
      <dgm:prSet presAssocID="{105E5459-E6B0-40E5-AE9D-72DFF2BEBE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D11B2D-9BF9-4C1F-B0BA-E9E738CE5BD4}" type="pres">
      <dgm:prSet presAssocID="{2F08DFE6-16A0-43F0-B9DD-028F2807BBE4}" presName="spacer" presStyleCnt="0"/>
      <dgm:spPr/>
    </dgm:pt>
    <dgm:pt modelId="{9E2E4C51-F171-4A1A-AA36-2026C3E442CB}" type="pres">
      <dgm:prSet presAssocID="{ED5ED440-B436-418C-974F-2A2D90094DB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6587A3F-69C9-4C7C-8DE9-DF910CBB1DD7}" type="pres">
      <dgm:prSet presAssocID="{27F3600C-097B-469E-854C-637EAD0599FA}" presName="spacer" presStyleCnt="0"/>
      <dgm:spPr/>
    </dgm:pt>
    <dgm:pt modelId="{C112CFE8-F24F-4064-8531-865E7F37286C}" type="pres">
      <dgm:prSet presAssocID="{F4E3743A-1E48-4135-B79B-32F60C45394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0D63315-CF52-446F-93E3-23918AFDC91F}" type="presOf" srcId="{2E9E19B4-5B8F-4DC3-BCCD-69AC5C5982ED}" destId="{CDEEBFF9-68EF-46A4-BDA9-D84EA01D7C3A}" srcOrd="0" destOrd="0" presId="urn:microsoft.com/office/officeart/2005/8/layout/vList2"/>
    <dgm:cxn modelId="{750A9722-61B2-4AF9-9A8F-07F53626E3CA}" type="presOf" srcId="{ED5ED440-B436-418C-974F-2A2D90094DBE}" destId="{9E2E4C51-F171-4A1A-AA36-2026C3E442CB}" srcOrd="0" destOrd="0" presId="urn:microsoft.com/office/officeart/2005/8/layout/vList2"/>
    <dgm:cxn modelId="{6D320530-778A-4016-B4F9-8858CFA42682}" srcId="{2E9E19B4-5B8F-4DC3-BCCD-69AC5C5982ED}" destId="{ED5ED440-B436-418C-974F-2A2D90094DBE}" srcOrd="3" destOrd="0" parTransId="{649A706D-9571-4CAD-994C-8BC1E1B703B5}" sibTransId="{27F3600C-097B-469E-854C-637EAD0599FA}"/>
    <dgm:cxn modelId="{2714EF3C-C257-4CE7-A8FA-F4C3EA00AE8A}" srcId="{2E9E19B4-5B8F-4DC3-BCCD-69AC5C5982ED}" destId="{F4E3743A-1E48-4135-B79B-32F60C453940}" srcOrd="4" destOrd="0" parTransId="{FF54E761-C737-43B1-BFA4-60B398B490BC}" sibTransId="{121FCA0C-0C0D-4575-9344-BBEA15D5244D}"/>
    <dgm:cxn modelId="{21E3516C-873D-468B-8706-2A37B04B60C5}" srcId="{2E9E19B4-5B8F-4DC3-BCCD-69AC5C5982ED}" destId="{1C66CDF3-4BA3-4C62-A180-E210023544F4}" srcOrd="1" destOrd="0" parTransId="{DDE1C8F2-6CA0-4888-A1F7-8FD8712C506E}" sibTransId="{78A60D3F-D7ED-4B63-8573-62A68B9EAD15}"/>
    <dgm:cxn modelId="{DCF4B554-524F-42A1-9194-9840273A9832}" srcId="{2E9E19B4-5B8F-4DC3-BCCD-69AC5C5982ED}" destId="{105E5459-E6B0-40E5-AE9D-72DFF2BEBEAB}" srcOrd="2" destOrd="0" parTransId="{F3FE7C58-1FDE-4D42-8DC8-AEEDFA133AD3}" sibTransId="{2F08DFE6-16A0-43F0-B9DD-028F2807BBE4}"/>
    <dgm:cxn modelId="{6F74EB75-7379-419A-AA60-1237BB65E53A}" type="presOf" srcId="{F4E3743A-1E48-4135-B79B-32F60C453940}" destId="{C112CFE8-F24F-4064-8531-865E7F37286C}" srcOrd="0" destOrd="0" presId="urn:microsoft.com/office/officeart/2005/8/layout/vList2"/>
    <dgm:cxn modelId="{13B9B299-67DF-4008-A88C-75451369E260}" type="presOf" srcId="{11D96730-8B3C-4D3B-B5C6-7DB0FD77885E}" destId="{8623A7E5-F13D-4FD0-BD11-38ACD3C5A959}" srcOrd="0" destOrd="0" presId="urn:microsoft.com/office/officeart/2005/8/layout/vList2"/>
    <dgm:cxn modelId="{C9F8FA99-77B1-4345-A61F-19A622491158}" type="presOf" srcId="{1C66CDF3-4BA3-4C62-A180-E210023544F4}" destId="{B0C842C7-1FBC-4FAE-AD98-A3DA8073CCED}" srcOrd="0" destOrd="0" presId="urn:microsoft.com/office/officeart/2005/8/layout/vList2"/>
    <dgm:cxn modelId="{239EB7CC-3904-4742-98FE-9FB29B64B9CA}" srcId="{2E9E19B4-5B8F-4DC3-BCCD-69AC5C5982ED}" destId="{11D96730-8B3C-4D3B-B5C6-7DB0FD77885E}" srcOrd="0" destOrd="0" parTransId="{6C130E74-FD26-4F26-812D-8420007C2ACA}" sibTransId="{43E9672A-7C33-479D-A9BC-8D433233267A}"/>
    <dgm:cxn modelId="{5F3CAAD4-B205-4AE1-9250-B02CDD33A00E}" type="presOf" srcId="{105E5459-E6B0-40E5-AE9D-72DFF2BEBEAB}" destId="{EAE621BE-BAF8-4B20-A9CE-33429865F0F5}" srcOrd="0" destOrd="0" presId="urn:microsoft.com/office/officeart/2005/8/layout/vList2"/>
    <dgm:cxn modelId="{7F68FA9A-C6D6-4078-B77C-F3C093BA936E}" type="presParOf" srcId="{CDEEBFF9-68EF-46A4-BDA9-D84EA01D7C3A}" destId="{8623A7E5-F13D-4FD0-BD11-38ACD3C5A959}" srcOrd="0" destOrd="0" presId="urn:microsoft.com/office/officeart/2005/8/layout/vList2"/>
    <dgm:cxn modelId="{02D219CD-7B71-4033-8A6D-8037CF6A98A0}" type="presParOf" srcId="{CDEEBFF9-68EF-46A4-BDA9-D84EA01D7C3A}" destId="{6A96B137-7F19-4CE6-8AB4-0358B2CFA242}" srcOrd="1" destOrd="0" presId="urn:microsoft.com/office/officeart/2005/8/layout/vList2"/>
    <dgm:cxn modelId="{4F5630F5-CCFD-4536-A581-B1F37BB143DD}" type="presParOf" srcId="{CDEEBFF9-68EF-46A4-BDA9-D84EA01D7C3A}" destId="{B0C842C7-1FBC-4FAE-AD98-A3DA8073CCED}" srcOrd="2" destOrd="0" presId="urn:microsoft.com/office/officeart/2005/8/layout/vList2"/>
    <dgm:cxn modelId="{FDA83D95-9423-43DB-A6FB-76FA48836684}" type="presParOf" srcId="{CDEEBFF9-68EF-46A4-BDA9-D84EA01D7C3A}" destId="{F10926AA-3215-486B-A985-18E96C7E8402}" srcOrd="3" destOrd="0" presId="urn:microsoft.com/office/officeart/2005/8/layout/vList2"/>
    <dgm:cxn modelId="{38F2547E-F3F1-49D1-8D40-DCC1678AEB88}" type="presParOf" srcId="{CDEEBFF9-68EF-46A4-BDA9-D84EA01D7C3A}" destId="{EAE621BE-BAF8-4B20-A9CE-33429865F0F5}" srcOrd="4" destOrd="0" presId="urn:microsoft.com/office/officeart/2005/8/layout/vList2"/>
    <dgm:cxn modelId="{03C965A4-EF73-4BB3-A22C-65B8F2341CE7}" type="presParOf" srcId="{CDEEBFF9-68EF-46A4-BDA9-D84EA01D7C3A}" destId="{85D11B2D-9BF9-4C1F-B0BA-E9E738CE5BD4}" srcOrd="5" destOrd="0" presId="urn:microsoft.com/office/officeart/2005/8/layout/vList2"/>
    <dgm:cxn modelId="{DB66FDED-BAE6-4CA9-BF51-0E9844022969}" type="presParOf" srcId="{CDEEBFF9-68EF-46A4-BDA9-D84EA01D7C3A}" destId="{9E2E4C51-F171-4A1A-AA36-2026C3E442CB}" srcOrd="6" destOrd="0" presId="urn:microsoft.com/office/officeart/2005/8/layout/vList2"/>
    <dgm:cxn modelId="{208C390B-8596-4B59-B36D-26C3BBF099D1}" type="presParOf" srcId="{CDEEBFF9-68EF-46A4-BDA9-D84EA01D7C3A}" destId="{46587A3F-69C9-4C7C-8DE9-DF910CBB1DD7}" srcOrd="7" destOrd="0" presId="urn:microsoft.com/office/officeart/2005/8/layout/vList2"/>
    <dgm:cxn modelId="{15DD2FC9-C801-4DFA-AE60-A30BC2E7E85A}" type="presParOf" srcId="{CDEEBFF9-68EF-46A4-BDA9-D84EA01D7C3A}" destId="{C112CFE8-F24F-4064-8531-865E7F37286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AC25F-8E97-4020-B245-D2C7432F698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993DE93-F1AC-4289-A523-226914E11DFE}">
      <dgm:prSet/>
      <dgm:spPr/>
      <dgm:t>
        <a:bodyPr/>
        <a:lstStyle/>
        <a:p>
          <a:r>
            <a:rPr lang="en-US" dirty="0"/>
            <a:t>Vendor dashboard for managing products</a:t>
          </a:r>
        </a:p>
      </dgm:t>
    </dgm:pt>
    <dgm:pt modelId="{38C7391C-57B7-4B2F-BDA7-7BE169E7B6F7}" type="parTrans" cxnId="{6E87821E-37E2-4DFE-BC4A-611596284C86}">
      <dgm:prSet/>
      <dgm:spPr/>
      <dgm:t>
        <a:bodyPr/>
        <a:lstStyle/>
        <a:p>
          <a:endParaRPr lang="en-US"/>
        </a:p>
      </dgm:t>
    </dgm:pt>
    <dgm:pt modelId="{E41B5391-FEF3-4CEF-A33D-D61ED25021F0}" type="sibTrans" cxnId="{6E87821E-37E2-4DFE-BC4A-611596284C86}">
      <dgm:prSet/>
      <dgm:spPr/>
      <dgm:t>
        <a:bodyPr/>
        <a:lstStyle/>
        <a:p>
          <a:endParaRPr lang="en-US"/>
        </a:p>
      </dgm:t>
    </dgm:pt>
    <dgm:pt modelId="{C3E8D54E-6FAD-4286-AA5A-D5142E235A15}">
      <dgm:prSet/>
      <dgm:spPr/>
      <dgm:t>
        <a:bodyPr/>
        <a:lstStyle/>
        <a:p>
          <a:r>
            <a:rPr lang="en-US" dirty="0"/>
            <a:t>Product CRUD (Create, Read, Update, Delete)</a:t>
          </a:r>
        </a:p>
      </dgm:t>
    </dgm:pt>
    <dgm:pt modelId="{97FC3A66-048D-41F6-ADBE-AE8DD01E097E}" type="parTrans" cxnId="{C9203EE6-788A-48BD-BFBC-6492C031614A}">
      <dgm:prSet/>
      <dgm:spPr/>
      <dgm:t>
        <a:bodyPr/>
        <a:lstStyle/>
        <a:p>
          <a:endParaRPr lang="en-US"/>
        </a:p>
      </dgm:t>
    </dgm:pt>
    <dgm:pt modelId="{2D0092DD-20A1-4CBD-B374-9CFE18008160}" type="sibTrans" cxnId="{C9203EE6-788A-48BD-BFBC-6492C031614A}">
      <dgm:prSet/>
      <dgm:spPr/>
      <dgm:t>
        <a:bodyPr/>
        <a:lstStyle/>
        <a:p>
          <a:endParaRPr lang="en-US"/>
        </a:p>
      </dgm:t>
    </dgm:pt>
    <dgm:pt modelId="{EB5C1B34-5BD0-4F96-A581-6A6238374308}">
      <dgm:prSet/>
      <dgm:spPr/>
      <dgm:t>
        <a:bodyPr/>
        <a:lstStyle/>
        <a:p>
          <a:r>
            <a:rPr lang="en-US" dirty="0"/>
            <a:t>Dynamic page rendering using Jinja2</a:t>
          </a:r>
        </a:p>
      </dgm:t>
    </dgm:pt>
    <dgm:pt modelId="{564C3FE7-0756-44FF-8EFB-D4734BC58092}" type="parTrans" cxnId="{67587094-374B-4C3D-B45C-E3C69750F8D7}">
      <dgm:prSet/>
      <dgm:spPr/>
      <dgm:t>
        <a:bodyPr/>
        <a:lstStyle/>
        <a:p>
          <a:endParaRPr lang="en-US"/>
        </a:p>
      </dgm:t>
    </dgm:pt>
    <dgm:pt modelId="{C5EF40C7-3A57-4622-B1B6-C50D3C31A529}" type="sibTrans" cxnId="{67587094-374B-4C3D-B45C-E3C69750F8D7}">
      <dgm:prSet/>
      <dgm:spPr/>
      <dgm:t>
        <a:bodyPr/>
        <a:lstStyle/>
        <a:p>
          <a:endParaRPr lang="en-US"/>
        </a:p>
      </dgm:t>
    </dgm:pt>
    <dgm:pt modelId="{BE55D3E8-DB46-4EBA-9B10-DD7FF0D494C1}">
      <dgm:prSet/>
      <dgm:spPr/>
      <dgm:t>
        <a:bodyPr/>
        <a:lstStyle/>
        <a:p>
          <a:r>
            <a:rPr lang="en-US" dirty="0"/>
            <a:t>Planned features: Payments, maps, recommendations</a:t>
          </a:r>
        </a:p>
      </dgm:t>
    </dgm:pt>
    <dgm:pt modelId="{04C3C462-576E-46FA-944C-0EBED2477003}" type="parTrans" cxnId="{0F91E9BD-5833-46E7-A5F8-DE5C718BD9E8}">
      <dgm:prSet/>
      <dgm:spPr/>
      <dgm:t>
        <a:bodyPr/>
        <a:lstStyle/>
        <a:p>
          <a:endParaRPr lang="en-US"/>
        </a:p>
      </dgm:t>
    </dgm:pt>
    <dgm:pt modelId="{2CAFD9EA-BE35-45D5-92DF-5C0442A3F062}" type="sibTrans" cxnId="{0F91E9BD-5833-46E7-A5F8-DE5C718BD9E8}">
      <dgm:prSet/>
      <dgm:spPr/>
      <dgm:t>
        <a:bodyPr/>
        <a:lstStyle/>
        <a:p>
          <a:endParaRPr lang="en-US"/>
        </a:p>
      </dgm:t>
    </dgm:pt>
    <dgm:pt modelId="{878935EA-E01A-4A79-B0B2-28B09215CD0D}" type="pres">
      <dgm:prSet presAssocID="{804AC25F-8E97-4020-B245-D2C7432F698A}" presName="root" presStyleCnt="0">
        <dgm:presLayoutVars>
          <dgm:dir/>
          <dgm:resizeHandles val="exact"/>
        </dgm:presLayoutVars>
      </dgm:prSet>
      <dgm:spPr/>
    </dgm:pt>
    <dgm:pt modelId="{5554D15B-DE8B-4181-9F08-4A67AFCC884F}" type="pres">
      <dgm:prSet presAssocID="{804AC25F-8E97-4020-B245-D2C7432F698A}" presName="container" presStyleCnt="0">
        <dgm:presLayoutVars>
          <dgm:dir/>
          <dgm:resizeHandles val="exact"/>
        </dgm:presLayoutVars>
      </dgm:prSet>
      <dgm:spPr/>
    </dgm:pt>
    <dgm:pt modelId="{A983231A-855E-4703-A896-558A4721DB2E}" type="pres">
      <dgm:prSet presAssocID="{5993DE93-F1AC-4289-A523-226914E11DFE}" presName="compNode" presStyleCnt="0"/>
      <dgm:spPr/>
    </dgm:pt>
    <dgm:pt modelId="{FF3B2D2C-ACC4-4208-8BA8-0B67592809BC}" type="pres">
      <dgm:prSet presAssocID="{5993DE93-F1AC-4289-A523-226914E11DFE}" presName="iconBgRect" presStyleLbl="bgShp" presStyleIdx="0" presStyleCnt="4"/>
      <dgm:spPr/>
    </dgm:pt>
    <dgm:pt modelId="{B2D83328-ECF3-4B4F-B822-FC5FAB0D34C2}" type="pres">
      <dgm:prSet presAssocID="{5993DE93-F1AC-4289-A523-226914E11D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DF6B4C0-4462-49E4-98A2-32BACBBE3B0F}" type="pres">
      <dgm:prSet presAssocID="{5993DE93-F1AC-4289-A523-226914E11DFE}" presName="spaceRect" presStyleCnt="0"/>
      <dgm:spPr/>
    </dgm:pt>
    <dgm:pt modelId="{E6AF9E7A-D3AD-4363-BFA9-C7AAB0E1FAEE}" type="pres">
      <dgm:prSet presAssocID="{5993DE93-F1AC-4289-A523-226914E11DFE}" presName="textRect" presStyleLbl="revTx" presStyleIdx="0" presStyleCnt="4">
        <dgm:presLayoutVars>
          <dgm:chMax val="1"/>
          <dgm:chPref val="1"/>
        </dgm:presLayoutVars>
      </dgm:prSet>
      <dgm:spPr/>
    </dgm:pt>
    <dgm:pt modelId="{0D118403-5326-4620-BFA5-5F92D0FDF024}" type="pres">
      <dgm:prSet presAssocID="{E41B5391-FEF3-4CEF-A33D-D61ED25021F0}" presName="sibTrans" presStyleLbl="sibTrans2D1" presStyleIdx="0" presStyleCnt="0"/>
      <dgm:spPr/>
    </dgm:pt>
    <dgm:pt modelId="{E55A7031-174F-470C-AC55-C782E07E47A2}" type="pres">
      <dgm:prSet presAssocID="{C3E8D54E-6FAD-4286-AA5A-D5142E235A15}" presName="compNode" presStyleCnt="0"/>
      <dgm:spPr/>
    </dgm:pt>
    <dgm:pt modelId="{0CF21F24-1E39-4147-BC70-FC36CFE9A6A7}" type="pres">
      <dgm:prSet presAssocID="{C3E8D54E-6FAD-4286-AA5A-D5142E235A15}" presName="iconBgRect" presStyleLbl="bgShp" presStyleIdx="1" presStyleCnt="4"/>
      <dgm:spPr/>
    </dgm:pt>
    <dgm:pt modelId="{49F8F7CF-0C33-4DD4-8A8F-C8112673B324}" type="pres">
      <dgm:prSet presAssocID="{C3E8D54E-6FAD-4286-AA5A-D5142E235A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31D003E3-29E9-49F0-9786-913FBD8FC0BB}" type="pres">
      <dgm:prSet presAssocID="{C3E8D54E-6FAD-4286-AA5A-D5142E235A15}" presName="spaceRect" presStyleCnt="0"/>
      <dgm:spPr/>
    </dgm:pt>
    <dgm:pt modelId="{84F69EC4-726D-4003-9FA3-1BB06E2B7920}" type="pres">
      <dgm:prSet presAssocID="{C3E8D54E-6FAD-4286-AA5A-D5142E235A15}" presName="textRect" presStyleLbl="revTx" presStyleIdx="1" presStyleCnt="4">
        <dgm:presLayoutVars>
          <dgm:chMax val="1"/>
          <dgm:chPref val="1"/>
        </dgm:presLayoutVars>
      </dgm:prSet>
      <dgm:spPr/>
    </dgm:pt>
    <dgm:pt modelId="{0EA79532-51AE-494D-81CB-E8C130377CF7}" type="pres">
      <dgm:prSet presAssocID="{2D0092DD-20A1-4CBD-B374-9CFE18008160}" presName="sibTrans" presStyleLbl="sibTrans2D1" presStyleIdx="0" presStyleCnt="0"/>
      <dgm:spPr/>
    </dgm:pt>
    <dgm:pt modelId="{64F0F73B-DBCD-4677-9150-C17C9770D645}" type="pres">
      <dgm:prSet presAssocID="{EB5C1B34-5BD0-4F96-A581-6A6238374308}" presName="compNode" presStyleCnt="0"/>
      <dgm:spPr/>
    </dgm:pt>
    <dgm:pt modelId="{5298C921-227D-493C-B737-D95EF8457D18}" type="pres">
      <dgm:prSet presAssocID="{EB5C1B34-5BD0-4F96-A581-6A6238374308}" presName="iconBgRect" presStyleLbl="bgShp" presStyleIdx="2" presStyleCnt="4"/>
      <dgm:spPr/>
    </dgm:pt>
    <dgm:pt modelId="{7BB78F54-4F9D-4EE7-A7B7-E03E6B182C65}" type="pres">
      <dgm:prSet presAssocID="{EB5C1B34-5BD0-4F96-A581-6A62383743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D23F6DAD-2B9C-4E68-A606-B9D2981623C3}" type="pres">
      <dgm:prSet presAssocID="{EB5C1B34-5BD0-4F96-A581-6A6238374308}" presName="spaceRect" presStyleCnt="0"/>
      <dgm:spPr/>
    </dgm:pt>
    <dgm:pt modelId="{CF21D899-F681-4FAA-BB03-1AE2CFE41275}" type="pres">
      <dgm:prSet presAssocID="{EB5C1B34-5BD0-4F96-A581-6A6238374308}" presName="textRect" presStyleLbl="revTx" presStyleIdx="2" presStyleCnt="4">
        <dgm:presLayoutVars>
          <dgm:chMax val="1"/>
          <dgm:chPref val="1"/>
        </dgm:presLayoutVars>
      </dgm:prSet>
      <dgm:spPr/>
    </dgm:pt>
    <dgm:pt modelId="{D40A6CA0-85CA-4629-829C-02218BCAD8ED}" type="pres">
      <dgm:prSet presAssocID="{C5EF40C7-3A57-4622-B1B6-C50D3C31A529}" presName="sibTrans" presStyleLbl="sibTrans2D1" presStyleIdx="0" presStyleCnt="0"/>
      <dgm:spPr/>
    </dgm:pt>
    <dgm:pt modelId="{94968CA1-69E7-4479-8BC0-B0A9B70864D0}" type="pres">
      <dgm:prSet presAssocID="{BE55D3E8-DB46-4EBA-9B10-DD7FF0D494C1}" presName="compNode" presStyleCnt="0"/>
      <dgm:spPr/>
    </dgm:pt>
    <dgm:pt modelId="{B5CB3718-E993-42F9-A406-867BE3E21D4A}" type="pres">
      <dgm:prSet presAssocID="{BE55D3E8-DB46-4EBA-9B10-DD7FF0D494C1}" presName="iconBgRect" presStyleLbl="bgShp" presStyleIdx="3" presStyleCnt="4"/>
      <dgm:spPr/>
    </dgm:pt>
    <dgm:pt modelId="{B28B1881-7651-42A4-B079-B114F6A71C22}" type="pres">
      <dgm:prSet presAssocID="{BE55D3E8-DB46-4EBA-9B10-DD7FF0D494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63EA42B-95B7-465E-B713-417BC1131BDE}" type="pres">
      <dgm:prSet presAssocID="{BE55D3E8-DB46-4EBA-9B10-DD7FF0D494C1}" presName="spaceRect" presStyleCnt="0"/>
      <dgm:spPr/>
    </dgm:pt>
    <dgm:pt modelId="{0C1ADA53-B551-4769-9905-6E99C0AD1F13}" type="pres">
      <dgm:prSet presAssocID="{BE55D3E8-DB46-4EBA-9B10-DD7FF0D494C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363BF0A-62E1-43E4-B701-ADEDFA4F696A}" type="presOf" srcId="{2D0092DD-20A1-4CBD-B374-9CFE18008160}" destId="{0EA79532-51AE-494D-81CB-E8C130377CF7}" srcOrd="0" destOrd="0" presId="urn:microsoft.com/office/officeart/2018/2/layout/IconCircleList"/>
    <dgm:cxn modelId="{6E87821E-37E2-4DFE-BC4A-611596284C86}" srcId="{804AC25F-8E97-4020-B245-D2C7432F698A}" destId="{5993DE93-F1AC-4289-A523-226914E11DFE}" srcOrd="0" destOrd="0" parTransId="{38C7391C-57B7-4B2F-BDA7-7BE169E7B6F7}" sibTransId="{E41B5391-FEF3-4CEF-A33D-D61ED25021F0}"/>
    <dgm:cxn modelId="{4444D34C-72AC-4C7A-B80C-A0DF12FB3FEC}" type="presOf" srcId="{EB5C1B34-5BD0-4F96-A581-6A6238374308}" destId="{CF21D899-F681-4FAA-BB03-1AE2CFE41275}" srcOrd="0" destOrd="0" presId="urn:microsoft.com/office/officeart/2018/2/layout/IconCircleList"/>
    <dgm:cxn modelId="{A9499D52-F44D-4308-BEA3-A8294E19C2FE}" type="presOf" srcId="{C5EF40C7-3A57-4622-B1B6-C50D3C31A529}" destId="{D40A6CA0-85CA-4629-829C-02218BCAD8ED}" srcOrd="0" destOrd="0" presId="urn:microsoft.com/office/officeart/2018/2/layout/IconCircleList"/>
    <dgm:cxn modelId="{58989C78-626B-49F3-BDF4-37C734E79B60}" type="presOf" srcId="{5993DE93-F1AC-4289-A523-226914E11DFE}" destId="{E6AF9E7A-D3AD-4363-BFA9-C7AAB0E1FAEE}" srcOrd="0" destOrd="0" presId="urn:microsoft.com/office/officeart/2018/2/layout/IconCircleList"/>
    <dgm:cxn modelId="{CD4D1C7A-C517-4CDA-A2D3-E902308CD24C}" type="presOf" srcId="{C3E8D54E-6FAD-4286-AA5A-D5142E235A15}" destId="{84F69EC4-726D-4003-9FA3-1BB06E2B7920}" srcOrd="0" destOrd="0" presId="urn:microsoft.com/office/officeart/2018/2/layout/IconCircleList"/>
    <dgm:cxn modelId="{286EC07A-7110-4192-BA2D-D8AC01A09CED}" type="presOf" srcId="{BE55D3E8-DB46-4EBA-9B10-DD7FF0D494C1}" destId="{0C1ADA53-B551-4769-9905-6E99C0AD1F13}" srcOrd="0" destOrd="0" presId="urn:microsoft.com/office/officeart/2018/2/layout/IconCircleList"/>
    <dgm:cxn modelId="{67587094-374B-4C3D-B45C-E3C69750F8D7}" srcId="{804AC25F-8E97-4020-B245-D2C7432F698A}" destId="{EB5C1B34-5BD0-4F96-A581-6A6238374308}" srcOrd="2" destOrd="0" parTransId="{564C3FE7-0756-44FF-8EFB-D4734BC58092}" sibTransId="{C5EF40C7-3A57-4622-B1B6-C50D3C31A529}"/>
    <dgm:cxn modelId="{3B72DBA1-49E0-43FE-AD28-67B291904D17}" type="presOf" srcId="{804AC25F-8E97-4020-B245-D2C7432F698A}" destId="{878935EA-E01A-4A79-B0B2-28B09215CD0D}" srcOrd="0" destOrd="0" presId="urn:microsoft.com/office/officeart/2018/2/layout/IconCircleList"/>
    <dgm:cxn modelId="{0F91E9BD-5833-46E7-A5F8-DE5C718BD9E8}" srcId="{804AC25F-8E97-4020-B245-D2C7432F698A}" destId="{BE55D3E8-DB46-4EBA-9B10-DD7FF0D494C1}" srcOrd="3" destOrd="0" parTransId="{04C3C462-576E-46FA-944C-0EBED2477003}" sibTransId="{2CAFD9EA-BE35-45D5-92DF-5C0442A3F062}"/>
    <dgm:cxn modelId="{411FA4C3-2F20-4458-A8A4-FA036E8FB1B6}" type="presOf" srcId="{E41B5391-FEF3-4CEF-A33D-D61ED25021F0}" destId="{0D118403-5326-4620-BFA5-5F92D0FDF024}" srcOrd="0" destOrd="0" presId="urn:microsoft.com/office/officeart/2018/2/layout/IconCircleList"/>
    <dgm:cxn modelId="{C9203EE6-788A-48BD-BFBC-6492C031614A}" srcId="{804AC25F-8E97-4020-B245-D2C7432F698A}" destId="{C3E8D54E-6FAD-4286-AA5A-D5142E235A15}" srcOrd="1" destOrd="0" parTransId="{97FC3A66-048D-41F6-ADBE-AE8DD01E097E}" sibTransId="{2D0092DD-20A1-4CBD-B374-9CFE18008160}"/>
    <dgm:cxn modelId="{A8BAC0D6-6441-4398-8E84-7EC8B15B350C}" type="presParOf" srcId="{878935EA-E01A-4A79-B0B2-28B09215CD0D}" destId="{5554D15B-DE8B-4181-9F08-4A67AFCC884F}" srcOrd="0" destOrd="0" presId="urn:microsoft.com/office/officeart/2018/2/layout/IconCircleList"/>
    <dgm:cxn modelId="{22B313B7-591D-41AB-86F1-28B0E957C792}" type="presParOf" srcId="{5554D15B-DE8B-4181-9F08-4A67AFCC884F}" destId="{A983231A-855E-4703-A896-558A4721DB2E}" srcOrd="0" destOrd="0" presId="urn:microsoft.com/office/officeart/2018/2/layout/IconCircleList"/>
    <dgm:cxn modelId="{078C53D4-2980-4206-90DF-8C29DE7AA2B3}" type="presParOf" srcId="{A983231A-855E-4703-A896-558A4721DB2E}" destId="{FF3B2D2C-ACC4-4208-8BA8-0B67592809BC}" srcOrd="0" destOrd="0" presId="urn:microsoft.com/office/officeart/2018/2/layout/IconCircleList"/>
    <dgm:cxn modelId="{8CB77E8E-519E-428E-ADBC-D8934870AA44}" type="presParOf" srcId="{A983231A-855E-4703-A896-558A4721DB2E}" destId="{B2D83328-ECF3-4B4F-B822-FC5FAB0D34C2}" srcOrd="1" destOrd="0" presId="urn:microsoft.com/office/officeart/2018/2/layout/IconCircleList"/>
    <dgm:cxn modelId="{39982DF3-ECC2-460C-85A9-75A9CF74B361}" type="presParOf" srcId="{A983231A-855E-4703-A896-558A4721DB2E}" destId="{9DF6B4C0-4462-49E4-98A2-32BACBBE3B0F}" srcOrd="2" destOrd="0" presId="urn:microsoft.com/office/officeart/2018/2/layout/IconCircleList"/>
    <dgm:cxn modelId="{8AA43457-183F-4ED6-AE78-489C9C72EEAE}" type="presParOf" srcId="{A983231A-855E-4703-A896-558A4721DB2E}" destId="{E6AF9E7A-D3AD-4363-BFA9-C7AAB0E1FAEE}" srcOrd="3" destOrd="0" presId="urn:microsoft.com/office/officeart/2018/2/layout/IconCircleList"/>
    <dgm:cxn modelId="{6EC566FA-30E0-4928-890F-5DE1CFBE6232}" type="presParOf" srcId="{5554D15B-DE8B-4181-9F08-4A67AFCC884F}" destId="{0D118403-5326-4620-BFA5-5F92D0FDF024}" srcOrd="1" destOrd="0" presId="urn:microsoft.com/office/officeart/2018/2/layout/IconCircleList"/>
    <dgm:cxn modelId="{125A08AB-47D6-44D6-BB73-55C0E9B44EFF}" type="presParOf" srcId="{5554D15B-DE8B-4181-9F08-4A67AFCC884F}" destId="{E55A7031-174F-470C-AC55-C782E07E47A2}" srcOrd="2" destOrd="0" presId="urn:microsoft.com/office/officeart/2018/2/layout/IconCircleList"/>
    <dgm:cxn modelId="{91C40612-3F33-4672-A829-9AAB3CC34033}" type="presParOf" srcId="{E55A7031-174F-470C-AC55-C782E07E47A2}" destId="{0CF21F24-1E39-4147-BC70-FC36CFE9A6A7}" srcOrd="0" destOrd="0" presId="urn:microsoft.com/office/officeart/2018/2/layout/IconCircleList"/>
    <dgm:cxn modelId="{30BE5527-4F09-4588-9386-A3EA2931C0D0}" type="presParOf" srcId="{E55A7031-174F-470C-AC55-C782E07E47A2}" destId="{49F8F7CF-0C33-4DD4-8A8F-C8112673B324}" srcOrd="1" destOrd="0" presId="urn:microsoft.com/office/officeart/2018/2/layout/IconCircleList"/>
    <dgm:cxn modelId="{058C25DE-1AC3-474F-93B4-AEAFFF7677AB}" type="presParOf" srcId="{E55A7031-174F-470C-AC55-C782E07E47A2}" destId="{31D003E3-29E9-49F0-9786-913FBD8FC0BB}" srcOrd="2" destOrd="0" presId="urn:microsoft.com/office/officeart/2018/2/layout/IconCircleList"/>
    <dgm:cxn modelId="{6F0AFE90-9150-408D-8444-CF178518C636}" type="presParOf" srcId="{E55A7031-174F-470C-AC55-C782E07E47A2}" destId="{84F69EC4-726D-4003-9FA3-1BB06E2B7920}" srcOrd="3" destOrd="0" presId="urn:microsoft.com/office/officeart/2018/2/layout/IconCircleList"/>
    <dgm:cxn modelId="{DE09E1D0-A860-4EB9-95DC-B181296689FA}" type="presParOf" srcId="{5554D15B-DE8B-4181-9F08-4A67AFCC884F}" destId="{0EA79532-51AE-494D-81CB-E8C130377CF7}" srcOrd="3" destOrd="0" presId="urn:microsoft.com/office/officeart/2018/2/layout/IconCircleList"/>
    <dgm:cxn modelId="{97D09D3C-8A12-4638-98F1-30B31473C24A}" type="presParOf" srcId="{5554D15B-DE8B-4181-9F08-4A67AFCC884F}" destId="{64F0F73B-DBCD-4677-9150-C17C9770D645}" srcOrd="4" destOrd="0" presId="urn:microsoft.com/office/officeart/2018/2/layout/IconCircleList"/>
    <dgm:cxn modelId="{1775F32D-EB6C-4BE6-81C4-1A726047107E}" type="presParOf" srcId="{64F0F73B-DBCD-4677-9150-C17C9770D645}" destId="{5298C921-227D-493C-B737-D95EF8457D18}" srcOrd="0" destOrd="0" presId="urn:microsoft.com/office/officeart/2018/2/layout/IconCircleList"/>
    <dgm:cxn modelId="{2CC868C0-A654-4CE5-8CE8-BE165BEBC0AC}" type="presParOf" srcId="{64F0F73B-DBCD-4677-9150-C17C9770D645}" destId="{7BB78F54-4F9D-4EE7-A7B7-E03E6B182C65}" srcOrd="1" destOrd="0" presId="urn:microsoft.com/office/officeart/2018/2/layout/IconCircleList"/>
    <dgm:cxn modelId="{5D4961D6-31C5-4ED6-85E1-9299C3DEAF31}" type="presParOf" srcId="{64F0F73B-DBCD-4677-9150-C17C9770D645}" destId="{D23F6DAD-2B9C-4E68-A606-B9D2981623C3}" srcOrd="2" destOrd="0" presId="urn:microsoft.com/office/officeart/2018/2/layout/IconCircleList"/>
    <dgm:cxn modelId="{5035A7D1-5A38-40E2-A946-987BBF6403D1}" type="presParOf" srcId="{64F0F73B-DBCD-4677-9150-C17C9770D645}" destId="{CF21D899-F681-4FAA-BB03-1AE2CFE41275}" srcOrd="3" destOrd="0" presId="urn:microsoft.com/office/officeart/2018/2/layout/IconCircleList"/>
    <dgm:cxn modelId="{787C3DB7-97CD-4BF1-804D-71D127E6427C}" type="presParOf" srcId="{5554D15B-DE8B-4181-9F08-4A67AFCC884F}" destId="{D40A6CA0-85CA-4629-829C-02218BCAD8ED}" srcOrd="5" destOrd="0" presId="urn:microsoft.com/office/officeart/2018/2/layout/IconCircleList"/>
    <dgm:cxn modelId="{C128B311-BF8D-4422-A1B8-980AAEE9AE73}" type="presParOf" srcId="{5554D15B-DE8B-4181-9F08-4A67AFCC884F}" destId="{94968CA1-69E7-4479-8BC0-B0A9B70864D0}" srcOrd="6" destOrd="0" presId="urn:microsoft.com/office/officeart/2018/2/layout/IconCircleList"/>
    <dgm:cxn modelId="{B98A24DB-0756-4119-9B02-78BE5C16B11B}" type="presParOf" srcId="{94968CA1-69E7-4479-8BC0-B0A9B70864D0}" destId="{B5CB3718-E993-42F9-A406-867BE3E21D4A}" srcOrd="0" destOrd="0" presId="urn:microsoft.com/office/officeart/2018/2/layout/IconCircleList"/>
    <dgm:cxn modelId="{7AC20CBF-72F8-4884-AAC5-44FE80EAB9C6}" type="presParOf" srcId="{94968CA1-69E7-4479-8BC0-B0A9B70864D0}" destId="{B28B1881-7651-42A4-B079-B114F6A71C22}" srcOrd="1" destOrd="0" presId="urn:microsoft.com/office/officeart/2018/2/layout/IconCircleList"/>
    <dgm:cxn modelId="{FAD529EC-5D6D-4E27-973E-6C2112C0901F}" type="presParOf" srcId="{94968CA1-69E7-4479-8BC0-B0A9B70864D0}" destId="{D63EA42B-95B7-465E-B713-417BC1131BDE}" srcOrd="2" destOrd="0" presId="urn:microsoft.com/office/officeart/2018/2/layout/IconCircleList"/>
    <dgm:cxn modelId="{086A23E9-B951-4C10-B9FF-AD8BC195B3D6}" type="presParOf" srcId="{94968CA1-69E7-4479-8BC0-B0A9B70864D0}" destId="{0C1ADA53-B551-4769-9905-6E99C0AD1F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F35210-49E3-4BA0-8BCF-3537E8F96197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AD5D4A3-9FCA-453E-AD14-23DDD9AB7A00}">
      <dgm:prSet/>
      <dgm:spPr/>
      <dgm:t>
        <a:bodyPr/>
        <a:lstStyle/>
        <a:p>
          <a:r>
            <a:rPr lang="en-US"/>
            <a:t>- Unit, integration, and system testing performed</a:t>
          </a:r>
        </a:p>
      </dgm:t>
    </dgm:pt>
    <dgm:pt modelId="{3AD96839-087F-4C80-9629-891A98CC31F9}" type="parTrans" cxnId="{C53B5C4A-632E-4591-93F5-1400B5EA0A69}">
      <dgm:prSet/>
      <dgm:spPr/>
      <dgm:t>
        <a:bodyPr/>
        <a:lstStyle/>
        <a:p>
          <a:endParaRPr lang="en-US"/>
        </a:p>
      </dgm:t>
    </dgm:pt>
    <dgm:pt modelId="{28B63E43-3F0D-455B-B854-1808C669814F}" type="sibTrans" cxnId="{C53B5C4A-632E-4591-93F5-1400B5EA0A69}">
      <dgm:prSet/>
      <dgm:spPr/>
      <dgm:t>
        <a:bodyPr/>
        <a:lstStyle/>
        <a:p>
          <a:endParaRPr lang="en-US"/>
        </a:p>
      </dgm:t>
    </dgm:pt>
    <dgm:pt modelId="{31149DDD-CB51-4BD5-B8D7-A7BC69A3455C}">
      <dgm:prSet/>
      <dgm:spPr/>
      <dgm:t>
        <a:bodyPr/>
        <a:lstStyle/>
        <a:p>
          <a:r>
            <a:rPr lang="en-US"/>
            <a:t>- User feedback used for UI refinements</a:t>
          </a:r>
        </a:p>
      </dgm:t>
    </dgm:pt>
    <dgm:pt modelId="{92475136-ABA3-411E-9CEB-A852E381C97D}" type="parTrans" cxnId="{AD0B33B3-1A6F-40A2-860A-A387975207FF}">
      <dgm:prSet/>
      <dgm:spPr/>
      <dgm:t>
        <a:bodyPr/>
        <a:lstStyle/>
        <a:p>
          <a:endParaRPr lang="en-US"/>
        </a:p>
      </dgm:t>
    </dgm:pt>
    <dgm:pt modelId="{78AD1D73-880E-419D-9D69-F1450BC38058}" type="sibTrans" cxnId="{AD0B33B3-1A6F-40A2-860A-A387975207FF}">
      <dgm:prSet/>
      <dgm:spPr/>
      <dgm:t>
        <a:bodyPr/>
        <a:lstStyle/>
        <a:p>
          <a:endParaRPr lang="en-US"/>
        </a:p>
      </dgm:t>
    </dgm:pt>
    <dgm:pt modelId="{F76B1683-B424-447E-9FE5-D6F165C9B828}">
      <dgm:prSet/>
      <dgm:spPr/>
      <dgm:t>
        <a:bodyPr/>
        <a:lstStyle/>
        <a:p>
          <a:r>
            <a:rPr lang="en-US"/>
            <a:t>- Core features function correctly</a:t>
          </a:r>
        </a:p>
      </dgm:t>
    </dgm:pt>
    <dgm:pt modelId="{A348C164-4FCC-4511-B3CB-935DFC0D3BF4}" type="parTrans" cxnId="{A540F309-CBC1-49AE-A9C7-D5DD644BD119}">
      <dgm:prSet/>
      <dgm:spPr/>
      <dgm:t>
        <a:bodyPr/>
        <a:lstStyle/>
        <a:p>
          <a:endParaRPr lang="en-US"/>
        </a:p>
      </dgm:t>
    </dgm:pt>
    <dgm:pt modelId="{B890356A-6096-4110-851E-6E61EA4BC304}" type="sibTrans" cxnId="{A540F309-CBC1-49AE-A9C7-D5DD644BD119}">
      <dgm:prSet/>
      <dgm:spPr/>
      <dgm:t>
        <a:bodyPr/>
        <a:lstStyle/>
        <a:p>
          <a:endParaRPr lang="en-US"/>
        </a:p>
      </dgm:t>
    </dgm:pt>
    <dgm:pt modelId="{3C279852-1CB4-40B4-9DCE-50A8AC152980}">
      <dgm:prSet/>
      <dgm:spPr/>
      <dgm:t>
        <a:bodyPr/>
        <a:lstStyle/>
        <a:p>
          <a:r>
            <a:rPr lang="en-US"/>
            <a:t>- Layout partially mobile-optimized</a:t>
          </a:r>
        </a:p>
      </dgm:t>
    </dgm:pt>
    <dgm:pt modelId="{A0E8817B-82B0-402E-AFB6-E959EBBCEE56}" type="parTrans" cxnId="{5B38E9B2-F041-4C8B-92B8-0C6D5BF54EE3}">
      <dgm:prSet/>
      <dgm:spPr/>
      <dgm:t>
        <a:bodyPr/>
        <a:lstStyle/>
        <a:p>
          <a:endParaRPr lang="en-US"/>
        </a:p>
      </dgm:t>
    </dgm:pt>
    <dgm:pt modelId="{AB483242-8B8D-417C-B792-9CADE7914D0B}" type="sibTrans" cxnId="{5B38E9B2-F041-4C8B-92B8-0C6D5BF54EE3}">
      <dgm:prSet/>
      <dgm:spPr/>
      <dgm:t>
        <a:bodyPr/>
        <a:lstStyle/>
        <a:p>
          <a:endParaRPr lang="en-US"/>
        </a:p>
      </dgm:t>
    </dgm:pt>
    <dgm:pt modelId="{B9FCA5B2-ACDE-4CC7-96EB-BABD65B1012C}" type="pres">
      <dgm:prSet presAssocID="{5BF35210-49E3-4BA0-8BCF-3537E8F96197}" presName="diagram" presStyleCnt="0">
        <dgm:presLayoutVars>
          <dgm:dir/>
          <dgm:resizeHandles val="exact"/>
        </dgm:presLayoutVars>
      </dgm:prSet>
      <dgm:spPr/>
    </dgm:pt>
    <dgm:pt modelId="{E367909F-621F-482A-B66B-E49B63D8C5C9}" type="pres">
      <dgm:prSet presAssocID="{FAD5D4A3-9FCA-453E-AD14-23DDD9AB7A00}" presName="node" presStyleLbl="node1" presStyleIdx="0" presStyleCnt="4">
        <dgm:presLayoutVars>
          <dgm:bulletEnabled val="1"/>
        </dgm:presLayoutVars>
      </dgm:prSet>
      <dgm:spPr/>
    </dgm:pt>
    <dgm:pt modelId="{E4A0B9E6-4157-4ABD-A691-5CBF66EFCF88}" type="pres">
      <dgm:prSet presAssocID="{28B63E43-3F0D-455B-B854-1808C669814F}" presName="sibTrans" presStyleCnt="0"/>
      <dgm:spPr/>
    </dgm:pt>
    <dgm:pt modelId="{1F9B0855-D631-456E-A308-9FEBE88290B6}" type="pres">
      <dgm:prSet presAssocID="{31149DDD-CB51-4BD5-B8D7-A7BC69A3455C}" presName="node" presStyleLbl="node1" presStyleIdx="1" presStyleCnt="4">
        <dgm:presLayoutVars>
          <dgm:bulletEnabled val="1"/>
        </dgm:presLayoutVars>
      </dgm:prSet>
      <dgm:spPr/>
    </dgm:pt>
    <dgm:pt modelId="{556E6388-87FF-4F18-B4C8-F2337CF81125}" type="pres">
      <dgm:prSet presAssocID="{78AD1D73-880E-419D-9D69-F1450BC38058}" presName="sibTrans" presStyleCnt="0"/>
      <dgm:spPr/>
    </dgm:pt>
    <dgm:pt modelId="{F153CBA3-DFA4-42EB-AA80-3F363F691397}" type="pres">
      <dgm:prSet presAssocID="{F76B1683-B424-447E-9FE5-D6F165C9B828}" presName="node" presStyleLbl="node1" presStyleIdx="2" presStyleCnt="4">
        <dgm:presLayoutVars>
          <dgm:bulletEnabled val="1"/>
        </dgm:presLayoutVars>
      </dgm:prSet>
      <dgm:spPr/>
    </dgm:pt>
    <dgm:pt modelId="{DFA59168-F080-421D-8423-AAF89A3C783B}" type="pres">
      <dgm:prSet presAssocID="{B890356A-6096-4110-851E-6E61EA4BC304}" presName="sibTrans" presStyleCnt="0"/>
      <dgm:spPr/>
    </dgm:pt>
    <dgm:pt modelId="{6CC41375-A131-4007-A25C-F743824995D3}" type="pres">
      <dgm:prSet presAssocID="{3C279852-1CB4-40B4-9DCE-50A8AC152980}" presName="node" presStyleLbl="node1" presStyleIdx="3" presStyleCnt="4">
        <dgm:presLayoutVars>
          <dgm:bulletEnabled val="1"/>
        </dgm:presLayoutVars>
      </dgm:prSet>
      <dgm:spPr/>
    </dgm:pt>
  </dgm:ptLst>
  <dgm:cxnLst>
    <dgm:cxn modelId="{A540F309-CBC1-49AE-A9C7-D5DD644BD119}" srcId="{5BF35210-49E3-4BA0-8BCF-3537E8F96197}" destId="{F76B1683-B424-447E-9FE5-D6F165C9B828}" srcOrd="2" destOrd="0" parTransId="{A348C164-4FCC-4511-B3CB-935DFC0D3BF4}" sibTransId="{B890356A-6096-4110-851E-6E61EA4BC304}"/>
    <dgm:cxn modelId="{C53B5C4A-632E-4591-93F5-1400B5EA0A69}" srcId="{5BF35210-49E3-4BA0-8BCF-3537E8F96197}" destId="{FAD5D4A3-9FCA-453E-AD14-23DDD9AB7A00}" srcOrd="0" destOrd="0" parTransId="{3AD96839-087F-4C80-9629-891A98CC31F9}" sibTransId="{28B63E43-3F0D-455B-B854-1808C669814F}"/>
    <dgm:cxn modelId="{14736387-5481-4108-A981-BDC0151B4FBA}" type="presOf" srcId="{31149DDD-CB51-4BD5-B8D7-A7BC69A3455C}" destId="{1F9B0855-D631-456E-A308-9FEBE88290B6}" srcOrd="0" destOrd="0" presId="urn:microsoft.com/office/officeart/2005/8/layout/default"/>
    <dgm:cxn modelId="{5B38E9B2-F041-4C8B-92B8-0C6D5BF54EE3}" srcId="{5BF35210-49E3-4BA0-8BCF-3537E8F96197}" destId="{3C279852-1CB4-40B4-9DCE-50A8AC152980}" srcOrd="3" destOrd="0" parTransId="{A0E8817B-82B0-402E-AFB6-E959EBBCEE56}" sibTransId="{AB483242-8B8D-417C-B792-9CADE7914D0B}"/>
    <dgm:cxn modelId="{AD0B33B3-1A6F-40A2-860A-A387975207FF}" srcId="{5BF35210-49E3-4BA0-8BCF-3537E8F96197}" destId="{31149DDD-CB51-4BD5-B8D7-A7BC69A3455C}" srcOrd="1" destOrd="0" parTransId="{92475136-ABA3-411E-9CEB-A852E381C97D}" sibTransId="{78AD1D73-880E-419D-9D69-F1450BC38058}"/>
    <dgm:cxn modelId="{739E87B6-C7F3-488B-BF87-7FA9A17A26EC}" type="presOf" srcId="{3C279852-1CB4-40B4-9DCE-50A8AC152980}" destId="{6CC41375-A131-4007-A25C-F743824995D3}" srcOrd="0" destOrd="0" presId="urn:microsoft.com/office/officeart/2005/8/layout/default"/>
    <dgm:cxn modelId="{19FEF7B7-156B-44D7-9F4D-24DBC913CE54}" type="presOf" srcId="{5BF35210-49E3-4BA0-8BCF-3537E8F96197}" destId="{B9FCA5B2-ACDE-4CC7-96EB-BABD65B1012C}" srcOrd="0" destOrd="0" presId="urn:microsoft.com/office/officeart/2005/8/layout/default"/>
    <dgm:cxn modelId="{4F5B02BA-2411-4399-A977-0562C9FF9479}" type="presOf" srcId="{F76B1683-B424-447E-9FE5-D6F165C9B828}" destId="{F153CBA3-DFA4-42EB-AA80-3F363F691397}" srcOrd="0" destOrd="0" presId="urn:microsoft.com/office/officeart/2005/8/layout/default"/>
    <dgm:cxn modelId="{C2CF4EF5-95EB-4003-B720-4BDCB4CB843F}" type="presOf" srcId="{FAD5D4A3-9FCA-453E-AD14-23DDD9AB7A00}" destId="{E367909F-621F-482A-B66B-E49B63D8C5C9}" srcOrd="0" destOrd="0" presId="urn:microsoft.com/office/officeart/2005/8/layout/default"/>
    <dgm:cxn modelId="{95CF832F-8F88-4646-ACC1-6C5BFBA7E921}" type="presParOf" srcId="{B9FCA5B2-ACDE-4CC7-96EB-BABD65B1012C}" destId="{E367909F-621F-482A-B66B-E49B63D8C5C9}" srcOrd="0" destOrd="0" presId="urn:microsoft.com/office/officeart/2005/8/layout/default"/>
    <dgm:cxn modelId="{33536C34-93F7-41A5-8A71-7C53D250D0C4}" type="presParOf" srcId="{B9FCA5B2-ACDE-4CC7-96EB-BABD65B1012C}" destId="{E4A0B9E6-4157-4ABD-A691-5CBF66EFCF88}" srcOrd="1" destOrd="0" presId="urn:microsoft.com/office/officeart/2005/8/layout/default"/>
    <dgm:cxn modelId="{164CB5A1-735C-4385-BF23-6D59A2DE47D7}" type="presParOf" srcId="{B9FCA5B2-ACDE-4CC7-96EB-BABD65B1012C}" destId="{1F9B0855-D631-456E-A308-9FEBE88290B6}" srcOrd="2" destOrd="0" presId="urn:microsoft.com/office/officeart/2005/8/layout/default"/>
    <dgm:cxn modelId="{1A756E50-9B77-4EF7-A68D-3D7ACDFE1D8D}" type="presParOf" srcId="{B9FCA5B2-ACDE-4CC7-96EB-BABD65B1012C}" destId="{556E6388-87FF-4F18-B4C8-F2337CF81125}" srcOrd="3" destOrd="0" presId="urn:microsoft.com/office/officeart/2005/8/layout/default"/>
    <dgm:cxn modelId="{937E2FE9-2D15-4E2C-A31D-126E46676DF2}" type="presParOf" srcId="{B9FCA5B2-ACDE-4CC7-96EB-BABD65B1012C}" destId="{F153CBA3-DFA4-42EB-AA80-3F363F691397}" srcOrd="4" destOrd="0" presId="urn:microsoft.com/office/officeart/2005/8/layout/default"/>
    <dgm:cxn modelId="{71046EC2-08DF-4124-9F08-875C81422653}" type="presParOf" srcId="{B9FCA5B2-ACDE-4CC7-96EB-BABD65B1012C}" destId="{DFA59168-F080-421D-8423-AAF89A3C783B}" srcOrd="5" destOrd="0" presId="urn:microsoft.com/office/officeart/2005/8/layout/default"/>
    <dgm:cxn modelId="{E36AA658-4660-4500-9423-95C33E69F797}" type="presParOf" srcId="{B9FCA5B2-ACDE-4CC7-96EB-BABD65B1012C}" destId="{6CC41375-A131-4007-A25C-F743824995D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9F85E0-7B06-451E-9E70-4BDB786CAB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E49E70-1A0A-434D-A019-97CC935B979F}">
      <dgm:prSet/>
      <dgm:spPr/>
      <dgm:t>
        <a:bodyPr/>
        <a:lstStyle/>
        <a:p>
          <a:r>
            <a:rPr lang="en-US"/>
            <a:t>- Working prototype successfully built</a:t>
          </a:r>
        </a:p>
      </dgm:t>
    </dgm:pt>
    <dgm:pt modelId="{D32666DF-B1EC-444B-9654-DB9F3453838C}" type="parTrans" cxnId="{265DC107-D2A0-45A1-9A09-9E6C715975A3}">
      <dgm:prSet/>
      <dgm:spPr/>
      <dgm:t>
        <a:bodyPr/>
        <a:lstStyle/>
        <a:p>
          <a:endParaRPr lang="en-US"/>
        </a:p>
      </dgm:t>
    </dgm:pt>
    <dgm:pt modelId="{35F9729F-BB97-44C7-A7E8-5013C2246BB0}" type="sibTrans" cxnId="{265DC107-D2A0-45A1-9A09-9E6C715975A3}">
      <dgm:prSet/>
      <dgm:spPr/>
      <dgm:t>
        <a:bodyPr/>
        <a:lstStyle/>
        <a:p>
          <a:endParaRPr lang="en-US"/>
        </a:p>
      </dgm:t>
    </dgm:pt>
    <dgm:pt modelId="{271BBFE5-86F8-4B03-92AD-4B830EB28368}">
      <dgm:prSet/>
      <dgm:spPr/>
      <dgm:t>
        <a:bodyPr/>
        <a:lstStyle/>
        <a:p>
          <a:r>
            <a:rPr lang="en-US"/>
            <a:t>- Database and routing stable</a:t>
          </a:r>
        </a:p>
      </dgm:t>
    </dgm:pt>
    <dgm:pt modelId="{84AD740C-A280-45AE-A4D2-DC71F1CD4FDF}" type="parTrans" cxnId="{C6AA5287-77F9-478C-8F6D-47A01D3B2605}">
      <dgm:prSet/>
      <dgm:spPr/>
      <dgm:t>
        <a:bodyPr/>
        <a:lstStyle/>
        <a:p>
          <a:endParaRPr lang="en-US"/>
        </a:p>
      </dgm:t>
    </dgm:pt>
    <dgm:pt modelId="{ED7CBAB7-8DA0-4240-8B98-A64A4377FF71}" type="sibTrans" cxnId="{C6AA5287-77F9-478C-8F6D-47A01D3B2605}">
      <dgm:prSet/>
      <dgm:spPr/>
      <dgm:t>
        <a:bodyPr/>
        <a:lstStyle/>
        <a:p>
          <a:endParaRPr lang="en-US"/>
        </a:p>
      </dgm:t>
    </dgm:pt>
    <dgm:pt modelId="{E4142D05-A08B-4F65-9002-9C2F5FBAF45E}">
      <dgm:prSet/>
      <dgm:spPr/>
      <dgm:t>
        <a:bodyPr/>
        <a:lstStyle/>
        <a:p>
          <a:r>
            <a:rPr lang="en-US"/>
            <a:t>Future Additions:</a:t>
          </a:r>
        </a:p>
      </dgm:t>
    </dgm:pt>
    <dgm:pt modelId="{1D9B93EF-D2B1-45D3-970F-90B6E3AF6908}" type="parTrans" cxnId="{4BFED9EC-0789-435E-A7DF-0FF9348FAE6A}">
      <dgm:prSet/>
      <dgm:spPr/>
      <dgm:t>
        <a:bodyPr/>
        <a:lstStyle/>
        <a:p>
          <a:endParaRPr lang="en-US"/>
        </a:p>
      </dgm:t>
    </dgm:pt>
    <dgm:pt modelId="{CB7B3B11-A4D8-4B75-B697-2F094BDCDE28}" type="sibTrans" cxnId="{4BFED9EC-0789-435E-A7DF-0FF9348FAE6A}">
      <dgm:prSet/>
      <dgm:spPr/>
      <dgm:t>
        <a:bodyPr/>
        <a:lstStyle/>
        <a:p>
          <a:endParaRPr lang="en-US"/>
        </a:p>
      </dgm:t>
    </dgm:pt>
    <dgm:pt modelId="{FF5FD076-B9BD-4B6B-B060-D799F7B6874B}">
      <dgm:prSet/>
      <dgm:spPr/>
      <dgm:t>
        <a:bodyPr/>
        <a:lstStyle/>
        <a:p>
          <a:r>
            <a:rPr lang="en-US"/>
            <a:t>- Payment integration</a:t>
          </a:r>
        </a:p>
      </dgm:t>
    </dgm:pt>
    <dgm:pt modelId="{39B54EBC-C66A-431E-8806-3D9D1E58422E}" type="parTrans" cxnId="{84924588-39A6-40D9-A025-828FA3A8807D}">
      <dgm:prSet/>
      <dgm:spPr/>
      <dgm:t>
        <a:bodyPr/>
        <a:lstStyle/>
        <a:p>
          <a:endParaRPr lang="en-US"/>
        </a:p>
      </dgm:t>
    </dgm:pt>
    <dgm:pt modelId="{46F0576F-D72E-4FD1-AAE9-C3EFED06A3E7}" type="sibTrans" cxnId="{84924588-39A6-40D9-A025-828FA3A8807D}">
      <dgm:prSet/>
      <dgm:spPr/>
      <dgm:t>
        <a:bodyPr/>
        <a:lstStyle/>
        <a:p>
          <a:endParaRPr lang="en-US"/>
        </a:p>
      </dgm:t>
    </dgm:pt>
    <dgm:pt modelId="{E3687F60-C7E0-4380-8B9E-D946BF4BF40D}">
      <dgm:prSet/>
      <dgm:spPr/>
      <dgm:t>
        <a:bodyPr/>
        <a:lstStyle/>
        <a:p>
          <a:r>
            <a:rPr lang="en-US"/>
            <a:t>- Google Maps</a:t>
          </a:r>
        </a:p>
      </dgm:t>
    </dgm:pt>
    <dgm:pt modelId="{46C44085-78E7-4067-A015-C975D56EAE3E}" type="parTrans" cxnId="{15377AE0-E3E8-426E-95B2-FC7DCE630792}">
      <dgm:prSet/>
      <dgm:spPr/>
      <dgm:t>
        <a:bodyPr/>
        <a:lstStyle/>
        <a:p>
          <a:endParaRPr lang="en-US"/>
        </a:p>
      </dgm:t>
    </dgm:pt>
    <dgm:pt modelId="{8E6B2960-F8FB-4338-8A15-E63AF836B19E}" type="sibTrans" cxnId="{15377AE0-E3E8-426E-95B2-FC7DCE630792}">
      <dgm:prSet/>
      <dgm:spPr/>
      <dgm:t>
        <a:bodyPr/>
        <a:lstStyle/>
        <a:p>
          <a:endParaRPr lang="en-US"/>
        </a:p>
      </dgm:t>
    </dgm:pt>
    <dgm:pt modelId="{071BAAE6-8269-4F66-A8EC-792F43577D38}">
      <dgm:prSet/>
      <dgm:spPr/>
      <dgm:t>
        <a:bodyPr/>
        <a:lstStyle/>
        <a:p>
          <a:r>
            <a:rPr lang="en-US"/>
            <a:t>- User login</a:t>
          </a:r>
        </a:p>
      </dgm:t>
    </dgm:pt>
    <dgm:pt modelId="{2CF5D2D8-47C5-437E-976E-AD083A173E3A}" type="parTrans" cxnId="{F0A77E1C-A841-4538-870A-B6D3E0A5C877}">
      <dgm:prSet/>
      <dgm:spPr/>
      <dgm:t>
        <a:bodyPr/>
        <a:lstStyle/>
        <a:p>
          <a:endParaRPr lang="en-US"/>
        </a:p>
      </dgm:t>
    </dgm:pt>
    <dgm:pt modelId="{F3253CEE-2BC0-4BE4-B8ED-0C6A00C87CE9}" type="sibTrans" cxnId="{F0A77E1C-A841-4538-870A-B6D3E0A5C877}">
      <dgm:prSet/>
      <dgm:spPr/>
      <dgm:t>
        <a:bodyPr/>
        <a:lstStyle/>
        <a:p>
          <a:endParaRPr lang="en-US"/>
        </a:p>
      </dgm:t>
    </dgm:pt>
    <dgm:pt modelId="{5688FBE9-6590-4B7D-B10B-BCCE440BA8C6}">
      <dgm:prSet/>
      <dgm:spPr/>
      <dgm:t>
        <a:bodyPr/>
        <a:lstStyle/>
        <a:p>
          <a:r>
            <a:rPr lang="en-US"/>
            <a:t>- Admin dashboard</a:t>
          </a:r>
        </a:p>
      </dgm:t>
    </dgm:pt>
    <dgm:pt modelId="{602F999C-6118-47D6-A3E5-4D6D8548854D}" type="parTrans" cxnId="{BC7C2663-642B-45C7-9746-8A970AB429C3}">
      <dgm:prSet/>
      <dgm:spPr/>
      <dgm:t>
        <a:bodyPr/>
        <a:lstStyle/>
        <a:p>
          <a:endParaRPr lang="en-US"/>
        </a:p>
      </dgm:t>
    </dgm:pt>
    <dgm:pt modelId="{AD504949-DC1A-4909-B296-3FB163721AD2}" type="sibTrans" cxnId="{BC7C2663-642B-45C7-9746-8A970AB429C3}">
      <dgm:prSet/>
      <dgm:spPr/>
      <dgm:t>
        <a:bodyPr/>
        <a:lstStyle/>
        <a:p>
          <a:endParaRPr lang="en-US"/>
        </a:p>
      </dgm:t>
    </dgm:pt>
    <dgm:pt modelId="{14FB638D-6CC3-46F4-9503-A39EAAF86A59}" type="pres">
      <dgm:prSet presAssocID="{B09F85E0-7B06-451E-9E70-4BDB786CAB4F}" presName="linear" presStyleCnt="0">
        <dgm:presLayoutVars>
          <dgm:animLvl val="lvl"/>
          <dgm:resizeHandles val="exact"/>
        </dgm:presLayoutVars>
      </dgm:prSet>
      <dgm:spPr/>
    </dgm:pt>
    <dgm:pt modelId="{BC4A0E58-0AE0-47DD-A85C-1B2E034E2620}" type="pres">
      <dgm:prSet presAssocID="{C0E49E70-1A0A-434D-A019-97CC935B979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7ADB6EC-FEC9-4335-9087-753C4DF0A5A1}" type="pres">
      <dgm:prSet presAssocID="{35F9729F-BB97-44C7-A7E8-5013C2246BB0}" presName="spacer" presStyleCnt="0"/>
      <dgm:spPr/>
    </dgm:pt>
    <dgm:pt modelId="{65D84B10-03BF-4B64-9283-2A4EA0959739}" type="pres">
      <dgm:prSet presAssocID="{271BBFE5-86F8-4B03-92AD-4B830EB2836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5FD8CBA-6766-4B2F-85FA-A5065F2E2C7F}" type="pres">
      <dgm:prSet presAssocID="{ED7CBAB7-8DA0-4240-8B98-A64A4377FF71}" presName="spacer" presStyleCnt="0"/>
      <dgm:spPr/>
    </dgm:pt>
    <dgm:pt modelId="{4F010188-75FA-4AD2-B4A3-E9C5BF900028}" type="pres">
      <dgm:prSet presAssocID="{E4142D05-A08B-4F65-9002-9C2F5FBAF45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395E11A-15F1-4A1B-8576-5409FEA5FF45}" type="pres">
      <dgm:prSet presAssocID="{CB7B3B11-A4D8-4B75-B697-2F094BDCDE28}" presName="spacer" presStyleCnt="0"/>
      <dgm:spPr/>
    </dgm:pt>
    <dgm:pt modelId="{1DC4480E-ACB4-433D-92E8-B2D0E3DC3853}" type="pres">
      <dgm:prSet presAssocID="{FF5FD076-B9BD-4B6B-B060-D799F7B6874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9A52FA6-984C-4527-8860-0C347096D04C}" type="pres">
      <dgm:prSet presAssocID="{46F0576F-D72E-4FD1-AAE9-C3EFED06A3E7}" presName="spacer" presStyleCnt="0"/>
      <dgm:spPr/>
    </dgm:pt>
    <dgm:pt modelId="{61A71907-F74E-47E2-94E9-85C51E196BDA}" type="pres">
      <dgm:prSet presAssocID="{E3687F60-C7E0-4380-8B9E-D946BF4BF40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21AB54A-1BE4-4D7E-9498-3D05F16D8AB3}" type="pres">
      <dgm:prSet presAssocID="{8E6B2960-F8FB-4338-8A15-E63AF836B19E}" presName="spacer" presStyleCnt="0"/>
      <dgm:spPr/>
    </dgm:pt>
    <dgm:pt modelId="{702C2B18-7A61-45DF-AE27-2D2367F5063C}" type="pres">
      <dgm:prSet presAssocID="{071BAAE6-8269-4F66-A8EC-792F43577D3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5C7A3DC-1D56-4348-A57B-3249465F9C87}" type="pres">
      <dgm:prSet presAssocID="{F3253CEE-2BC0-4BE4-B8ED-0C6A00C87CE9}" presName="spacer" presStyleCnt="0"/>
      <dgm:spPr/>
    </dgm:pt>
    <dgm:pt modelId="{6319A6CE-C846-46F1-A81C-D5C675CC3EDF}" type="pres">
      <dgm:prSet presAssocID="{5688FBE9-6590-4B7D-B10B-BCCE440BA8C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65DC107-D2A0-45A1-9A09-9E6C715975A3}" srcId="{B09F85E0-7B06-451E-9E70-4BDB786CAB4F}" destId="{C0E49E70-1A0A-434D-A019-97CC935B979F}" srcOrd="0" destOrd="0" parTransId="{D32666DF-B1EC-444B-9654-DB9F3453838C}" sibTransId="{35F9729F-BB97-44C7-A7E8-5013C2246BB0}"/>
    <dgm:cxn modelId="{1FDC9711-A4B3-47CE-B46D-373AC9434A86}" type="presOf" srcId="{5688FBE9-6590-4B7D-B10B-BCCE440BA8C6}" destId="{6319A6CE-C846-46F1-A81C-D5C675CC3EDF}" srcOrd="0" destOrd="0" presId="urn:microsoft.com/office/officeart/2005/8/layout/vList2"/>
    <dgm:cxn modelId="{416E0313-DE3B-4F9F-A742-CE0DE1FEE42E}" type="presOf" srcId="{C0E49E70-1A0A-434D-A019-97CC935B979F}" destId="{BC4A0E58-0AE0-47DD-A85C-1B2E034E2620}" srcOrd="0" destOrd="0" presId="urn:microsoft.com/office/officeart/2005/8/layout/vList2"/>
    <dgm:cxn modelId="{F0A77E1C-A841-4538-870A-B6D3E0A5C877}" srcId="{B09F85E0-7B06-451E-9E70-4BDB786CAB4F}" destId="{071BAAE6-8269-4F66-A8EC-792F43577D38}" srcOrd="5" destOrd="0" parTransId="{2CF5D2D8-47C5-437E-976E-AD083A173E3A}" sibTransId="{F3253CEE-2BC0-4BE4-B8ED-0C6A00C87CE9}"/>
    <dgm:cxn modelId="{3571FD40-CE9C-4460-A0F5-F21D0E82D942}" type="presOf" srcId="{E3687F60-C7E0-4380-8B9E-D946BF4BF40D}" destId="{61A71907-F74E-47E2-94E9-85C51E196BDA}" srcOrd="0" destOrd="0" presId="urn:microsoft.com/office/officeart/2005/8/layout/vList2"/>
    <dgm:cxn modelId="{4FAE685F-7F9D-4A82-A447-F5D8EA79371E}" type="presOf" srcId="{271BBFE5-86F8-4B03-92AD-4B830EB28368}" destId="{65D84B10-03BF-4B64-9283-2A4EA0959739}" srcOrd="0" destOrd="0" presId="urn:microsoft.com/office/officeart/2005/8/layout/vList2"/>
    <dgm:cxn modelId="{DDE3C041-1F38-4EB6-98A4-23D9B9D19D78}" type="presOf" srcId="{E4142D05-A08B-4F65-9002-9C2F5FBAF45E}" destId="{4F010188-75FA-4AD2-B4A3-E9C5BF900028}" srcOrd="0" destOrd="0" presId="urn:microsoft.com/office/officeart/2005/8/layout/vList2"/>
    <dgm:cxn modelId="{BC7C2663-642B-45C7-9746-8A970AB429C3}" srcId="{B09F85E0-7B06-451E-9E70-4BDB786CAB4F}" destId="{5688FBE9-6590-4B7D-B10B-BCCE440BA8C6}" srcOrd="6" destOrd="0" parTransId="{602F999C-6118-47D6-A3E5-4D6D8548854D}" sibTransId="{AD504949-DC1A-4909-B296-3FB163721AD2}"/>
    <dgm:cxn modelId="{939D8169-1AF7-42D8-8F51-2A6DD2ECABF4}" type="presOf" srcId="{B09F85E0-7B06-451E-9E70-4BDB786CAB4F}" destId="{14FB638D-6CC3-46F4-9503-A39EAAF86A59}" srcOrd="0" destOrd="0" presId="urn:microsoft.com/office/officeart/2005/8/layout/vList2"/>
    <dgm:cxn modelId="{C6AA5287-77F9-478C-8F6D-47A01D3B2605}" srcId="{B09F85E0-7B06-451E-9E70-4BDB786CAB4F}" destId="{271BBFE5-86F8-4B03-92AD-4B830EB28368}" srcOrd="1" destOrd="0" parTransId="{84AD740C-A280-45AE-A4D2-DC71F1CD4FDF}" sibTransId="{ED7CBAB7-8DA0-4240-8B98-A64A4377FF71}"/>
    <dgm:cxn modelId="{84924588-39A6-40D9-A025-828FA3A8807D}" srcId="{B09F85E0-7B06-451E-9E70-4BDB786CAB4F}" destId="{FF5FD076-B9BD-4B6B-B060-D799F7B6874B}" srcOrd="3" destOrd="0" parTransId="{39B54EBC-C66A-431E-8806-3D9D1E58422E}" sibTransId="{46F0576F-D72E-4FD1-AAE9-C3EFED06A3E7}"/>
    <dgm:cxn modelId="{395EF595-066C-4A21-965A-2CE82B66AA7D}" type="presOf" srcId="{FF5FD076-B9BD-4B6B-B060-D799F7B6874B}" destId="{1DC4480E-ACB4-433D-92E8-B2D0E3DC3853}" srcOrd="0" destOrd="0" presId="urn:microsoft.com/office/officeart/2005/8/layout/vList2"/>
    <dgm:cxn modelId="{C49AAED2-F16C-4069-B538-645B8C92D9A9}" type="presOf" srcId="{071BAAE6-8269-4F66-A8EC-792F43577D38}" destId="{702C2B18-7A61-45DF-AE27-2D2367F5063C}" srcOrd="0" destOrd="0" presId="urn:microsoft.com/office/officeart/2005/8/layout/vList2"/>
    <dgm:cxn modelId="{15377AE0-E3E8-426E-95B2-FC7DCE630792}" srcId="{B09F85E0-7B06-451E-9E70-4BDB786CAB4F}" destId="{E3687F60-C7E0-4380-8B9E-D946BF4BF40D}" srcOrd="4" destOrd="0" parTransId="{46C44085-78E7-4067-A015-C975D56EAE3E}" sibTransId="{8E6B2960-F8FB-4338-8A15-E63AF836B19E}"/>
    <dgm:cxn modelId="{4BFED9EC-0789-435E-A7DF-0FF9348FAE6A}" srcId="{B09F85E0-7B06-451E-9E70-4BDB786CAB4F}" destId="{E4142D05-A08B-4F65-9002-9C2F5FBAF45E}" srcOrd="2" destOrd="0" parTransId="{1D9B93EF-D2B1-45D3-970F-90B6E3AF6908}" sibTransId="{CB7B3B11-A4D8-4B75-B697-2F094BDCDE28}"/>
    <dgm:cxn modelId="{1EBBDE6C-6067-44EA-AA75-D1792B680193}" type="presParOf" srcId="{14FB638D-6CC3-46F4-9503-A39EAAF86A59}" destId="{BC4A0E58-0AE0-47DD-A85C-1B2E034E2620}" srcOrd="0" destOrd="0" presId="urn:microsoft.com/office/officeart/2005/8/layout/vList2"/>
    <dgm:cxn modelId="{11EE3373-8C1B-4875-BF73-448919BDC0CA}" type="presParOf" srcId="{14FB638D-6CC3-46F4-9503-A39EAAF86A59}" destId="{57ADB6EC-FEC9-4335-9087-753C4DF0A5A1}" srcOrd="1" destOrd="0" presId="urn:microsoft.com/office/officeart/2005/8/layout/vList2"/>
    <dgm:cxn modelId="{5C8FB7AD-796F-4EE3-ABC1-0F5E8348A74D}" type="presParOf" srcId="{14FB638D-6CC3-46F4-9503-A39EAAF86A59}" destId="{65D84B10-03BF-4B64-9283-2A4EA0959739}" srcOrd="2" destOrd="0" presId="urn:microsoft.com/office/officeart/2005/8/layout/vList2"/>
    <dgm:cxn modelId="{6C6F17A3-F6DF-40AE-9943-6FA706EDC7DD}" type="presParOf" srcId="{14FB638D-6CC3-46F4-9503-A39EAAF86A59}" destId="{85FD8CBA-6766-4B2F-85FA-A5065F2E2C7F}" srcOrd="3" destOrd="0" presId="urn:microsoft.com/office/officeart/2005/8/layout/vList2"/>
    <dgm:cxn modelId="{2D8569CD-B039-49AA-B038-DB4A18D3BCE9}" type="presParOf" srcId="{14FB638D-6CC3-46F4-9503-A39EAAF86A59}" destId="{4F010188-75FA-4AD2-B4A3-E9C5BF900028}" srcOrd="4" destOrd="0" presId="urn:microsoft.com/office/officeart/2005/8/layout/vList2"/>
    <dgm:cxn modelId="{EB9B7486-EF34-478B-94E4-12DFD4FCE0A6}" type="presParOf" srcId="{14FB638D-6CC3-46F4-9503-A39EAAF86A59}" destId="{E395E11A-15F1-4A1B-8576-5409FEA5FF45}" srcOrd="5" destOrd="0" presId="urn:microsoft.com/office/officeart/2005/8/layout/vList2"/>
    <dgm:cxn modelId="{B5BAB026-15CB-47C2-B1D4-1E559295019D}" type="presParOf" srcId="{14FB638D-6CC3-46F4-9503-A39EAAF86A59}" destId="{1DC4480E-ACB4-433D-92E8-B2D0E3DC3853}" srcOrd="6" destOrd="0" presId="urn:microsoft.com/office/officeart/2005/8/layout/vList2"/>
    <dgm:cxn modelId="{EC1DD85C-769C-4F49-9827-D623261985DA}" type="presParOf" srcId="{14FB638D-6CC3-46F4-9503-A39EAAF86A59}" destId="{89A52FA6-984C-4527-8860-0C347096D04C}" srcOrd="7" destOrd="0" presId="urn:microsoft.com/office/officeart/2005/8/layout/vList2"/>
    <dgm:cxn modelId="{128E4B85-B4CA-4C04-84B4-BE073F5544F8}" type="presParOf" srcId="{14FB638D-6CC3-46F4-9503-A39EAAF86A59}" destId="{61A71907-F74E-47E2-94E9-85C51E196BDA}" srcOrd="8" destOrd="0" presId="urn:microsoft.com/office/officeart/2005/8/layout/vList2"/>
    <dgm:cxn modelId="{2029091C-E7B3-4EA9-876E-6D6FB30795B2}" type="presParOf" srcId="{14FB638D-6CC3-46F4-9503-A39EAAF86A59}" destId="{221AB54A-1BE4-4D7E-9498-3D05F16D8AB3}" srcOrd="9" destOrd="0" presId="urn:microsoft.com/office/officeart/2005/8/layout/vList2"/>
    <dgm:cxn modelId="{A9B9B4E6-9738-4B47-AA57-1817A23B45F4}" type="presParOf" srcId="{14FB638D-6CC3-46F4-9503-A39EAAF86A59}" destId="{702C2B18-7A61-45DF-AE27-2D2367F5063C}" srcOrd="10" destOrd="0" presId="urn:microsoft.com/office/officeart/2005/8/layout/vList2"/>
    <dgm:cxn modelId="{DAEF966D-BD06-424B-9B56-AEB9F65E90E5}" type="presParOf" srcId="{14FB638D-6CC3-46F4-9503-A39EAAF86A59}" destId="{65C7A3DC-1D56-4348-A57B-3249465F9C87}" srcOrd="11" destOrd="0" presId="urn:microsoft.com/office/officeart/2005/8/layout/vList2"/>
    <dgm:cxn modelId="{126CC7B9-ECE8-4415-A45B-78A3BCC18668}" type="presParOf" srcId="{14FB638D-6CC3-46F4-9503-A39EAAF86A59}" destId="{6319A6CE-C846-46F1-A81C-D5C675CC3ED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6D02CC-6912-45D3-8367-828AD1728C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28404B8-B4D0-47CF-82EA-F432CE376AC4}">
      <dgm:prSet/>
      <dgm:spPr/>
      <dgm:t>
        <a:bodyPr/>
        <a:lstStyle/>
        <a:p>
          <a:pPr>
            <a:defRPr cap="all"/>
          </a:pPr>
          <a:r>
            <a:rPr lang="en-US"/>
            <a:t>We appreciate your time and support.</a:t>
          </a:r>
        </a:p>
      </dgm:t>
    </dgm:pt>
    <dgm:pt modelId="{BA52BE95-5E2F-4B4F-BB19-B01554A539B9}" type="parTrans" cxnId="{545FBDE0-1754-4097-9393-12DF9181784C}">
      <dgm:prSet/>
      <dgm:spPr/>
      <dgm:t>
        <a:bodyPr/>
        <a:lstStyle/>
        <a:p>
          <a:endParaRPr lang="en-US"/>
        </a:p>
      </dgm:t>
    </dgm:pt>
    <dgm:pt modelId="{D486813E-BB5F-469E-B559-B5A59ED24C17}" type="sibTrans" cxnId="{545FBDE0-1754-4097-9393-12DF9181784C}">
      <dgm:prSet/>
      <dgm:spPr/>
      <dgm:t>
        <a:bodyPr/>
        <a:lstStyle/>
        <a:p>
          <a:endParaRPr lang="en-US"/>
        </a:p>
      </dgm:t>
    </dgm:pt>
    <dgm:pt modelId="{BE6D51D3-F4DC-4BCB-B36E-DBC5E597C412}">
      <dgm:prSet/>
      <dgm:spPr/>
      <dgm:t>
        <a:bodyPr/>
        <a:lstStyle/>
        <a:p>
          <a:pPr>
            <a:defRPr cap="all"/>
          </a:pPr>
          <a:r>
            <a:rPr lang="en-US"/>
            <a:t>Questions are welcome!</a:t>
          </a:r>
        </a:p>
      </dgm:t>
    </dgm:pt>
    <dgm:pt modelId="{4825CA3A-0A6A-470B-8C98-10B62F35B2F2}" type="parTrans" cxnId="{6DDD5182-3329-4EA5-BB53-B8D114578DEC}">
      <dgm:prSet/>
      <dgm:spPr/>
      <dgm:t>
        <a:bodyPr/>
        <a:lstStyle/>
        <a:p>
          <a:endParaRPr lang="en-US"/>
        </a:p>
      </dgm:t>
    </dgm:pt>
    <dgm:pt modelId="{A3785C1F-F9EC-49E2-99EB-2684F5AB3A7E}" type="sibTrans" cxnId="{6DDD5182-3329-4EA5-BB53-B8D114578DEC}">
      <dgm:prSet/>
      <dgm:spPr/>
      <dgm:t>
        <a:bodyPr/>
        <a:lstStyle/>
        <a:p>
          <a:endParaRPr lang="en-US"/>
        </a:p>
      </dgm:t>
    </dgm:pt>
    <dgm:pt modelId="{0C35C73B-4363-404D-A76A-EE5C53529501}" type="pres">
      <dgm:prSet presAssocID="{486D02CC-6912-45D3-8367-828AD1728C01}" presName="root" presStyleCnt="0">
        <dgm:presLayoutVars>
          <dgm:dir/>
          <dgm:resizeHandles val="exact"/>
        </dgm:presLayoutVars>
      </dgm:prSet>
      <dgm:spPr/>
    </dgm:pt>
    <dgm:pt modelId="{A8EA7FD4-DEA3-4198-89FB-08286B23496B}" type="pres">
      <dgm:prSet presAssocID="{C28404B8-B4D0-47CF-82EA-F432CE376AC4}" presName="compNode" presStyleCnt="0"/>
      <dgm:spPr/>
    </dgm:pt>
    <dgm:pt modelId="{89CF9B17-173E-4D9E-9E1E-4E2AED0CD5C1}" type="pres">
      <dgm:prSet presAssocID="{C28404B8-B4D0-47CF-82EA-F432CE376AC4}" presName="iconBgRect" presStyleLbl="bgShp" presStyleIdx="0" presStyleCnt="2"/>
      <dgm:spPr/>
    </dgm:pt>
    <dgm:pt modelId="{6880F6CA-6DCB-4CD3-8F3D-CE8E3EF3677D}" type="pres">
      <dgm:prSet presAssocID="{C28404B8-B4D0-47CF-82EA-F432CE376A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30555F4-DC8C-4917-B300-1DF7C6267557}" type="pres">
      <dgm:prSet presAssocID="{C28404B8-B4D0-47CF-82EA-F432CE376AC4}" presName="spaceRect" presStyleCnt="0"/>
      <dgm:spPr/>
    </dgm:pt>
    <dgm:pt modelId="{C0C7B400-BDA8-481E-9CC3-67B1CD9C8D2A}" type="pres">
      <dgm:prSet presAssocID="{C28404B8-B4D0-47CF-82EA-F432CE376AC4}" presName="textRect" presStyleLbl="revTx" presStyleIdx="0" presStyleCnt="2">
        <dgm:presLayoutVars>
          <dgm:chMax val="1"/>
          <dgm:chPref val="1"/>
        </dgm:presLayoutVars>
      </dgm:prSet>
      <dgm:spPr/>
    </dgm:pt>
    <dgm:pt modelId="{260ACD6A-9773-434A-B391-289FB26B1DD0}" type="pres">
      <dgm:prSet presAssocID="{D486813E-BB5F-469E-B559-B5A59ED24C17}" presName="sibTrans" presStyleCnt="0"/>
      <dgm:spPr/>
    </dgm:pt>
    <dgm:pt modelId="{7600DDEF-1039-4FF5-A25E-8F1ADFEE6896}" type="pres">
      <dgm:prSet presAssocID="{BE6D51D3-F4DC-4BCB-B36E-DBC5E597C412}" presName="compNode" presStyleCnt="0"/>
      <dgm:spPr/>
    </dgm:pt>
    <dgm:pt modelId="{13F78F5C-9CEC-4733-BF28-D73DD6FBD48F}" type="pres">
      <dgm:prSet presAssocID="{BE6D51D3-F4DC-4BCB-B36E-DBC5E597C412}" presName="iconBgRect" presStyleLbl="bgShp" presStyleIdx="1" presStyleCnt="2"/>
      <dgm:spPr/>
    </dgm:pt>
    <dgm:pt modelId="{42F12CDC-5B33-4F40-9026-ACF9B4219FBA}" type="pres">
      <dgm:prSet presAssocID="{BE6D51D3-F4DC-4BCB-B36E-DBC5E597C4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7A07FA2-FC52-4883-A860-C987BA24E662}" type="pres">
      <dgm:prSet presAssocID="{BE6D51D3-F4DC-4BCB-B36E-DBC5E597C412}" presName="spaceRect" presStyleCnt="0"/>
      <dgm:spPr/>
    </dgm:pt>
    <dgm:pt modelId="{AD83BC59-6925-45D7-BA86-C3D74AAA6D1D}" type="pres">
      <dgm:prSet presAssocID="{BE6D51D3-F4DC-4BCB-B36E-DBC5E597C4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FB9950A-CED8-44E2-A3F5-E88F110DBE8C}" type="presOf" srcId="{486D02CC-6912-45D3-8367-828AD1728C01}" destId="{0C35C73B-4363-404D-A76A-EE5C53529501}" srcOrd="0" destOrd="0" presId="urn:microsoft.com/office/officeart/2018/5/layout/IconCircleLabelList"/>
    <dgm:cxn modelId="{6DDD5182-3329-4EA5-BB53-B8D114578DEC}" srcId="{486D02CC-6912-45D3-8367-828AD1728C01}" destId="{BE6D51D3-F4DC-4BCB-B36E-DBC5E597C412}" srcOrd="1" destOrd="0" parTransId="{4825CA3A-0A6A-470B-8C98-10B62F35B2F2}" sibTransId="{A3785C1F-F9EC-49E2-99EB-2684F5AB3A7E}"/>
    <dgm:cxn modelId="{545FBDE0-1754-4097-9393-12DF9181784C}" srcId="{486D02CC-6912-45D3-8367-828AD1728C01}" destId="{C28404B8-B4D0-47CF-82EA-F432CE376AC4}" srcOrd="0" destOrd="0" parTransId="{BA52BE95-5E2F-4B4F-BB19-B01554A539B9}" sibTransId="{D486813E-BB5F-469E-B559-B5A59ED24C17}"/>
    <dgm:cxn modelId="{819407FA-0886-43BD-ADB3-B099D5B63ED6}" type="presOf" srcId="{BE6D51D3-F4DC-4BCB-B36E-DBC5E597C412}" destId="{AD83BC59-6925-45D7-BA86-C3D74AAA6D1D}" srcOrd="0" destOrd="0" presId="urn:microsoft.com/office/officeart/2018/5/layout/IconCircleLabelList"/>
    <dgm:cxn modelId="{492A07FC-153B-44FA-8E15-E240872393D6}" type="presOf" srcId="{C28404B8-B4D0-47CF-82EA-F432CE376AC4}" destId="{C0C7B400-BDA8-481E-9CC3-67B1CD9C8D2A}" srcOrd="0" destOrd="0" presId="urn:microsoft.com/office/officeart/2018/5/layout/IconCircleLabelList"/>
    <dgm:cxn modelId="{D249F349-C5BE-4DC8-AE1E-B3448D3093F4}" type="presParOf" srcId="{0C35C73B-4363-404D-A76A-EE5C53529501}" destId="{A8EA7FD4-DEA3-4198-89FB-08286B23496B}" srcOrd="0" destOrd="0" presId="urn:microsoft.com/office/officeart/2018/5/layout/IconCircleLabelList"/>
    <dgm:cxn modelId="{17C1F152-253E-4E00-AC53-AB4A260AB9FA}" type="presParOf" srcId="{A8EA7FD4-DEA3-4198-89FB-08286B23496B}" destId="{89CF9B17-173E-4D9E-9E1E-4E2AED0CD5C1}" srcOrd="0" destOrd="0" presId="urn:microsoft.com/office/officeart/2018/5/layout/IconCircleLabelList"/>
    <dgm:cxn modelId="{327BE05F-7DCC-445D-8518-0A56974A5C11}" type="presParOf" srcId="{A8EA7FD4-DEA3-4198-89FB-08286B23496B}" destId="{6880F6CA-6DCB-4CD3-8F3D-CE8E3EF3677D}" srcOrd="1" destOrd="0" presId="urn:microsoft.com/office/officeart/2018/5/layout/IconCircleLabelList"/>
    <dgm:cxn modelId="{9A2716CD-B860-4F74-AAA3-A22A53B245AC}" type="presParOf" srcId="{A8EA7FD4-DEA3-4198-89FB-08286B23496B}" destId="{E30555F4-DC8C-4917-B300-1DF7C6267557}" srcOrd="2" destOrd="0" presId="urn:microsoft.com/office/officeart/2018/5/layout/IconCircleLabelList"/>
    <dgm:cxn modelId="{6FB71654-A151-4FAE-8D97-2DE3E32AD69F}" type="presParOf" srcId="{A8EA7FD4-DEA3-4198-89FB-08286B23496B}" destId="{C0C7B400-BDA8-481E-9CC3-67B1CD9C8D2A}" srcOrd="3" destOrd="0" presId="urn:microsoft.com/office/officeart/2018/5/layout/IconCircleLabelList"/>
    <dgm:cxn modelId="{438D3996-74DB-409D-A7B8-64A82B41F472}" type="presParOf" srcId="{0C35C73B-4363-404D-A76A-EE5C53529501}" destId="{260ACD6A-9773-434A-B391-289FB26B1DD0}" srcOrd="1" destOrd="0" presId="urn:microsoft.com/office/officeart/2018/5/layout/IconCircleLabelList"/>
    <dgm:cxn modelId="{4AFECAD8-2D04-495D-BCAF-E71E5F47B7F1}" type="presParOf" srcId="{0C35C73B-4363-404D-A76A-EE5C53529501}" destId="{7600DDEF-1039-4FF5-A25E-8F1ADFEE6896}" srcOrd="2" destOrd="0" presId="urn:microsoft.com/office/officeart/2018/5/layout/IconCircleLabelList"/>
    <dgm:cxn modelId="{1F040B7B-AFEC-448A-9CCB-38ED53B64592}" type="presParOf" srcId="{7600DDEF-1039-4FF5-A25E-8F1ADFEE6896}" destId="{13F78F5C-9CEC-4733-BF28-D73DD6FBD48F}" srcOrd="0" destOrd="0" presId="urn:microsoft.com/office/officeart/2018/5/layout/IconCircleLabelList"/>
    <dgm:cxn modelId="{513B129A-B490-4802-BC51-1EE2C6D246D9}" type="presParOf" srcId="{7600DDEF-1039-4FF5-A25E-8F1ADFEE6896}" destId="{42F12CDC-5B33-4F40-9026-ACF9B4219FBA}" srcOrd="1" destOrd="0" presId="urn:microsoft.com/office/officeart/2018/5/layout/IconCircleLabelList"/>
    <dgm:cxn modelId="{31F04481-F9FC-4446-A456-FA00C8AAD249}" type="presParOf" srcId="{7600DDEF-1039-4FF5-A25E-8F1ADFEE6896}" destId="{C7A07FA2-FC52-4883-A860-C987BA24E662}" srcOrd="2" destOrd="0" presId="urn:microsoft.com/office/officeart/2018/5/layout/IconCircleLabelList"/>
    <dgm:cxn modelId="{12F9E1C1-FDAD-45B7-BC1D-7749162E21AF}" type="presParOf" srcId="{7600DDEF-1039-4FF5-A25E-8F1ADFEE6896}" destId="{AD83BC59-6925-45D7-BA86-C3D74AAA6D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00CB0-5C46-4A6F-9398-96424C00BBBB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767A1-E0BC-42AC-89EC-AC11A34FCCD6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60488-FC19-4D0F-9F6E-BDA351A780FD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EcoMarket</a:t>
          </a:r>
          <a:r>
            <a:rPr lang="en-US" sz="1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is a sustainable e-commerce platform connecting eco-conscious buyers with local green vendors.</a:t>
          </a:r>
        </a:p>
      </dsp:txBody>
      <dsp:txXfrm>
        <a:off x="182935" y="3176402"/>
        <a:ext cx="3600000" cy="720000"/>
      </dsp:txXfrm>
    </dsp:sp>
    <dsp:sp modelId="{44725118-CE87-4559-8CCA-EFE29084BC66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60FD3-3E1B-48B3-96F1-1AF1D9F770BA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95311-0D0A-4DA7-B709-AA4A0174DA44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Users can browse and vendors can manage listings of eco-friendly products in a user-friendly web interface.</a:t>
          </a:r>
        </a:p>
      </dsp:txBody>
      <dsp:txXfrm>
        <a:off x="4412935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229DB-391C-42A5-8E2A-5CA913D19D9E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C2CDF5-DDD7-49B7-86C5-04E913911022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B019D-42C5-45A0-BC60-9F08E7B1CA11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Promote sustainable shopping practices</a:t>
          </a:r>
        </a:p>
      </dsp:txBody>
      <dsp:txXfrm>
        <a:off x="25435" y="2456402"/>
        <a:ext cx="1800000" cy="720000"/>
      </dsp:txXfrm>
    </dsp:sp>
    <dsp:sp modelId="{AEE591B6-D49C-4A33-9AA1-740A57BDAAAE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0BAD7-4CE8-4EBA-ADA3-0F8EC703C6F3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5CF32-2858-46A1-96A9-98B6E62F9A3E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Empower local eco-friendly vendors</a:t>
          </a:r>
        </a:p>
      </dsp:txBody>
      <dsp:txXfrm>
        <a:off x="2140435" y="2456402"/>
        <a:ext cx="1800000" cy="720000"/>
      </dsp:txXfrm>
    </dsp:sp>
    <dsp:sp modelId="{CDB00FAC-14DC-4356-B821-5891D62D7567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E30F2-47C8-4EB8-A048-402363F2393F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F59A7-881C-4F00-8102-F482C32CF96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Provide an intuitive digital marketplace</a:t>
          </a:r>
        </a:p>
      </dsp:txBody>
      <dsp:txXfrm>
        <a:off x="4255435" y="2456402"/>
        <a:ext cx="1800000" cy="720000"/>
      </dsp:txXfrm>
    </dsp:sp>
    <dsp:sp modelId="{355037F4-4E16-4D1B-BFEF-8C8C18B6995B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D1F3B-C605-40DC-9FB1-7C07E362723F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356A9-01F3-41C0-9171-8F635CCB0FD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Implement scalable and clean code architecture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3A7E5-F13D-4FD0-BD11-38ACD3C5A959}">
      <dsp:nvSpPr>
        <dsp:cNvPr id="0" name=""/>
        <dsp:cNvSpPr/>
      </dsp:nvSpPr>
      <dsp:spPr>
        <a:xfrm>
          <a:off x="0" y="59004"/>
          <a:ext cx="819587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Frontend: HTML, CSS, JavaScript</a:t>
          </a:r>
        </a:p>
      </dsp:txBody>
      <dsp:txXfrm>
        <a:off x="36296" y="95300"/>
        <a:ext cx="8123279" cy="670943"/>
      </dsp:txXfrm>
    </dsp:sp>
    <dsp:sp modelId="{B0C842C7-1FBC-4FAE-AD98-A3DA8073CCED}">
      <dsp:nvSpPr>
        <dsp:cNvPr id="0" name=""/>
        <dsp:cNvSpPr/>
      </dsp:nvSpPr>
      <dsp:spPr>
        <a:xfrm>
          <a:off x="0" y="891819"/>
          <a:ext cx="8195871" cy="74353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Backend: Python Flask</a:t>
          </a:r>
        </a:p>
      </dsp:txBody>
      <dsp:txXfrm>
        <a:off x="36296" y="928115"/>
        <a:ext cx="8123279" cy="670943"/>
      </dsp:txXfrm>
    </dsp:sp>
    <dsp:sp modelId="{EAE621BE-BAF8-4B20-A9CE-33429865F0F5}">
      <dsp:nvSpPr>
        <dsp:cNvPr id="0" name=""/>
        <dsp:cNvSpPr/>
      </dsp:nvSpPr>
      <dsp:spPr>
        <a:xfrm>
          <a:off x="0" y="1724634"/>
          <a:ext cx="8195871" cy="74353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Database: SQLite</a:t>
          </a:r>
        </a:p>
      </dsp:txBody>
      <dsp:txXfrm>
        <a:off x="36296" y="1760930"/>
        <a:ext cx="8123279" cy="670943"/>
      </dsp:txXfrm>
    </dsp:sp>
    <dsp:sp modelId="{9E2E4C51-F171-4A1A-AA36-2026C3E442CB}">
      <dsp:nvSpPr>
        <dsp:cNvPr id="0" name=""/>
        <dsp:cNvSpPr/>
      </dsp:nvSpPr>
      <dsp:spPr>
        <a:xfrm>
          <a:off x="0" y="2557450"/>
          <a:ext cx="8195871" cy="74353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Architecture: MVC pattern</a:t>
          </a:r>
        </a:p>
      </dsp:txBody>
      <dsp:txXfrm>
        <a:off x="36296" y="2593746"/>
        <a:ext cx="8123279" cy="670943"/>
      </dsp:txXfrm>
    </dsp:sp>
    <dsp:sp modelId="{C112CFE8-F24F-4064-8531-865E7F37286C}">
      <dsp:nvSpPr>
        <dsp:cNvPr id="0" name=""/>
        <dsp:cNvSpPr/>
      </dsp:nvSpPr>
      <dsp:spPr>
        <a:xfrm>
          <a:off x="0" y="3390265"/>
          <a:ext cx="8195871" cy="74353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Tools: GitHub, VS Code, Draw.io</a:t>
          </a:r>
        </a:p>
      </dsp:txBody>
      <dsp:txXfrm>
        <a:off x="36296" y="3426561"/>
        <a:ext cx="8123279" cy="670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B2D2C-ACC4-4208-8BA8-0B67592809BC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83328-ECF3-4B4F-B822-FC5FAB0D34C2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F9E7A-D3AD-4363-BFA9-C7AAB0E1FAEE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Vendor dashboard for managing products</a:t>
          </a:r>
        </a:p>
      </dsp:txBody>
      <dsp:txXfrm>
        <a:off x="1330115" y="659889"/>
        <a:ext cx="2546008" cy="1080124"/>
      </dsp:txXfrm>
    </dsp:sp>
    <dsp:sp modelId="{0CF21F24-1E39-4147-BC70-FC36CFE9A6A7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8F7CF-0C33-4DD4-8A8F-C8112673B324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69EC4-726D-4003-9FA3-1BB06E2B7920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 CRUD (Create, Read, Update, Delete)</a:t>
          </a:r>
        </a:p>
      </dsp:txBody>
      <dsp:txXfrm>
        <a:off x="5631327" y="659889"/>
        <a:ext cx="2546008" cy="1080124"/>
      </dsp:txXfrm>
    </dsp:sp>
    <dsp:sp modelId="{5298C921-227D-493C-B737-D95EF8457D1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78F54-4F9D-4EE7-A7B7-E03E6B182C65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1D899-F681-4FAA-BB03-1AE2CFE41275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Dynamic page rendering using Jinja2</a:t>
          </a:r>
        </a:p>
      </dsp:txBody>
      <dsp:txXfrm>
        <a:off x="1330115" y="2452790"/>
        <a:ext cx="2546008" cy="1080124"/>
      </dsp:txXfrm>
    </dsp:sp>
    <dsp:sp modelId="{B5CB3718-E993-42F9-A406-867BE3E21D4A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B1881-7651-42A4-B079-B114F6A71C22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ADA53-B551-4769-9905-6E99C0AD1F13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Planned features: Payments, maps, recommendations</a:t>
          </a:r>
        </a:p>
      </dsp:txBody>
      <dsp:txXfrm>
        <a:off x="5631327" y="2452790"/>
        <a:ext cx="2546008" cy="1080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7909F-621F-482A-B66B-E49B63D8C5C9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Unit, integration, and system testing performed</a:t>
          </a:r>
        </a:p>
      </dsp:txBody>
      <dsp:txXfrm>
        <a:off x="715337" y="2413"/>
        <a:ext cx="3221521" cy="1932912"/>
      </dsp:txXfrm>
    </dsp:sp>
    <dsp:sp modelId="{1F9B0855-D631-456E-A308-9FEBE88290B6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User feedback used for UI refinements</a:t>
          </a:r>
        </a:p>
      </dsp:txBody>
      <dsp:txXfrm>
        <a:off x="4259011" y="2413"/>
        <a:ext cx="3221521" cy="1932912"/>
      </dsp:txXfrm>
    </dsp:sp>
    <dsp:sp modelId="{F153CBA3-DFA4-42EB-AA80-3F363F691397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Core features function correctly</a:t>
          </a:r>
        </a:p>
      </dsp:txBody>
      <dsp:txXfrm>
        <a:off x="715337" y="2257478"/>
        <a:ext cx="3221521" cy="1932912"/>
      </dsp:txXfrm>
    </dsp:sp>
    <dsp:sp modelId="{6CC41375-A131-4007-A25C-F743824995D3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Layout partially mobile-optimized</a:t>
          </a:r>
        </a:p>
      </dsp:txBody>
      <dsp:txXfrm>
        <a:off x="4259011" y="2257478"/>
        <a:ext cx="3221521" cy="19329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A0E58-0AE0-47DD-A85C-1B2E034E2620}">
      <dsp:nvSpPr>
        <dsp:cNvPr id="0" name=""/>
        <dsp:cNvSpPr/>
      </dsp:nvSpPr>
      <dsp:spPr>
        <a:xfrm>
          <a:off x="0" y="59477"/>
          <a:ext cx="8195871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Working prototype successfully built</a:t>
          </a:r>
        </a:p>
      </dsp:txBody>
      <dsp:txXfrm>
        <a:off x="25759" y="85236"/>
        <a:ext cx="8144353" cy="476152"/>
      </dsp:txXfrm>
    </dsp:sp>
    <dsp:sp modelId="{65D84B10-03BF-4B64-9283-2A4EA0959739}">
      <dsp:nvSpPr>
        <dsp:cNvPr id="0" name=""/>
        <dsp:cNvSpPr/>
      </dsp:nvSpPr>
      <dsp:spPr>
        <a:xfrm>
          <a:off x="0" y="650507"/>
          <a:ext cx="8195871" cy="527670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Database and routing stable</a:t>
          </a:r>
        </a:p>
      </dsp:txBody>
      <dsp:txXfrm>
        <a:off x="25759" y="676266"/>
        <a:ext cx="8144353" cy="476152"/>
      </dsp:txXfrm>
    </dsp:sp>
    <dsp:sp modelId="{4F010188-75FA-4AD2-B4A3-E9C5BF900028}">
      <dsp:nvSpPr>
        <dsp:cNvPr id="0" name=""/>
        <dsp:cNvSpPr/>
      </dsp:nvSpPr>
      <dsp:spPr>
        <a:xfrm>
          <a:off x="0" y="1241537"/>
          <a:ext cx="8195871" cy="52767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Future Additions:</a:t>
          </a:r>
        </a:p>
      </dsp:txBody>
      <dsp:txXfrm>
        <a:off x="25759" y="1267296"/>
        <a:ext cx="8144353" cy="476152"/>
      </dsp:txXfrm>
    </dsp:sp>
    <dsp:sp modelId="{1DC4480E-ACB4-433D-92E8-B2D0E3DC3853}">
      <dsp:nvSpPr>
        <dsp:cNvPr id="0" name=""/>
        <dsp:cNvSpPr/>
      </dsp:nvSpPr>
      <dsp:spPr>
        <a:xfrm>
          <a:off x="0" y="1832567"/>
          <a:ext cx="8195871" cy="52767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Payment integration</a:t>
          </a:r>
        </a:p>
      </dsp:txBody>
      <dsp:txXfrm>
        <a:off x="25759" y="1858326"/>
        <a:ext cx="8144353" cy="476152"/>
      </dsp:txXfrm>
    </dsp:sp>
    <dsp:sp modelId="{61A71907-F74E-47E2-94E9-85C51E196BDA}">
      <dsp:nvSpPr>
        <dsp:cNvPr id="0" name=""/>
        <dsp:cNvSpPr/>
      </dsp:nvSpPr>
      <dsp:spPr>
        <a:xfrm>
          <a:off x="0" y="2423597"/>
          <a:ext cx="8195871" cy="52767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Google Maps</a:t>
          </a:r>
        </a:p>
      </dsp:txBody>
      <dsp:txXfrm>
        <a:off x="25759" y="2449356"/>
        <a:ext cx="8144353" cy="476152"/>
      </dsp:txXfrm>
    </dsp:sp>
    <dsp:sp modelId="{702C2B18-7A61-45DF-AE27-2D2367F5063C}">
      <dsp:nvSpPr>
        <dsp:cNvPr id="0" name=""/>
        <dsp:cNvSpPr/>
      </dsp:nvSpPr>
      <dsp:spPr>
        <a:xfrm>
          <a:off x="0" y="3014627"/>
          <a:ext cx="8195871" cy="527670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User login</a:t>
          </a:r>
        </a:p>
      </dsp:txBody>
      <dsp:txXfrm>
        <a:off x="25759" y="3040386"/>
        <a:ext cx="8144353" cy="476152"/>
      </dsp:txXfrm>
    </dsp:sp>
    <dsp:sp modelId="{6319A6CE-C846-46F1-A81C-D5C675CC3EDF}">
      <dsp:nvSpPr>
        <dsp:cNvPr id="0" name=""/>
        <dsp:cNvSpPr/>
      </dsp:nvSpPr>
      <dsp:spPr>
        <a:xfrm>
          <a:off x="0" y="3605657"/>
          <a:ext cx="8195871" cy="52767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Admin dashboard</a:t>
          </a:r>
        </a:p>
      </dsp:txBody>
      <dsp:txXfrm>
        <a:off x="25759" y="3631416"/>
        <a:ext cx="8144353" cy="476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F9B17-173E-4D9E-9E1E-4E2AED0CD5C1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0F6CA-6DCB-4CD3-8F3D-CE8E3EF3677D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7B400-BDA8-481E-9CC3-67B1CD9C8D2A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We appreciate your time and support.</a:t>
          </a:r>
        </a:p>
      </dsp:txBody>
      <dsp:txXfrm>
        <a:off x="182935" y="3176402"/>
        <a:ext cx="3600000" cy="720000"/>
      </dsp:txXfrm>
    </dsp:sp>
    <dsp:sp modelId="{13F78F5C-9CEC-4733-BF28-D73DD6FBD48F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12CDC-5B33-4F40-9026-ACF9B4219FBA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3BC59-6925-45D7-BA86-C3D74AAA6D1D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Questions are welcome!</a:t>
          </a:r>
        </a:p>
      </dsp:txBody>
      <dsp:txXfrm>
        <a:off x="4412935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330" y="1050595"/>
            <a:ext cx="8178790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ECOMARKET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330" y="2969469"/>
            <a:ext cx="8178790" cy="28003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</a:pPr>
            <a:r>
              <a:rPr lang="en-US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 </a:t>
            </a:r>
            <a:r>
              <a:rPr lang="en-US" sz="3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GreenCommerce</a:t>
            </a:r>
            <a:endParaRPr lang="en-US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 defTabSz="914400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Haripriya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Animireddy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 Divi</a:t>
            </a:r>
          </a:p>
          <a:p>
            <a:pPr algn="l" defTabSz="914400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Jathin Chava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D6DBB1-4FF2-E989-A48B-905B485D1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77073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Goals &amp;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73B3CD-54AD-7320-9057-298ECA565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46295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System Design &amp; 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963424-0A00-6655-1747-55E395B08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83704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56A1EB-D820-20E5-C1B8-F27E9A218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1864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Testing &amp; Validation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27EF899-6969-3D48-29F0-1F1C87695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78901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Results &amp;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9793B7-32E4-49E2-A81C-25A211DB6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71987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08ECDF-6722-333D-09F1-342319E1D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2899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211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ECOMARKET </vt:lpstr>
      <vt:lpstr>Project Overview</vt:lpstr>
      <vt:lpstr>Goals &amp; Objectives</vt:lpstr>
      <vt:lpstr>System Design &amp; Technologies</vt:lpstr>
      <vt:lpstr>Key Features</vt:lpstr>
      <vt:lpstr>Testing &amp; Validation</vt:lpstr>
      <vt:lpstr>Results &amp; Future Work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Devaraj, Prajwal</cp:lastModifiedBy>
  <cp:revision>3</cp:revision>
  <dcterms:created xsi:type="dcterms:W3CDTF">2013-01-27T09:14:16Z</dcterms:created>
  <dcterms:modified xsi:type="dcterms:W3CDTF">2025-05-06T20:26:20Z</dcterms:modified>
  <cp:category/>
</cp:coreProperties>
</file>