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  <p:sldMasterId id="2147483857" r:id="rId5"/>
    <p:sldMasterId id="2147483871" r:id="rId6"/>
    <p:sldMasterId id="2147483873" r:id="rId7"/>
    <p:sldMasterId id="2147483867" r:id="rId8"/>
    <p:sldMasterId id="2147483853" r:id="rId9"/>
    <p:sldMasterId id="2147483869" r:id="rId10"/>
  </p:sldMasterIdLst>
  <p:notesMasterIdLst>
    <p:notesMasterId r:id="rId25"/>
  </p:notesMasterIdLst>
  <p:handoutMasterIdLst>
    <p:handoutMasterId r:id="rId26"/>
  </p:handoutMasterIdLst>
  <p:sldIdLst>
    <p:sldId id="2142533016" r:id="rId11"/>
    <p:sldId id="2142533041" r:id="rId12"/>
    <p:sldId id="2142533042" r:id="rId13"/>
    <p:sldId id="2142533044" r:id="rId14"/>
    <p:sldId id="2142533045" r:id="rId15"/>
    <p:sldId id="2142533056" r:id="rId16"/>
    <p:sldId id="2142533047" r:id="rId17"/>
    <p:sldId id="2142533053" r:id="rId18"/>
    <p:sldId id="2142533046" r:id="rId19"/>
    <p:sldId id="2142533059" r:id="rId20"/>
    <p:sldId id="2142533057" r:id="rId21"/>
    <p:sldId id="2142533058" r:id="rId22"/>
    <p:sldId id="2142533052" r:id="rId23"/>
    <p:sldId id="2142533038" r:id="rId24"/>
  </p:sldIdLst>
  <p:sldSz cx="9144000" cy="5143500" type="screen16x9"/>
  <p:notesSz cx="20104100" cy="113157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4F"/>
    <a:srgbClr val="6DB657"/>
    <a:srgbClr val="4E84C4"/>
    <a:srgbClr val="000000"/>
    <a:srgbClr val="DD5041"/>
    <a:srgbClr val="DF653A"/>
    <a:srgbClr val="1E2323"/>
    <a:srgbClr val="C1FFE0"/>
    <a:srgbClr val="FFB200"/>
    <a:srgbClr val="FFD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94"/>
  </p:normalViewPr>
  <p:slideViewPr>
    <p:cSldViewPr snapToGrid="0">
      <p:cViewPr varScale="1">
        <p:scale>
          <a:sx n="91" d="100"/>
          <a:sy n="91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853-4DB9-5189-15B3-8A47498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7229-AB7A-67D3-EA06-0D6FD557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4E6C-9B11-7B97-2AED-60B57C0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2BDC717-5454-463D-B3E1-ED8E789AC8FC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FC10-2C0A-9612-D218-37654C7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7400-51B4-1126-A5F4-07654EC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54-6F0A-19B4-3238-7BC32D8F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874B-14A6-06EC-EA24-129DD6DC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EC1F5BA-E14B-454E-B6BF-0DB17F19B38C}" type="datetime1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7FC30-A017-62AC-416F-FE4B67D8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89A8-A7DB-7E7B-4952-3EFF5B5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6955-BA78-FAA9-1C0D-8466FE32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37C6F01-1CBD-490F-884C-40A5BD62B100}" type="datetime1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3A67-9F87-D948-0E1B-C965F3A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0D96-E5F4-B8B9-8376-0B62449B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03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hdphoto" Target="../media/hdphoto3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A0BF-8DAC-3B8C-4AE3-5CA3672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914355"/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B974-2740-39F8-02D1-C88C824B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992" y="851827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				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14DC-BF94-9E10-B09A-E89A386DE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IN" sz="700"/>
            </a:lvl1pPr>
          </a:lstStyle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B85-668C-1A07-18A7-82A4D4D7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lang="en-IN" sz="7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algn="ctr" defTabSz="914400"/>
            <a:fld id="{662A0901-ACEF-4BE9-9C8C-C119B421173E}" type="slidenum">
              <a:rPr lang="en-IN" smtClean="0"/>
              <a:pPr algn="ctr" defTabSz="91440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2272-ED9B-DD02-B7B0-029616CF6A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8377" y="4647628"/>
            <a:ext cx="435969" cy="387958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CAE4914F-666B-70AC-6C67-9424F69EF37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33062"/>
            <a:ext cx="1266904" cy="3025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4A0732-89C6-3C17-1231-F15060AB29F0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2" r:id="rId2"/>
    <p:sldLayoutId id="214748389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2100" b="0" kern="0" baseline="0" dirty="0" smtClean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Courier New" panose="02070309020205020404" pitchFamily="49" charset="0"/>
        <a:buChar char="o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9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5573" userDrawn="1">
          <p15:clr>
            <a:srgbClr val="F26B43"/>
          </p15:clr>
        </p15:guide>
        <p15:guide id="4" orient="horz" pos="1720" userDrawn="1">
          <p15:clr>
            <a:srgbClr val="F26B43"/>
          </p15:clr>
        </p15:guide>
        <p15:guide id="5" orient="horz" pos="2916" userDrawn="1">
          <p15:clr>
            <a:srgbClr val="F26B43"/>
          </p15:clr>
        </p15:guide>
        <p15:guide id="6" orient="horz" pos="53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DAB661-1A59-574C-5349-AB1765077B4A}"/>
              </a:ext>
            </a:extLst>
          </p:cNvPr>
          <p:cNvGrpSpPr/>
          <p:nvPr userDrawn="1"/>
        </p:nvGrpSpPr>
        <p:grpSpPr>
          <a:xfrm>
            <a:off x="219077" y="607113"/>
            <a:ext cx="8647111" cy="504364"/>
            <a:chOff x="219077" y="100726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DC0D9F-4DA9-F95E-B458-6AD6558200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CF70A6A-1BFF-583C-569D-C54AF6E8FA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7E9EE9-5F6C-5544-465E-1AA90E85E16D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52441CF1-05A1-4BE7-5EDC-4B87C0094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9" name="Picture 18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FBAEA02-88A2-D715-9CCC-3FC89572DB0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7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3AB597-EB64-CE3F-953B-52503B4D000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0651C26-EA84-03D9-38D3-26F90B0939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A1ED308E-44AD-3158-DD83-C59FFFAE9B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1337B-163B-39E5-7B72-1480CAAD060C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D439F82-0BD3-8FFB-32ED-45AD2D50EF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B5CEF9B3-1360-3B2D-04F6-60065212D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77D10-508B-EE3D-934F-7011DD0D83B7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D0F55E0-EDED-EBAC-3CE3-F991D5F305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3" name="Picture 12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B0B5D35-4023-F862-C44D-90425D39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9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 userDrawn="1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52401-9495-8C4C-0096-71A8EF93FD5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1211BC-D7D8-7686-BEC6-2AEA11A32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7" name="Picture 6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D5B26A75-9230-DB61-FD33-EF2349FF6AD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05FDF7-5390-3F81-DEF8-714D2F34CCA8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217314-B936-1115-7E01-1ECDB5F8A1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6" name="Picture 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37900AFE-F55F-6A89-2A06-D08CC65723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9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1276352"/>
            <a:ext cx="4231884" cy="381515"/>
          </a:xfrm>
        </p:spPr>
        <p:txBody>
          <a:bodyPr vert="horz" wrap="square" lIns="0" tIns="12065" rIns="0" bIns="0" rtlCol="0" anchor="t">
            <a:noAutofit/>
          </a:bodyPr>
          <a:lstStyle/>
          <a:p>
            <a:r>
              <a:rPr lang="de-DE" dirty="0">
                <a:ea typeface="Calibri"/>
              </a:rPr>
              <a:t>O</a:t>
            </a:r>
            <a:r>
              <a:rPr lang="en-US" dirty="0" err="1">
                <a:ea typeface="Calibri"/>
              </a:rPr>
              <a:t>bject</a:t>
            </a:r>
            <a:r>
              <a:rPr lang="en-US" dirty="0">
                <a:ea typeface="Calibri"/>
              </a:rPr>
              <a:t> oriented programming in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1C5D-C8A9-227A-8D2C-377A71C95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ea typeface="Calibri"/>
              </a:rPr>
              <a:t>Grow@TCS</a:t>
            </a:r>
            <a:r>
              <a:rPr lang="en-US" dirty="0">
                <a:ea typeface="Calibri"/>
              </a:rPr>
              <a:t>  ILP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1A49-D36A-E41F-A354-5AA6E26AC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16AD2CC-6F43-41C6-BAFE-FDD822A868A0}" type="datetime4">
              <a:rPr lang="en-US" dirty="0" smtClean="0"/>
              <a:pPr/>
              <a:t>September 15, 2024</a:t>
            </a:fld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D27638-4020-06C9-A8E8-E70270545E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1E5C1-DC9C-CBA0-DE61-5EA8B8B84D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  <p:pic>
        <p:nvPicPr>
          <p:cNvPr id="1026" name="Picture 2" descr="Object oriented programming (OOPs) | by Najmul Haque | Medium">
            <a:extLst>
              <a:ext uri="{FF2B5EF4-FFF2-40B4-BE49-F238E27FC236}">
                <a16:creationId xmlns:a16="http://schemas.microsoft.com/office/drawing/2014/main" id="{D05E3B27-C9C0-185E-5D99-EA68D64D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87" y="1354933"/>
            <a:ext cx="4701910" cy="31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13C9-2AB1-A07A-1426-1C8D45A9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Polymorphism</a:t>
            </a:r>
            <a:r>
              <a:rPr lang="de-DE" dirty="0"/>
              <a:t> - </a:t>
            </a:r>
            <a:r>
              <a:rPr lang="en-US" b="0" i="0" dirty="0">
                <a:solidFill>
                  <a:schemeClr val="accent4"/>
                </a:solidFill>
                <a:effectLst/>
                <a:latin typeface="Google Sans"/>
              </a:rPr>
              <a:t>the ability of one object to take on multiple forms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615C-5180-359E-E62B-0629947B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F14-7172-E14C-ABD5-F0765BD9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6C0F3-8D49-2EFA-29D3-9FD21C31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" y="840828"/>
            <a:ext cx="4088525" cy="3794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7294D-ABF1-6029-D36B-0360A9DD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25" y="1378022"/>
            <a:ext cx="3573515" cy="27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DE0A-5953-28FB-B440-0CC4F9B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Real-World Applications - OOP</a:t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ED6AD-A720-91AF-3E9B-3E211403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1EEA3-2258-4CE6-2092-EE42C13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18CE9-96A0-A1D7-1FA9-C7CA2E095FCF}"/>
              </a:ext>
            </a:extLst>
          </p:cNvPr>
          <p:cNvSpPr txBox="1">
            <a:spLocks/>
          </p:cNvSpPr>
          <p:nvPr/>
        </p:nvSpPr>
        <p:spPr>
          <a:xfrm>
            <a:off x="355998" y="940594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Software Development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Creating modular, reusable code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Game Development: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Managing game entities and behaviors.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Data Science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Structuring data and operations in a clear, organized manner.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Web Development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Creating scalable and maintainable web applications.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9319-7520-310C-1077-ADF7E4B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/>
              <a:t>onclusion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09A44-B59C-F986-E94A-C56AB22B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670C0-ABDF-0EFA-3DEB-C511E5AC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F844A-81D5-7F7F-9C4E-8FADF0DC1E5D}"/>
              </a:ext>
            </a:extLst>
          </p:cNvPr>
          <p:cNvSpPr txBox="1"/>
          <p:nvPr/>
        </p:nvSpPr>
        <p:spPr>
          <a:xfrm>
            <a:off x="762617" y="1954924"/>
            <a:ext cx="707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OOP principles help create organized, reusable, and scalable code.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458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368-8D05-9F3F-57E9-38CAC7AE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58A8D-782D-6782-ADAF-7C29935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BA56-8E52-85A1-CC0E-8C1A03C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57564-4D08-AF6B-5BF8-06F521C0BD06}"/>
              </a:ext>
            </a:extLst>
          </p:cNvPr>
          <p:cNvSpPr txBox="1">
            <a:spLocks/>
          </p:cNvSpPr>
          <p:nvPr/>
        </p:nvSpPr>
        <p:spPr>
          <a:xfrm>
            <a:off x="192992" y="543072"/>
            <a:ext cx="7886700" cy="41445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                                                        </a:t>
            </a:r>
            <a:r>
              <a:rPr lang="en-US" sz="3600" b="1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DEMO</a:t>
            </a:r>
            <a:endParaRPr lang="en-US" sz="3600" b="1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8FE88-9313-AAD6-CD94-5A7F2799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0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7D72-840A-9BD9-622E-42DAFE97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7483C-C37F-8106-ABC8-6AF4C6D7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What is Object-Oriented Programming (OOP)?</a:t>
            </a:r>
            <a:endParaRPr lang="en-IN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64A4E02-801A-36BA-74D9-DB38BB65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87" y="940594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 programming paradigm based on the concept of "objects", which can contain data and code to manipulate that data.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Core Concepts: Encapsulation, Abstraction, Inheritance, and Polymorphism.</a:t>
            </a: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426A8-721E-04A6-AA99-8FE0EE1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D38D5-33FE-A64D-332F-741454A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dirty="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D42-5F71-561F-F5FD-765CC997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Why Use OOP?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C467-CA5D-EF64-2FF0-F4750676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5B37-CEC0-DBAB-3DB9-78A6A90C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68D6B-8C5D-7D26-25D0-6BE063A97809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8719780" cy="3562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8D51961-3AB0-07B8-50C3-0C42CA63D856}"/>
              </a:ext>
            </a:extLst>
          </p:cNvPr>
          <p:cNvSpPr txBox="1">
            <a:spLocks/>
          </p:cNvSpPr>
          <p:nvPr/>
        </p:nvSpPr>
        <p:spPr>
          <a:xfrm>
            <a:off x="192487" y="940594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Modularity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Code is organized into objects, making it easier to manage and understand.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Reusability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Objects and classes can be reused across different programs.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Scalability: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Easier to manage and scale large software projects.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Maintainability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Enhances code maintainability through better organization and structure.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5EA-F9DD-45B7-5CFE-4C2A113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Basic Terminology - OOP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A1DF5-6B76-F8EF-DA05-D3EF7845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3F88-37EE-4788-5A8E-AE6FD71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4</a:t>
            </a:fld>
            <a:endParaRPr lang="en-IN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A72BA9-F9DA-C505-EABF-AAB36E2DC113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9AA50-6DDA-9A4A-5F2A-D8DCC0DA10B9}"/>
              </a:ext>
            </a:extLst>
          </p:cNvPr>
          <p:cNvSpPr txBox="1">
            <a:spLocks/>
          </p:cNvSpPr>
          <p:nvPr/>
        </p:nvSpPr>
        <p:spPr>
          <a:xfrm>
            <a:off x="355998" y="851827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Class: A blueprint for creating objects (a particular data structure).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Object: An instance of a class.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Method: A function defined within a class.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Attribute: A variable bound to an instance of a class.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318-65B7-B2D5-4727-8C0CF1BD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Creating a Class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69C0-2BEA-11F5-B7DF-2E603C0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4CA2-B135-9D63-D8E6-D0B3DBB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15E2-F7DD-B01B-43E0-BC0C4454223F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812A5-E4C8-F8B2-25F8-921C0760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60" y="851828"/>
            <a:ext cx="6209712" cy="2478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2BEF0-759E-4F9F-856C-E6887596A8E6}"/>
              </a:ext>
            </a:extLst>
          </p:cNvPr>
          <p:cNvSpPr txBox="1"/>
          <p:nvPr/>
        </p:nvSpPr>
        <p:spPr>
          <a:xfrm>
            <a:off x="294290" y="3520966"/>
            <a:ext cx="8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__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init</a:t>
            </a: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__ Method: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constructor method for initializing an object's attributes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32B9D-1A6C-3DA2-CB4B-5B6530103820}"/>
              </a:ext>
            </a:extLst>
          </p:cNvPr>
          <p:cNvSpPr txBox="1"/>
          <p:nvPr/>
        </p:nvSpPr>
        <p:spPr>
          <a:xfrm>
            <a:off x="430924" y="4067503"/>
            <a:ext cx="7378262" cy="49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Self Parameter: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Refers to the instance of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318-65B7-B2D5-4727-8C0CF1BD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Creating an Object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69C0-2BEA-11F5-B7DF-2E603C0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4CA2-B135-9D63-D8E6-D0B3DBB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15E2-F7DD-B01B-43E0-BC0C4454223F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E0280-085C-72C9-2B7E-111602C5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" y="559302"/>
            <a:ext cx="4654276" cy="2835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A76C7-4C4B-A73A-F81C-CCE8E610C035}"/>
              </a:ext>
            </a:extLst>
          </p:cNvPr>
          <p:cNvSpPr txBox="1"/>
          <p:nvPr/>
        </p:nvSpPr>
        <p:spPr>
          <a:xfrm>
            <a:off x="431192" y="3519474"/>
            <a:ext cx="7409793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Instantiation: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Creating an instance of a class.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Accessing Methods and Attributes: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Using the dot notation.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CD5-DA0B-013C-1B67-19FCF5D4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Inheritance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38D2-D30D-9029-8C66-CC166372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F773-B758-BFC1-587D-10460476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AA40-03CC-2075-1495-A59D4A85FE14}"/>
              </a:ext>
            </a:extLst>
          </p:cNvPr>
          <p:cNvSpPr txBox="1">
            <a:spLocks/>
          </p:cNvSpPr>
          <p:nvPr/>
        </p:nvSpPr>
        <p:spPr>
          <a:xfrm>
            <a:off x="192992" y="660942"/>
            <a:ext cx="7886700" cy="42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CC397F-DE9F-F02A-4C75-B138C48FCF91}"/>
              </a:ext>
            </a:extLst>
          </p:cNvPr>
          <p:cNvSpPr txBox="1">
            <a:spLocks/>
          </p:cNvSpPr>
          <p:nvPr/>
        </p:nvSpPr>
        <p:spPr>
          <a:xfrm>
            <a:off x="278523" y="660942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 mechanism for creating a new class using details of an existing class</a:t>
            </a:r>
          </a:p>
          <a:p>
            <a:pPr marL="3164" marR="2310" indent="0" defTabSz="415546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BC432-0C05-409B-2B81-B287B160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06" y="1411861"/>
            <a:ext cx="5992061" cy="2203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97C534-E060-7861-9FF9-FFFE07D1E3CE}"/>
              </a:ext>
            </a:extLst>
          </p:cNvPr>
          <p:cNvSpPr txBox="1"/>
          <p:nvPr/>
        </p:nvSpPr>
        <p:spPr>
          <a:xfrm>
            <a:off x="278523" y="3991110"/>
            <a:ext cx="651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super() Function: 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Calls the parent class's constructor.</a:t>
            </a:r>
          </a:p>
        </p:txBody>
      </p:sp>
    </p:spTree>
    <p:extLst>
      <p:ext uri="{BB962C8B-B14F-4D97-AF65-F5344CB8AC3E}">
        <p14:creationId xmlns:p14="http://schemas.microsoft.com/office/powerpoint/2010/main" val="164115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0B1A-0670-EF17-552D-B74CF5BD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Enscapsulation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927F-FE0E-8255-D15C-FA79E9DA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EFD5-46B6-5860-3F2C-18372CF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579DA-FC00-7366-F3B6-B013CAC7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3" y="1799804"/>
            <a:ext cx="6163535" cy="2953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2D6446-1D60-9D2A-8DBD-488F9DD0E8D6}"/>
              </a:ext>
            </a:extLst>
          </p:cNvPr>
          <p:cNvSpPr txBox="1"/>
          <p:nvPr/>
        </p:nvSpPr>
        <p:spPr>
          <a:xfrm>
            <a:off x="5519736" y="3405352"/>
            <a:ext cx="184731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FE0071F-05D3-94EB-2F0D-36584A6A2BB3}"/>
              </a:ext>
            </a:extLst>
          </p:cNvPr>
          <p:cNvSpPr txBox="1">
            <a:spLocks/>
          </p:cNvSpPr>
          <p:nvPr/>
        </p:nvSpPr>
        <p:spPr>
          <a:xfrm>
            <a:off x="609600" y="851827"/>
            <a:ext cx="8355724" cy="75834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Definition: Bundling data with methods that operate on that data.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Private Attributes: Attributes that cannot be accessed directly from outside the class.</a:t>
            </a: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9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155F-CF48-2E67-5E48-835862EA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30" y="107915"/>
            <a:ext cx="8639503" cy="553027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Abstraction - </a:t>
            </a:r>
            <a:r>
              <a:rPr lang="en-US" sz="1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Hiding the complex implementation details and showing only the necessary features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9242E-0228-1B34-9BBA-4EF699D4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0A50-CCD4-B013-51D7-3BD85C8D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9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774DC-2B5F-0777-A1D6-B81B65E1771A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2375D-91FC-573E-EE23-4D432F5C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2" y="676603"/>
            <a:ext cx="748729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1630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Bla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3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8A473F64-A4FE-4660-9414-92A8A2F93746}"/>
    </a:ext>
  </a:extLst>
</a:theme>
</file>

<file path=ppt/theme/theme4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5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A50E3EA0-9598-4E5F-87F7-B378FD69FD7B}"/>
    </a:ext>
  </a:extLst>
</a:theme>
</file>

<file path=ppt/theme/theme6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257BB0FB-7740-43BC-9A4E-0DEBD1A492F3}"/>
    </a:ext>
  </a:extLst>
</a:theme>
</file>

<file path=ppt/theme/theme7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EFFEF1C5-E889-40EF-BE9E-AEF07A05CBF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79319545EA9408E6B9B08BC6F7D21" ma:contentTypeVersion="16" ma:contentTypeDescription="Create a new document." ma:contentTypeScope="" ma:versionID="8cd9eb5abb14d0bd3de3afbc481cbfcd">
  <xsd:schema xmlns:xsd="http://www.w3.org/2001/XMLSchema" xmlns:xs="http://www.w3.org/2001/XMLSchema" xmlns:p="http://schemas.microsoft.com/office/2006/metadata/properties" xmlns:ns2="9989bb88-00e5-47d0-95d7-ecd5d71530ef" xmlns:ns3="cf0e3ea0-0579-4834-9ab9-42e21d2c35a1" targetNamespace="http://schemas.microsoft.com/office/2006/metadata/properties" ma:root="true" ma:fieldsID="876da6f17d94932a8f26cf0172e6018e" ns2:_="" ns3:_="">
    <xsd:import namespace="9989bb88-00e5-47d0-95d7-ecd5d71530ef"/>
    <xsd:import namespace="cf0e3ea0-0579-4834-9ab9-42e21d2c3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9bb88-00e5-47d0-95d7-ecd5d7153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e3ea0-0579-4834-9ab9-42e21d2c35a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9693f4c-5636-499a-a8db-42cf72232070}" ma:internalName="TaxCatchAll" ma:showField="CatchAllData" ma:web="cf0e3ea0-0579-4834-9ab9-42e21d2c35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0e3ea0-0579-4834-9ab9-42e21d2c35a1">
      <UserInfo>
        <DisplayName>BANODKAR, Ms. SARIKA LOKESH (NAGVEKAR)</DisplayName>
        <AccountId>199206</AccountId>
        <AccountType/>
      </UserInfo>
    </SharedWithUsers>
    <lcf76f155ced4ddcb4097134ff3c332f xmlns="9989bb88-00e5-47d0-95d7-ecd5d71530ef">
      <Terms xmlns="http://schemas.microsoft.com/office/infopath/2007/PartnerControls"/>
    </lcf76f155ced4ddcb4097134ff3c332f>
    <TaxCatchAll xmlns="cf0e3ea0-0579-4834-9ab9-42e21d2c35a1" xsi:nil="true"/>
    <MediaLengthInSeconds xmlns="9989bb88-00e5-47d0-95d7-ecd5d71530ef" xsi:nil="true"/>
  </documentManagement>
</p:properties>
</file>

<file path=customXml/itemProps1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C3AFF0-7969-47C9-9020-00C7D8B11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9bb88-00e5-47d0-95d7-ecd5d71530ef"/>
    <ds:schemaRef ds:uri="cf0e3ea0-0579-4834-9ab9-42e21d2c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1B480-7C1E-4300-A913-41CAD33511F4}">
  <ds:schemaRefs>
    <ds:schemaRef ds:uri="http://purl.org/dc/dcmitype/"/>
    <ds:schemaRef ds:uri="f131310f-da73-447f-9d07-af8aec60e1e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200d1c5-bd2a-48f4-9aa5-49792c8c2bf8"/>
    <ds:schemaRef ds:uri="http://schemas.microsoft.com/office/2006/metadata/properties"/>
    <ds:schemaRef ds:uri="http://purl.org/dc/terms/"/>
    <ds:schemaRef ds:uri="1543e60d-4cba-4450-8505-7fa253a6b7a4"/>
    <ds:schemaRef ds:uri="7c4521be-1239-4dc0-9266-ac6e66be47ee"/>
    <ds:schemaRef ds:uri="81d27203-9088-48bf-a1a2-cbab725ad225"/>
    <ds:schemaRef ds:uri="152293c6-6c06-4252-83b6-ed677d99735f"/>
    <ds:schemaRef ds:uri="http://schemas.microsoft.com/sharepoint/v3"/>
    <ds:schemaRef ds:uri="cf0e3ea0-0579-4834-9ab9-42e21d2c35a1"/>
    <ds:schemaRef ds:uri="9989bb88-00e5-47d0-95d7-ecd5d71530ef"/>
  </ds:schemaRefs>
</ds:datastoreItem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Content Slide_White</Template>
  <TotalTime>4497</TotalTime>
  <Words>376</Words>
  <Application>Microsoft Office PowerPoint</Application>
  <PresentationFormat>On-screen Show (16:9)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Allianz Neo</vt:lpstr>
      <vt:lpstr>Aptos</vt:lpstr>
      <vt:lpstr>Arial</vt:lpstr>
      <vt:lpstr>Calibri</vt:lpstr>
      <vt:lpstr>Courier New</vt:lpstr>
      <vt:lpstr>Google Sans</vt:lpstr>
      <vt:lpstr>Symbol</vt:lpstr>
      <vt:lpstr>Times New Roman</vt:lpstr>
      <vt:lpstr>Wingdings</vt:lpstr>
      <vt:lpstr>Content Slide_Black</vt:lpstr>
      <vt:lpstr>Title Slide_White Blue 1</vt:lpstr>
      <vt:lpstr>Title Slide_Black_without image</vt:lpstr>
      <vt:lpstr>1_Title Slide_White Blue_without image</vt:lpstr>
      <vt:lpstr>1_Divider Slide_White</vt:lpstr>
      <vt:lpstr>Thank Slide_Black</vt:lpstr>
      <vt:lpstr>1_Thank Slide_White</vt:lpstr>
      <vt:lpstr>Object oriented programming in python</vt:lpstr>
      <vt:lpstr>What is Object-Oriented Programming (OOP)?</vt:lpstr>
      <vt:lpstr>Why Use OOP?</vt:lpstr>
      <vt:lpstr>Basic Terminology - OOP</vt:lpstr>
      <vt:lpstr>Creating a Class in Python</vt:lpstr>
      <vt:lpstr>Creating an Object</vt:lpstr>
      <vt:lpstr>Inheritance</vt:lpstr>
      <vt:lpstr>Enscapsulation </vt:lpstr>
      <vt:lpstr>Abstraction - Hiding the complex implementation details and showing only the necessary features</vt:lpstr>
      <vt:lpstr>Polymorphism - the ability of one object to take on multiple forms</vt:lpstr>
      <vt:lpstr>Real-World Applications - OOP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new branded PowerPoint template</dc:title>
  <dc:creator>HARSHADA Shirke</dc:creator>
  <cp:lastModifiedBy>Haripriya Subramanian</cp:lastModifiedBy>
  <cp:revision>134</cp:revision>
  <dcterms:created xsi:type="dcterms:W3CDTF">2023-12-07T09:46:25Z</dcterms:created>
  <dcterms:modified xsi:type="dcterms:W3CDTF">2024-09-15T09:21:00Z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0x010100B6079319545EA9408E6B9B08BC6F7D21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lpwstr/>
  </property>
  <property fmtid="{D5CDD505-2E9C-101B-9397-08002B2CF9AE}" pid="11" name="TriggerFlowInfo">
    <vt:lpwstr/>
  </property>
</Properties>
</file>