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25" r:id="rId5"/>
    <p:sldId id="326" r:id="rId6"/>
    <p:sldId id="340" r:id="rId7"/>
    <p:sldId id="327" r:id="rId8"/>
    <p:sldId id="349" r:id="rId9"/>
    <p:sldId id="341" r:id="rId10"/>
    <p:sldId id="353" r:id="rId11"/>
    <p:sldId id="351" r:id="rId12"/>
    <p:sldId id="342" r:id="rId13"/>
    <p:sldId id="343" r:id="rId14"/>
    <p:sldId id="347" r:id="rId15"/>
    <p:sldId id="350" r:id="rId16"/>
    <p:sldId id="344" r:id="rId17"/>
    <p:sldId id="345" r:id="rId18"/>
    <p:sldId id="338" r:id="rId19"/>
    <p:sldId id="348" r:id="rId20"/>
    <p:sldId id="330" r:id="rId21"/>
    <p:sldId id="339" r:id="rId22"/>
    <p:sldId id="34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5" d="100"/>
          <a:sy n="85" d="100"/>
        </p:scale>
        <p:origin x="590"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priya Sabbani" userId="0f16b1816d2df935" providerId="LiveId" clId="{80C92EA8-B1F3-4113-9E96-7BF227FE7EF6}"/>
    <pc:docChg chg="undo custSel addSld delSld modSld sldOrd">
      <pc:chgData name="Hari priya Sabbani" userId="0f16b1816d2df935" providerId="LiveId" clId="{80C92EA8-B1F3-4113-9E96-7BF227FE7EF6}" dt="2024-01-24T19:50:30.505" v="896" actId="14100"/>
      <pc:docMkLst>
        <pc:docMk/>
      </pc:docMkLst>
      <pc:sldChg chg="modSp mod">
        <pc:chgData name="Hari priya Sabbani" userId="0f16b1816d2df935" providerId="LiveId" clId="{80C92EA8-B1F3-4113-9E96-7BF227FE7EF6}" dt="2024-01-24T19:49:08.904" v="846" actId="20577"/>
        <pc:sldMkLst>
          <pc:docMk/>
          <pc:sldMk cId="855215445" sldId="325"/>
        </pc:sldMkLst>
        <pc:spChg chg="mod">
          <ac:chgData name="Hari priya Sabbani" userId="0f16b1816d2df935" providerId="LiveId" clId="{80C92EA8-B1F3-4113-9E96-7BF227FE7EF6}" dt="2024-01-24T19:49:08.904" v="846" actId="20577"/>
          <ac:spMkLst>
            <pc:docMk/>
            <pc:sldMk cId="855215445" sldId="325"/>
            <ac:spMk id="2" creationId="{A1307D8B-2864-21B6-1CE1-B605F29281C5}"/>
          </ac:spMkLst>
        </pc:spChg>
        <pc:spChg chg="mod">
          <ac:chgData name="Hari priya Sabbani" userId="0f16b1816d2df935" providerId="LiveId" clId="{80C92EA8-B1F3-4113-9E96-7BF227FE7EF6}" dt="2024-01-04T18:13:25.288" v="435" actId="1076"/>
          <ac:spMkLst>
            <pc:docMk/>
            <pc:sldMk cId="855215445" sldId="325"/>
            <ac:spMk id="8" creationId="{20190FFA-99EF-D85F-70E8-EB86E6AC9A69}"/>
          </ac:spMkLst>
        </pc:spChg>
        <pc:spChg chg="mod">
          <ac:chgData name="Hari priya Sabbani" userId="0f16b1816d2df935" providerId="LiveId" clId="{80C92EA8-B1F3-4113-9E96-7BF227FE7EF6}" dt="2024-01-04T18:12:08.618" v="398" actId="20577"/>
          <ac:spMkLst>
            <pc:docMk/>
            <pc:sldMk cId="855215445" sldId="325"/>
            <ac:spMk id="10" creationId="{E53C37A2-3C92-63A5-85CF-30B8231A540F}"/>
          </ac:spMkLst>
        </pc:spChg>
      </pc:sldChg>
      <pc:sldChg chg="addSp delSp modSp mod">
        <pc:chgData name="Hari priya Sabbani" userId="0f16b1816d2df935" providerId="LiveId" clId="{80C92EA8-B1F3-4113-9E96-7BF227FE7EF6}" dt="2024-01-24T19:50:30.505" v="896" actId="14100"/>
        <pc:sldMkLst>
          <pc:docMk/>
          <pc:sldMk cId="2910866480" sldId="326"/>
        </pc:sldMkLst>
        <pc:spChg chg="mod">
          <ac:chgData name="Hari priya Sabbani" userId="0f16b1816d2df935" providerId="LiveId" clId="{80C92EA8-B1F3-4113-9E96-7BF227FE7EF6}" dt="2024-01-04T16:58:24.417" v="26" actId="1076"/>
          <ac:spMkLst>
            <pc:docMk/>
            <pc:sldMk cId="2910866480" sldId="326"/>
            <ac:spMk id="2" creationId="{9A3EB422-1287-FCEB-63CE-599FDC8468D8}"/>
          </ac:spMkLst>
        </pc:spChg>
        <pc:spChg chg="mod">
          <ac:chgData name="Hari priya Sabbani" userId="0f16b1816d2df935" providerId="LiveId" clId="{80C92EA8-B1F3-4113-9E96-7BF227FE7EF6}" dt="2024-01-24T19:50:30.505" v="896" actId="14100"/>
          <ac:spMkLst>
            <pc:docMk/>
            <pc:sldMk cId="2910866480" sldId="326"/>
            <ac:spMk id="3" creationId="{4D038CD2-9585-7E51-5359-D52935A77DF0}"/>
          </ac:spMkLst>
        </pc:spChg>
        <pc:spChg chg="add del mod">
          <ac:chgData name="Hari priya Sabbani" userId="0f16b1816d2df935" providerId="LiveId" clId="{80C92EA8-B1F3-4113-9E96-7BF227FE7EF6}" dt="2024-01-04T18:07:06.118" v="308" actId="478"/>
          <ac:spMkLst>
            <pc:docMk/>
            <pc:sldMk cId="2910866480" sldId="326"/>
            <ac:spMk id="5" creationId="{A462E35D-7D73-6FE8-FDF1-756B914235C4}"/>
          </ac:spMkLst>
        </pc:spChg>
        <pc:spChg chg="add del mod">
          <ac:chgData name="Hari priya Sabbani" userId="0f16b1816d2df935" providerId="LiveId" clId="{80C92EA8-B1F3-4113-9E96-7BF227FE7EF6}" dt="2024-01-04T16:59:45.267" v="43" actId="767"/>
          <ac:spMkLst>
            <pc:docMk/>
            <pc:sldMk cId="2910866480" sldId="326"/>
            <ac:spMk id="6" creationId="{718B2284-4671-7F62-ADAD-10044F6A941D}"/>
          </ac:spMkLst>
        </pc:spChg>
      </pc:sldChg>
      <pc:sldChg chg="modSp mod">
        <pc:chgData name="Hari priya Sabbani" userId="0f16b1816d2df935" providerId="LiveId" clId="{80C92EA8-B1F3-4113-9E96-7BF227FE7EF6}" dt="2024-01-24T18:42:27.334" v="506" actId="113"/>
        <pc:sldMkLst>
          <pc:docMk/>
          <pc:sldMk cId="2810133685" sldId="327"/>
        </pc:sldMkLst>
        <pc:spChg chg="mod">
          <ac:chgData name="Hari priya Sabbani" userId="0f16b1816d2df935" providerId="LiveId" clId="{80C92EA8-B1F3-4113-9E96-7BF227FE7EF6}" dt="2024-01-24T18:42:27.334" v="506" actId="113"/>
          <ac:spMkLst>
            <pc:docMk/>
            <pc:sldMk cId="2810133685" sldId="327"/>
            <ac:spMk id="2" creationId="{F0984788-646A-CF90-D67D-14752A71745D}"/>
          </ac:spMkLst>
        </pc:spChg>
      </pc:sldChg>
      <pc:sldChg chg="addSp delSp modSp mod ord">
        <pc:chgData name="Hari priya Sabbani" userId="0f16b1816d2df935" providerId="LiveId" clId="{80C92EA8-B1F3-4113-9E96-7BF227FE7EF6}" dt="2024-01-24T18:44:30.241" v="529"/>
        <pc:sldMkLst>
          <pc:docMk/>
          <pc:sldMk cId="1239358510" sldId="330"/>
        </pc:sldMkLst>
        <pc:spChg chg="mod">
          <ac:chgData name="Hari priya Sabbani" userId="0f16b1816d2df935" providerId="LiveId" clId="{80C92EA8-B1F3-4113-9E96-7BF227FE7EF6}" dt="2024-01-24T18:42:15.621" v="504" actId="20577"/>
          <ac:spMkLst>
            <pc:docMk/>
            <pc:sldMk cId="1239358510" sldId="330"/>
            <ac:spMk id="2" creationId="{3359D63F-F67D-B1A6-9772-28B26C238474}"/>
          </ac:spMkLst>
        </pc:spChg>
        <pc:spChg chg="add mod">
          <ac:chgData name="Hari priya Sabbani" userId="0f16b1816d2df935" providerId="LiveId" clId="{80C92EA8-B1F3-4113-9E96-7BF227FE7EF6}" dt="2024-01-04T17:19:58.467" v="128" actId="2710"/>
          <ac:spMkLst>
            <pc:docMk/>
            <pc:sldMk cId="1239358510" sldId="330"/>
            <ac:spMk id="5" creationId="{0D38AB70-FC8B-0A8E-64C8-794C55FEFCD3}"/>
          </ac:spMkLst>
        </pc:spChg>
        <pc:spChg chg="del">
          <ac:chgData name="Hari priya Sabbani" userId="0f16b1816d2df935" providerId="LiveId" clId="{80C92EA8-B1F3-4113-9E96-7BF227FE7EF6}" dt="2024-01-04T17:06:50.217" v="86" actId="478"/>
          <ac:spMkLst>
            <pc:docMk/>
            <pc:sldMk cId="1239358510" sldId="330"/>
            <ac:spMk id="7" creationId="{70FB8536-A7BA-13CB-A729-7BE4FD96F6B8}"/>
          </ac:spMkLst>
        </pc:spChg>
        <pc:picChg chg="del">
          <ac:chgData name="Hari priya Sabbani" userId="0f16b1816d2df935" providerId="LiveId" clId="{80C92EA8-B1F3-4113-9E96-7BF227FE7EF6}" dt="2024-01-04T17:06:40.667" v="84" actId="478"/>
          <ac:picMkLst>
            <pc:docMk/>
            <pc:sldMk cId="1239358510" sldId="330"/>
            <ac:picMk id="3074" creationId="{15D0D1C3-9949-2130-0376-E57CF51B943B}"/>
          </ac:picMkLst>
        </pc:picChg>
        <pc:picChg chg="del">
          <ac:chgData name="Hari priya Sabbani" userId="0f16b1816d2df935" providerId="LiveId" clId="{80C92EA8-B1F3-4113-9E96-7BF227FE7EF6}" dt="2024-01-04T17:06:42.350" v="85" actId="478"/>
          <ac:picMkLst>
            <pc:docMk/>
            <pc:sldMk cId="1239358510" sldId="330"/>
            <ac:picMk id="3076" creationId="{8EC7B0CC-93E7-845B-9473-D1A231D6796C}"/>
          </ac:picMkLst>
        </pc:picChg>
      </pc:sldChg>
      <pc:sldChg chg="addSp delSp modSp mod">
        <pc:chgData name="Hari priya Sabbani" userId="0f16b1816d2df935" providerId="LiveId" clId="{80C92EA8-B1F3-4113-9E96-7BF227FE7EF6}" dt="2024-01-24T18:43:27.817" v="519" actId="113"/>
        <pc:sldMkLst>
          <pc:docMk/>
          <pc:sldMk cId="409420417" sldId="338"/>
        </pc:sldMkLst>
        <pc:spChg chg="add del">
          <ac:chgData name="Hari priya Sabbani" userId="0f16b1816d2df935" providerId="LiveId" clId="{80C92EA8-B1F3-4113-9E96-7BF227FE7EF6}" dt="2024-01-04T18:01:15.034" v="252" actId="478"/>
          <ac:spMkLst>
            <pc:docMk/>
            <pc:sldMk cId="409420417" sldId="338"/>
            <ac:spMk id="4" creationId="{68003147-27BE-7492-36B6-F405F1156F31}"/>
          </ac:spMkLst>
        </pc:spChg>
        <pc:spChg chg="add del mod">
          <ac:chgData name="Hari priya Sabbani" userId="0f16b1816d2df935" providerId="LiveId" clId="{80C92EA8-B1F3-4113-9E96-7BF227FE7EF6}" dt="2024-01-04T18:01:07.937" v="251" actId="478"/>
          <ac:spMkLst>
            <pc:docMk/>
            <pc:sldMk cId="409420417" sldId="338"/>
            <ac:spMk id="5" creationId="{AC14E41E-79FF-0DC4-6D3D-FB8503C790D1}"/>
          </ac:spMkLst>
        </pc:spChg>
        <pc:spChg chg="mod">
          <ac:chgData name="Hari priya Sabbani" userId="0f16b1816d2df935" providerId="LiveId" clId="{80C92EA8-B1F3-4113-9E96-7BF227FE7EF6}" dt="2024-01-24T18:43:27.817" v="519" actId="113"/>
          <ac:spMkLst>
            <pc:docMk/>
            <pc:sldMk cId="409420417" sldId="338"/>
            <ac:spMk id="6" creationId="{BB7103A8-AEEA-50D3-BE61-CC85D24BDF23}"/>
          </ac:spMkLst>
        </pc:spChg>
        <pc:spChg chg="add del mod">
          <ac:chgData name="Hari priya Sabbani" userId="0f16b1816d2df935" providerId="LiveId" clId="{80C92EA8-B1F3-4113-9E96-7BF227FE7EF6}" dt="2024-01-04T18:01:18.646" v="253" actId="478"/>
          <ac:spMkLst>
            <pc:docMk/>
            <pc:sldMk cId="409420417" sldId="338"/>
            <ac:spMk id="8" creationId="{5C70C726-4624-6683-49B7-D70217F02029}"/>
          </ac:spMkLst>
        </pc:spChg>
        <pc:spChg chg="add mod">
          <ac:chgData name="Hari priya Sabbani" userId="0f16b1816d2df935" providerId="LiveId" clId="{80C92EA8-B1F3-4113-9E96-7BF227FE7EF6}" dt="2024-01-04T18:05:03.178" v="261" actId="1076"/>
          <ac:spMkLst>
            <pc:docMk/>
            <pc:sldMk cId="409420417" sldId="338"/>
            <ac:spMk id="10" creationId="{143382DE-D71D-2D75-A8FF-45A28831ABDE}"/>
          </ac:spMkLst>
        </pc:spChg>
      </pc:sldChg>
      <pc:sldChg chg="modSp mod">
        <pc:chgData name="Hari priya Sabbani" userId="0f16b1816d2df935" providerId="LiveId" clId="{80C92EA8-B1F3-4113-9E96-7BF227FE7EF6}" dt="2024-01-24T18:43:41.584" v="522" actId="113"/>
        <pc:sldMkLst>
          <pc:docMk/>
          <pc:sldMk cId="3334127647" sldId="339"/>
        </pc:sldMkLst>
        <pc:spChg chg="mod">
          <ac:chgData name="Hari priya Sabbani" userId="0f16b1816d2df935" providerId="LiveId" clId="{80C92EA8-B1F3-4113-9E96-7BF227FE7EF6}" dt="2024-01-24T18:43:41.584" v="522" actId="113"/>
          <ac:spMkLst>
            <pc:docMk/>
            <pc:sldMk cId="3334127647" sldId="339"/>
            <ac:spMk id="3" creationId="{DC53EA3E-09E0-C8E3-3479-84E5596C7953}"/>
          </ac:spMkLst>
        </pc:spChg>
      </pc:sldChg>
      <pc:sldChg chg="modSp mod">
        <pc:chgData name="Hari priya Sabbani" userId="0f16b1816d2df935" providerId="LiveId" clId="{80C92EA8-B1F3-4113-9E96-7BF227FE7EF6}" dt="2024-01-24T18:42:35.204" v="508" actId="113"/>
        <pc:sldMkLst>
          <pc:docMk/>
          <pc:sldMk cId="3094789369" sldId="340"/>
        </pc:sldMkLst>
        <pc:spChg chg="mod">
          <ac:chgData name="Hari priya Sabbani" userId="0f16b1816d2df935" providerId="LiveId" clId="{80C92EA8-B1F3-4113-9E96-7BF227FE7EF6}" dt="2024-01-24T18:42:35.204" v="508" actId="113"/>
          <ac:spMkLst>
            <pc:docMk/>
            <pc:sldMk cId="3094789369" sldId="340"/>
            <ac:spMk id="2" creationId="{D5E4EB7D-BBD9-576A-5FF3-D40184EEF094}"/>
          </ac:spMkLst>
        </pc:spChg>
      </pc:sldChg>
      <pc:sldChg chg="addSp delSp modSp mod">
        <pc:chgData name="Hari priya Sabbani" userId="0f16b1816d2df935" providerId="LiveId" clId="{80C92EA8-B1F3-4113-9E96-7BF227FE7EF6}" dt="2024-01-24T19:37:21.981" v="776" actId="1076"/>
        <pc:sldMkLst>
          <pc:docMk/>
          <pc:sldMk cId="3958601206" sldId="341"/>
        </pc:sldMkLst>
        <pc:spChg chg="mod">
          <ac:chgData name="Hari priya Sabbani" userId="0f16b1816d2df935" providerId="LiveId" clId="{80C92EA8-B1F3-4113-9E96-7BF227FE7EF6}" dt="2024-01-24T19:31:09.928" v="768" actId="113"/>
          <ac:spMkLst>
            <pc:docMk/>
            <pc:sldMk cId="3958601206" sldId="341"/>
            <ac:spMk id="2" creationId="{3359D63F-F67D-B1A6-9772-28B26C238474}"/>
          </ac:spMkLst>
        </pc:spChg>
        <pc:spChg chg="mod">
          <ac:chgData name="Hari priya Sabbani" userId="0f16b1816d2df935" providerId="LiveId" clId="{80C92EA8-B1F3-4113-9E96-7BF227FE7EF6}" dt="2024-01-24T19:31:53.253" v="774" actId="14100"/>
          <ac:spMkLst>
            <pc:docMk/>
            <pc:sldMk cId="3958601206" sldId="341"/>
            <ac:spMk id="7" creationId="{70FB8536-A7BA-13CB-A729-7BE4FD96F6B8}"/>
          </ac:spMkLst>
        </pc:spChg>
        <pc:picChg chg="del">
          <ac:chgData name="Hari priya Sabbani" userId="0f16b1816d2df935" providerId="LiveId" clId="{80C92EA8-B1F3-4113-9E96-7BF227FE7EF6}" dt="2024-01-04T17:23:30.560" v="151" actId="478"/>
          <ac:picMkLst>
            <pc:docMk/>
            <pc:sldMk cId="3958601206" sldId="341"/>
            <ac:picMk id="6" creationId="{3204A5B4-008B-319F-A7FC-6DFAD1AFB5E3}"/>
          </ac:picMkLst>
        </pc:picChg>
        <pc:picChg chg="add mod">
          <ac:chgData name="Hari priya Sabbani" userId="0f16b1816d2df935" providerId="LiveId" clId="{80C92EA8-B1F3-4113-9E96-7BF227FE7EF6}" dt="2024-01-24T19:37:21.981" v="776" actId="1076"/>
          <ac:picMkLst>
            <pc:docMk/>
            <pc:sldMk cId="3958601206" sldId="341"/>
            <ac:picMk id="2050" creationId="{4B476A96-9820-ACA8-CD06-7CB58873A035}"/>
          </ac:picMkLst>
        </pc:picChg>
      </pc:sldChg>
      <pc:sldChg chg="modSp mod">
        <pc:chgData name="Hari priya Sabbani" userId="0f16b1816d2df935" providerId="LiveId" clId="{80C92EA8-B1F3-4113-9E96-7BF227FE7EF6}" dt="2024-01-24T19:14:10.394" v="651" actId="113"/>
        <pc:sldMkLst>
          <pc:docMk/>
          <pc:sldMk cId="3077537846" sldId="342"/>
        </pc:sldMkLst>
        <pc:spChg chg="mod">
          <ac:chgData name="Hari priya Sabbani" userId="0f16b1816d2df935" providerId="LiveId" clId="{80C92EA8-B1F3-4113-9E96-7BF227FE7EF6}" dt="2024-01-24T18:41:46.932" v="498" actId="255"/>
          <ac:spMkLst>
            <pc:docMk/>
            <pc:sldMk cId="3077537846" sldId="342"/>
            <ac:spMk id="2" creationId="{3359D63F-F67D-B1A6-9772-28B26C238474}"/>
          </ac:spMkLst>
        </pc:spChg>
        <pc:spChg chg="mod">
          <ac:chgData name="Hari priya Sabbani" userId="0f16b1816d2df935" providerId="LiveId" clId="{80C92EA8-B1F3-4113-9E96-7BF227FE7EF6}" dt="2024-01-24T19:14:10.394" v="651" actId="113"/>
          <ac:spMkLst>
            <pc:docMk/>
            <pc:sldMk cId="3077537846" sldId="342"/>
            <ac:spMk id="7" creationId="{70FB8536-A7BA-13CB-A729-7BE4FD96F6B8}"/>
          </ac:spMkLst>
        </pc:spChg>
      </pc:sldChg>
      <pc:sldChg chg="delSp modSp mod">
        <pc:chgData name="Hari priya Sabbani" userId="0f16b1816d2df935" providerId="LiveId" clId="{80C92EA8-B1F3-4113-9E96-7BF227FE7EF6}" dt="2024-01-24T19:14:20.727" v="652" actId="478"/>
        <pc:sldMkLst>
          <pc:docMk/>
          <pc:sldMk cId="541333906" sldId="343"/>
        </pc:sldMkLst>
        <pc:spChg chg="mod">
          <ac:chgData name="Hari priya Sabbani" userId="0f16b1816d2df935" providerId="LiveId" clId="{80C92EA8-B1F3-4113-9E96-7BF227FE7EF6}" dt="2024-01-24T18:41:36.908" v="496" actId="255"/>
          <ac:spMkLst>
            <pc:docMk/>
            <pc:sldMk cId="541333906" sldId="343"/>
            <ac:spMk id="2" creationId="{3359D63F-F67D-B1A6-9772-28B26C238474}"/>
          </ac:spMkLst>
        </pc:spChg>
        <pc:spChg chg="del">
          <ac:chgData name="Hari priya Sabbani" userId="0f16b1816d2df935" providerId="LiveId" clId="{80C92EA8-B1F3-4113-9E96-7BF227FE7EF6}" dt="2024-01-24T19:14:20.727" v="652" actId="478"/>
          <ac:spMkLst>
            <pc:docMk/>
            <pc:sldMk cId="541333906" sldId="343"/>
            <ac:spMk id="3" creationId="{F63BF804-4237-3BA9-C1BF-751F839869FF}"/>
          </ac:spMkLst>
        </pc:spChg>
      </pc:sldChg>
      <pc:sldChg chg="addSp modSp mod">
        <pc:chgData name="Hari priya Sabbani" userId="0f16b1816d2df935" providerId="LiveId" clId="{80C92EA8-B1F3-4113-9E96-7BF227FE7EF6}" dt="2024-01-24T18:42:49.474" v="510" actId="14100"/>
        <pc:sldMkLst>
          <pc:docMk/>
          <pc:sldMk cId="31821971" sldId="344"/>
        </pc:sldMkLst>
        <pc:spChg chg="add mod">
          <ac:chgData name="Hari priya Sabbani" userId="0f16b1816d2df935" providerId="LiveId" clId="{80C92EA8-B1F3-4113-9E96-7BF227FE7EF6}" dt="2024-01-24T18:42:49.474" v="510" actId="14100"/>
          <ac:spMkLst>
            <pc:docMk/>
            <pc:sldMk cId="31821971" sldId="344"/>
            <ac:spMk id="3" creationId="{37CD1EB1-CC9F-D3FB-21BE-FD247C3FD42E}"/>
          </ac:spMkLst>
        </pc:spChg>
      </pc:sldChg>
      <pc:sldChg chg="modSp mod">
        <pc:chgData name="Hari priya Sabbani" userId="0f16b1816d2df935" providerId="LiveId" clId="{80C92EA8-B1F3-4113-9E96-7BF227FE7EF6}" dt="2024-01-24T18:43:06.335" v="514" actId="113"/>
        <pc:sldMkLst>
          <pc:docMk/>
          <pc:sldMk cId="620953924" sldId="345"/>
        </pc:sldMkLst>
        <pc:spChg chg="mod">
          <ac:chgData name="Hari priya Sabbani" userId="0f16b1816d2df935" providerId="LiveId" clId="{80C92EA8-B1F3-4113-9E96-7BF227FE7EF6}" dt="2024-01-24T18:42:56.831" v="512" actId="255"/>
          <ac:spMkLst>
            <pc:docMk/>
            <pc:sldMk cId="620953924" sldId="345"/>
            <ac:spMk id="2" creationId="{3359D63F-F67D-B1A6-9772-28B26C238474}"/>
          </ac:spMkLst>
        </pc:spChg>
        <pc:spChg chg="mod">
          <ac:chgData name="Hari priya Sabbani" userId="0f16b1816d2df935" providerId="LiveId" clId="{80C92EA8-B1F3-4113-9E96-7BF227FE7EF6}" dt="2024-01-24T18:43:06.335" v="514" actId="113"/>
          <ac:spMkLst>
            <pc:docMk/>
            <pc:sldMk cId="620953924" sldId="345"/>
            <ac:spMk id="7" creationId="{70FB8536-A7BA-13CB-A729-7BE4FD96F6B8}"/>
          </ac:spMkLst>
        </pc:spChg>
      </pc:sldChg>
      <pc:sldChg chg="modSp mod">
        <pc:chgData name="Hari priya Sabbani" userId="0f16b1816d2df935" providerId="LiveId" clId="{80C92EA8-B1F3-4113-9E96-7BF227FE7EF6}" dt="2024-01-24T18:43:59.978" v="527" actId="5793"/>
        <pc:sldMkLst>
          <pc:docMk/>
          <pc:sldMk cId="3929011201" sldId="346"/>
        </pc:sldMkLst>
        <pc:spChg chg="mod">
          <ac:chgData name="Hari priya Sabbani" userId="0f16b1816d2df935" providerId="LiveId" clId="{80C92EA8-B1F3-4113-9E96-7BF227FE7EF6}" dt="2024-01-24T18:43:59.978" v="527" actId="5793"/>
          <ac:spMkLst>
            <pc:docMk/>
            <pc:sldMk cId="3929011201" sldId="346"/>
            <ac:spMk id="4" creationId="{68003147-27BE-7492-36B6-F405F1156F31}"/>
          </ac:spMkLst>
        </pc:spChg>
      </pc:sldChg>
      <pc:sldChg chg="new del">
        <pc:chgData name="Hari priya Sabbani" userId="0f16b1816d2df935" providerId="LiveId" clId="{80C92EA8-B1F3-4113-9E96-7BF227FE7EF6}" dt="2024-01-04T17:27:30.389" v="177" actId="47"/>
        <pc:sldMkLst>
          <pc:docMk/>
          <pc:sldMk cId="285638327" sldId="347"/>
        </pc:sldMkLst>
      </pc:sldChg>
      <pc:sldChg chg="modSp add mod ord">
        <pc:chgData name="Hari priya Sabbani" userId="0f16b1816d2df935" providerId="LiveId" clId="{80C92EA8-B1F3-4113-9E96-7BF227FE7EF6}" dt="2024-01-24T19:16:45.712" v="685"/>
        <pc:sldMkLst>
          <pc:docMk/>
          <pc:sldMk cId="1129478841" sldId="347"/>
        </pc:sldMkLst>
        <pc:spChg chg="mod">
          <ac:chgData name="Hari priya Sabbani" userId="0f16b1816d2df935" providerId="LiveId" clId="{80C92EA8-B1F3-4113-9E96-7BF227FE7EF6}" dt="2024-01-24T18:43:13.205" v="516" actId="255"/>
          <ac:spMkLst>
            <pc:docMk/>
            <pc:sldMk cId="1129478841" sldId="347"/>
            <ac:spMk id="2" creationId="{3359D63F-F67D-B1A6-9772-28B26C238474}"/>
          </ac:spMkLst>
        </pc:spChg>
        <pc:spChg chg="mod">
          <ac:chgData name="Hari priya Sabbani" userId="0f16b1816d2df935" providerId="LiveId" clId="{80C92EA8-B1F3-4113-9E96-7BF227FE7EF6}" dt="2024-01-04T17:50:09.996" v="232" actId="20577"/>
          <ac:spMkLst>
            <pc:docMk/>
            <pc:sldMk cId="1129478841" sldId="347"/>
            <ac:spMk id="7" creationId="{70FB8536-A7BA-13CB-A729-7BE4FD96F6B8}"/>
          </ac:spMkLst>
        </pc:spChg>
      </pc:sldChg>
      <pc:sldChg chg="add del">
        <pc:chgData name="Hari priya Sabbani" userId="0f16b1816d2df935" providerId="LiveId" clId="{80C92EA8-B1F3-4113-9E96-7BF227FE7EF6}" dt="2024-01-04T17:20:35.539" v="129" actId="47"/>
        <pc:sldMkLst>
          <pc:docMk/>
          <pc:sldMk cId="2459339050" sldId="347"/>
        </pc:sldMkLst>
      </pc:sldChg>
      <pc:sldChg chg="add del">
        <pc:chgData name="Hari priya Sabbani" userId="0f16b1816d2df935" providerId="LiveId" clId="{80C92EA8-B1F3-4113-9E96-7BF227FE7EF6}" dt="2024-01-04T17:01:25.572" v="65" actId="47"/>
        <pc:sldMkLst>
          <pc:docMk/>
          <pc:sldMk cId="3990724555" sldId="347"/>
        </pc:sldMkLst>
      </pc:sldChg>
      <pc:sldChg chg="modSp add mod ord">
        <pc:chgData name="Hari priya Sabbani" userId="0f16b1816d2df935" providerId="LiveId" clId="{80C92EA8-B1F3-4113-9E96-7BF227FE7EF6}" dt="2024-01-24T18:43:35.391" v="521" actId="113"/>
        <pc:sldMkLst>
          <pc:docMk/>
          <pc:sldMk cId="1261729144" sldId="348"/>
        </pc:sldMkLst>
        <pc:spChg chg="mod">
          <ac:chgData name="Hari priya Sabbani" userId="0f16b1816d2df935" providerId="LiveId" clId="{80C92EA8-B1F3-4113-9E96-7BF227FE7EF6}" dt="2024-01-24T18:43:35.391" v="521" actId="113"/>
          <ac:spMkLst>
            <pc:docMk/>
            <pc:sldMk cId="1261729144" sldId="348"/>
            <ac:spMk id="2" creationId="{3359D63F-F67D-B1A6-9772-28B26C238474}"/>
          </ac:spMkLst>
        </pc:spChg>
        <pc:spChg chg="mod">
          <ac:chgData name="Hari priya Sabbani" userId="0f16b1816d2df935" providerId="LiveId" clId="{80C92EA8-B1F3-4113-9E96-7BF227FE7EF6}" dt="2024-01-04T18:00:48.408" v="245" actId="255"/>
          <ac:spMkLst>
            <pc:docMk/>
            <pc:sldMk cId="1261729144" sldId="348"/>
            <ac:spMk id="7" creationId="{70FB8536-A7BA-13CB-A729-7BE4FD96F6B8}"/>
          </ac:spMkLst>
        </pc:spChg>
      </pc:sldChg>
      <pc:sldChg chg="addSp delSp modSp add mod">
        <pc:chgData name="Hari priya Sabbani" userId="0f16b1816d2df935" providerId="LiveId" clId="{80C92EA8-B1F3-4113-9E96-7BF227FE7EF6}" dt="2024-01-24T19:13:40.387" v="650" actId="1076"/>
        <pc:sldMkLst>
          <pc:docMk/>
          <pc:sldMk cId="4046284655" sldId="349"/>
        </pc:sldMkLst>
        <pc:spChg chg="mod">
          <ac:chgData name="Hari priya Sabbani" userId="0f16b1816d2df935" providerId="LiveId" clId="{80C92EA8-B1F3-4113-9E96-7BF227FE7EF6}" dt="2024-01-24T19:06:25.966" v="553" actId="14100"/>
          <ac:spMkLst>
            <pc:docMk/>
            <pc:sldMk cId="4046284655" sldId="349"/>
            <ac:spMk id="2" creationId="{F0984788-646A-CF90-D67D-14752A71745D}"/>
          </ac:spMkLst>
        </pc:spChg>
        <pc:spChg chg="mod">
          <ac:chgData name="Hari priya Sabbani" userId="0f16b1816d2df935" providerId="LiveId" clId="{80C92EA8-B1F3-4113-9E96-7BF227FE7EF6}" dt="2024-01-24T19:11:57.526" v="639" actId="2711"/>
          <ac:spMkLst>
            <pc:docMk/>
            <pc:sldMk cId="4046284655" sldId="349"/>
            <ac:spMk id="3" creationId="{77C9C890-ADC6-0AA7-BBC0-05E856AA7C3C}"/>
          </ac:spMkLst>
        </pc:spChg>
        <pc:picChg chg="add">
          <ac:chgData name="Hari priya Sabbani" userId="0f16b1816d2df935" providerId="LiveId" clId="{80C92EA8-B1F3-4113-9E96-7BF227FE7EF6}" dt="2024-01-24T19:12:46.052" v="640"/>
          <ac:picMkLst>
            <pc:docMk/>
            <pc:sldMk cId="4046284655" sldId="349"/>
            <ac:picMk id="1026" creationId="{209370A4-6E99-A5BF-CAED-031967E195A6}"/>
          </ac:picMkLst>
        </pc:picChg>
        <pc:picChg chg="add mod">
          <ac:chgData name="Hari priya Sabbani" userId="0f16b1816d2df935" providerId="LiveId" clId="{80C92EA8-B1F3-4113-9E96-7BF227FE7EF6}" dt="2024-01-24T19:13:40.387" v="650" actId="1076"/>
          <ac:picMkLst>
            <pc:docMk/>
            <pc:sldMk cId="4046284655" sldId="349"/>
            <ac:picMk id="1028" creationId="{1B0DCC79-978E-5DF2-3AB3-5DCBCCC766CD}"/>
          </ac:picMkLst>
        </pc:picChg>
        <pc:picChg chg="del">
          <ac:chgData name="Hari priya Sabbani" userId="0f16b1816d2df935" providerId="LiveId" clId="{80C92EA8-B1F3-4113-9E96-7BF227FE7EF6}" dt="2024-01-24T19:12:50.942" v="641" actId="478"/>
          <ac:picMkLst>
            <pc:docMk/>
            <pc:sldMk cId="4046284655" sldId="349"/>
            <ac:picMk id="2050" creationId="{B2BE6BB1-FAA6-3F1A-D588-BF90F232A95E}"/>
          </ac:picMkLst>
        </pc:picChg>
      </pc:sldChg>
      <pc:sldChg chg="addSp delSp modSp add mod">
        <pc:chgData name="Hari priya Sabbani" userId="0f16b1816d2df935" providerId="LiveId" clId="{80C92EA8-B1F3-4113-9E96-7BF227FE7EF6}" dt="2024-01-24T19:15:39.956" v="683" actId="1076"/>
        <pc:sldMkLst>
          <pc:docMk/>
          <pc:sldMk cId="2053071328" sldId="350"/>
        </pc:sldMkLst>
        <pc:spChg chg="mod">
          <ac:chgData name="Hari priya Sabbani" userId="0f16b1816d2df935" providerId="LiveId" clId="{80C92EA8-B1F3-4113-9E96-7BF227FE7EF6}" dt="2024-01-24T19:15:39.956" v="683" actId="1076"/>
          <ac:spMkLst>
            <pc:docMk/>
            <pc:sldMk cId="2053071328" sldId="350"/>
            <ac:spMk id="2" creationId="{3359D63F-F67D-B1A6-9772-28B26C238474}"/>
          </ac:spMkLst>
        </pc:spChg>
        <pc:spChg chg="add mod">
          <ac:chgData name="Hari priya Sabbani" userId="0f16b1816d2df935" providerId="LiveId" clId="{80C92EA8-B1F3-4113-9E96-7BF227FE7EF6}" dt="2024-01-24T19:15:25.879" v="679"/>
          <ac:spMkLst>
            <pc:docMk/>
            <pc:sldMk cId="2053071328" sldId="350"/>
            <ac:spMk id="3" creationId="{7383F38C-7DD9-F131-076A-8DEDEBB93382}"/>
          </ac:spMkLst>
        </pc:spChg>
        <pc:spChg chg="add mod">
          <ac:chgData name="Hari priya Sabbani" userId="0f16b1816d2df935" providerId="LiveId" clId="{80C92EA8-B1F3-4113-9E96-7BF227FE7EF6}" dt="2024-01-24T19:15:34.735" v="682" actId="1076"/>
          <ac:spMkLst>
            <pc:docMk/>
            <pc:sldMk cId="2053071328" sldId="350"/>
            <ac:spMk id="5" creationId="{5EA1DD5F-4EFF-2030-59A2-F7DBE454E3CF}"/>
          </ac:spMkLst>
        </pc:spChg>
        <pc:spChg chg="add del mod">
          <ac:chgData name="Hari priya Sabbani" userId="0f16b1816d2df935" providerId="LiveId" clId="{80C92EA8-B1F3-4113-9E96-7BF227FE7EF6}" dt="2024-01-24T19:15:29.794" v="680" actId="478"/>
          <ac:spMkLst>
            <pc:docMk/>
            <pc:sldMk cId="2053071328" sldId="350"/>
            <ac:spMk id="7" creationId="{70FB8536-A7BA-13CB-A729-7BE4FD96F6B8}"/>
          </ac:spMkLst>
        </pc:spChg>
      </pc:sldChg>
      <pc:sldChg chg="add">
        <pc:chgData name="Hari priya Sabbani" userId="0f16b1816d2df935" providerId="LiveId" clId="{80C92EA8-B1F3-4113-9E96-7BF227FE7EF6}" dt="2024-01-24T19:23:21.392" v="712" actId="2890"/>
        <pc:sldMkLst>
          <pc:docMk/>
          <pc:sldMk cId="4024487304" sldId="351"/>
        </pc:sldMkLst>
      </pc:sldChg>
      <pc:sldChg chg="new del">
        <pc:chgData name="Hari priya Sabbani" userId="0f16b1816d2df935" providerId="LiveId" clId="{80C92EA8-B1F3-4113-9E96-7BF227FE7EF6}" dt="2024-01-24T19:37:37.549" v="779" actId="47"/>
        <pc:sldMkLst>
          <pc:docMk/>
          <pc:sldMk cId="622775698" sldId="352"/>
        </pc:sldMkLst>
      </pc:sldChg>
      <pc:sldChg chg="addSp delSp modSp add mod">
        <pc:chgData name="Hari priya Sabbani" userId="0f16b1816d2df935" providerId="LiveId" clId="{80C92EA8-B1F3-4113-9E96-7BF227FE7EF6}" dt="2024-01-24T19:47:10.820" v="838" actId="1076"/>
        <pc:sldMkLst>
          <pc:docMk/>
          <pc:sldMk cId="1438462395" sldId="353"/>
        </pc:sldMkLst>
        <pc:spChg chg="mod">
          <ac:chgData name="Hari priya Sabbani" userId="0f16b1816d2df935" providerId="LiveId" clId="{80C92EA8-B1F3-4113-9E96-7BF227FE7EF6}" dt="2024-01-24T19:39:01.510" v="798" actId="1076"/>
          <ac:spMkLst>
            <pc:docMk/>
            <pc:sldMk cId="1438462395" sldId="353"/>
            <ac:spMk id="2" creationId="{3359D63F-F67D-B1A6-9772-28B26C238474}"/>
          </ac:spMkLst>
        </pc:spChg>
        <pc:spChg chg="add mod">
          <ac:chgData name="Hari priya Sabbani" userId="0f16b1816d2df935" providerId="LiveId" clId="{80C92EA8-B1F3-4113-9E96-7BF227FE7EF6}" dt="2024-01-24T19:40:17.151" v="832" actId="5793"/>
          <ac:spMkLst>
            <pc:docMk/>
            <pc:sldMk cId="1438462395" sldId="353"/>
            <ac:spMk id="3" creationId="{70FB8536-A7BA-13CB-A729-7BE4FD96F6B8}"/>
          </ac:spMkLst>
        </pc:spChg>
        <pc:spChg chg="del mod">
          <ac:chgData name="Hari priya Sabbani" userId="0f16b1816d2df935" providerId="LiveId" clId="{80C92EA8-B1F3-4113-9E96-7BF227FE7EF6}" dt="2024-01-24T19:38:36.791" v="794" actId="478"/>
          <ac:spMkLst>
            <pc:docMk/>
            <pc:sldMk cId="1438462395" sldId="353"/>
            <ac:spMk id="7" creationId="{70FB8536-A7BA-13CB-A729-7BE4FD96F6B8}"/>
          </ac:spMkLst>
        </pc:spChg>
        <pc:picChg chg="add mod">
          <ac:chgData name="Hari priya Sabbani" userId="0f16b1816d2df935" providerId="LiveId" clId="{80C92EA8-B1F3-4113-9E96-7BF227FE7EF6}" dt="2024-01-24T19:46:16.753" v="834" actId="1076"/>
          <ac:picMkLst>
            <pc:docMk/>
            <pc:sldMk cId="1438462395" sldId="353"/>
            <ac:picMk id="6" creationId="{402E55D0-9297-D8DE-B6FE-DC851E635E45}"/>
          </ac:picMkLst>
        </pc:picChg>
        <pc:picChg chg="add mod">
          <ac:chgData name="Hari priya Sabbani" userId="0f16b1816d2df935" providerId="LiveId" clId="{80C92EA8-B1F3-4113-9E96-7BF227FE7EF6}" dt="2024-01-24T19:46:44.476" v="836" actId="1076"/>
          <ac:picMkLst>
            <pc:docMk/>
            <pc:sldMk cId="1438462395" sldId="353"/>
            <ac:picMk id="9" creationId="{EC844E40-0665-0DA1-844E-A6828680B9FB}"/>
          </ac:picMkLst>
        </pc:picChg>
        <pc:picChg chg="add mod">
          <ac:chgData name="Hari priya Sabbani" userId="0f16b1816d2df935" providerId="LiveId" clId="{80C92EA8-B1F3-4113-9E96-7BF227FE7EF6}" dt="2024-01-24T19:47:10.820" v="838" actId="1076"/>
          <ac:picMkLst>
            <pc:docMk/>
            <pc:sldMk cId="1438462395" sldId="353"/>
            <ac:picMk id="10" creationId="{8EC7B0CC-93E7-845B-9473-D1A231D6796C}"/>
          </ac:picMkLst>
        </pc:picChg>
        <pc:picChg chg="del">
          <ac:chgData name="Hari priya Sabbani" userId="0f16b1816d2df935" providerId="LiveId" clId="{80C92EA8-B1F3-4113-9E96-7BF227FE7EF6}" dt="2024-01-24T19:38:53.289" v="795" actId="478"/>
          <ac:picMkLst>
            <pc:docMk/>
            <pc:sldMk cId="1438462395" sldId="353"/>
            <ac:picMk id="2050" creationId="{4B476A96-9820-ACA8-CD06-7CB58873A03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1/25/2024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3390/s20164372" TargetMode="Externa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656664" y="2795657"/>
            <a:ext cx="10878671" cy="640080"/>
          </a:xfrm>
        </p:spPr>
        <p:txBody>
          <a:bodyPr/>
          <a:lstStyle/>
          <a:p>
            <a:r>
              <a:rPr lang="en-US" sz="2700" b="1" dirty="0">
                <a:latin typeface="Times New Roman" panose="02020603050405020304" pitchFamily="18" charset="0"/>
                <a:cs typeface="Times New Roman" panose="02020603050405020304" pitchFamily="18" charset="0"/>
              </a:rPr>
              <a:t>Machine learning algorithms based prediction of Botnet Attacks for IOT Devices</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9323294" y="4576566"/>
            <a:ext cx="2447366" cy="1801906"/>
          </a:xfrm>
        </p:spPr>
        <p:txBody>
          <a:bodyPr/>
          <a:lstStyle/>
          <a:p>
            <a:r>
              <a:rPr lang="en-US" sz="1200" dirty="0">
                <a:latin typeface="Times New Roman" panose="02020603050405020304" pitchFamily="18" charset="0"/>
                <a:cs typeface="Times New Roman" panose="02020603050405020304" pitchFamily="18" charset="0"/>
              </a:rPr>
              <a:t>Team-10​</a:t>
            </a:r>
          </a:p>
          <a:p>
            <a:pPr algn="l"/>
            <a:r>
              <a:rPr lang="en-US" sz="1200" dirty="0">
                <a:latin typeface="Times New Roman" panose="02020603050405020304" pitchFamily="18" charset="0"/>
                <a:cs typeface="Times New Roman" panose="02020603050405020304" pitchFamily="18" charset="0"/>
              </a:rPr>
              <a:t>21r21A6208 – </a:t>
            </a:r>
            <a:r>
              <a:rPr lang="en-US" sz="1200" dirty="0" err="1">
                <a:latin typeface="Times New Roman" panose="02020603050405020304" pitchFamily="18" charset="0"/>
                <a:cs typeface="Times New Roman" panose="02020603050405020304" pitchFamily="18" charset="0"/>
              </a:rPr>
              <a:t>B.Jeevan</a:t>
            </a:r>
            <a:r>
              <a:rPr lang="en-US" sz="1200" dirty="0">
                <a:latin typeface="Times New Roman" panose="02020603050405020304" pitchFamily="18" charset="0"/>
                <a:cs typeface="Times New Roman" panose="02020603050405020304" pitchFamily="18" charset="0"/>
              </a:rPr>
              <a:t> Naik</a:t>
            </a:r>
          </a:p>
          <a:p>
            <a:pPr algn="l"/>
            <a:r>
              <a:rPr lang="en-US" sz="1200" dirty="0">
                <a:latin typeface="Times New Roman" panose="02020603050405020304" pitchFamily="18" charset="0"/>
                <a:cs typeface="Times New Roman" panose="02020603050405020304" pitchFamily="18" charset="0"/>
              </a:rPr>
              <a:t>21r21a6229 – </a:t>
            </a:r>
            <a:r>
              <a:rPr lang="en-US" sz="1200" dirty="0" err="1">
                <a:latin typeface="Times New Roman" panose="02020603050405020304" pitchFamily="18" charset="0"/>
                <a:cs typeface="Times New Roman" panose="02020603050405020304" pitchFamily="18" charset="0"/>
              </a:rPr>
              <a:t>K.Sujith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reddy</a:t>
            </a:r>
            <a:endParaRPr lang="en-US"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21r21A6233– </a:t>
            </a:r>
            <a:r>
              <a:rPr lang="en-US" sz="1200" dirty="0" err="1">
                <a:latin typeface="Times New Roman" panose="02020603050405020304" pitchFamily="18" charset="0"/>
                <a:cs typeface="Times New Roman" panose="02020603050405020304" pitchFamily="18" charset="0"/>
              </a:rPr>
              <a:t>m.kiran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NarsimhA</a:t>
            </a:r>
            <a:endParaRPr lang="en-US"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21r21a6242 – </a:t>
            </a:r>
            <a:r>
              <a:rPr lang="en-US" sz="1200" dirty="0" err="1">
                <a:latin typeface="Times New Roman" panose="02020603050405020304" pitchFamily="18" charset="0"/>
                <a:cs typeface="Times New Roman" panose="02020603050405020304" pitchFamily="18" charset="0"/>
              </a:rPr>
              <a:t>P.sahasra</a:t>
            </a:r>
            <a:endParaRPr lang="en-US"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21r21a6247 – </a:t>
            </a:r>
            <a:r>
              <a:rPr lang="en-US" sz="1200" dirty="0" err="1">
                <a:latin typeface="Times New Roman" panose="02020603050405020304" pitchFamily="18" charset="0"/>
                <a:cs typeface="Times New Roman" panose="02020603050405020304" pitchFamily="18" charset="0"/>
              </a:rPr>
              <a:t>s.Haripriya</a:t>
            </a:r>
            <a:endParaRPr lang="en-US"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21r21a6248 – </a:t>
            </a:r>
            <a:r>
              <a:rPr lang="en-US" sz="1200" dirty="0" err="1">
                <a:latin typeface="Times New Roman" panose="02020603050405020304" pitchFamily="18" charset="0"/>
                <a:cs typeface="Times New Roman" panose="02020603050405020304" pitchFamily="18" charset="0"/>
              </a:rPr>
              <a:t>sahil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jadhav</a:t>
            </a:r>
            <a:endParaRPr lang="en-US" sz="1200" dirty="0">
              <a:latin typeface="Times New Roman" panose="02020603050405020304" pitchFamily="18" charset="0"/>
              <a:cs typeface="Times New Roman" panose="02020603050405020304" pitchFamily="18" charset="0"/>
            </a:endParaRPr>
          </a:p>
        </p:txBody>
      </p:sp>
      <p:pic>
        <p:nvPicPr>
          <p:cNvPr id="1028" name="Picture 4" descr="IoT Botnets Fuel DDoS Attacks – Are You Prepared? | Threatpost">
            <a:extLst>
              <a:ext uri="{FF2B5EF4-FFF2-40B4-BE49-F238E27FC236}">
                <a16:creationId xmlns:a16="http://schemas.microsoft.com/office/drawing/2014/main" id="{BB7B9C1E-4689-784D-888E-2C9B7E02A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309" y="3834345"/>
            <a:ext cx="3816724" cy="21469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0190FFA-99EF-D85F-70E8-EB86E6AC9A69}"/>
              </a:ext>
            </a:extLst>
          </p:cNvPr>
          <p:cNvSpPr txBox="1"/>
          <p:nvPr/>
        </p:nvSpPr>
        <p:spPr>
          <a:xfrm>
            <a:off x="802341" y="5477519"/>
            <a:ext cx="2191871" cy="923330"/>
          </a:xfrm>
          <a:prstGeom prst="rect">
            <a:avLst/>
          </a:prstGeom>
          <a:noFill/>
        </p:spPr>
        <p:txBody>
          <a:bodyPr wrap="square" rtlCol="0">
            <a:spAutoFit/>
          </a:bodyPr>
          <a:lstStyle/>
          <a:p>
            <a:endParaRPr lang="en-IN" dirty="0"/>
          </a:p>
          <a:p>
            <a:r>
              <a:rPr lang="en-IN" dirty="0">
                <a:latin typeface="Times New Roman" panose="02020603050405020304" pitchFamily="18" charset="0"/>
                <a:cs typeface="Times New Roman" panose="02020603050405020304" pitchFamily="18" charset="0"/>
              </a:rPr>
              <a:t>Guide: </a:t>
            </a:r>
            <a:r>
              <a:rPr lang="en-IN" dirty="0" err="1">
                <a:latin typeface="Times New Roman" panose="02020603050405020304" pitchFamily="18" charset="0"/>
                <a:cs typeface="Times New Roman" panose="02020603050405020304" pitchFamily="18" charset="0"/>
              </a:rPr>
              <a:t>Ms.Tejaswini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Assistant Professor. </a:t>
            </a:r>
          </a:p>
        </p:txBody>
      </p:sp>
      <p:sp>
        <p:nvSpPr>
          <p:cNvPr id="10" name="TextBox 9">
            <a:extLst>
              <a:ext uri="{FF2B5EF4-FFF2-40B4-BE49-F238E27FC236}">
                <a16:creationId xmlns:a16="http://schemas.microsoft.com/office/drawing/2014/main" id="{E53C37A2-3C92-63A5-85CF-30B8231A540F}"/>
              </a:ext>
            </a:extLst>
          </p:cNvPr>
          <p:cNvSpPr txBox="1"/>
          <p:nvPr/>
        </p:nvSpPr>
        <p:spPr>
          <a:xfrm>
            <a:off x="2877671" y="1431568"/>
            <a:ext cx="5880847" cy="1200329"/>
          </a:xfrm>
          <a:prstGeom prst="rect">
            <a:avLst/>
          </a:prstGeom>
          <a:noFill/>
        </p:spPr>
        <p:txBody>
          <a:bodyPr wrap="square">
            <a:spAutoFit/>
          </a:bodyPr>
          <a:lstStyle/>
          <a:p>
            <a:pPr algn="ctr"/>
            <a:r>
              <a:rPr lang="en-US" dirty="0">
                <a:latin typeface="Times New Roman" pitchFamily="18" charset="0"/>
                <a:cs typeface="Times New Roman" pitchFamily="18" charset="0"/>
              </a:rPr>
              <a:t>Department of Cyber Security</a:t>
            </a:r>
          </a:p>
          <a:p>
            <a:pPr algn="ctr"/>
            <a:r>
              <a:rPr lang="en-US" dirty="0">
                <a:latin typeface="Times New Roman" pitchFamily="18" charset="0"/>
                <a:cs typeface="Times New Roman" pitchFamily="18" charset="0"/>
              </a:rPr>
              <a:t>III </a:t>
            </a:r>
            <a:r>
              <a:rPr lang="en-US" dirty="0" err="1">
                <a:latin typeface="Times New Roman" pitchFamily="18" charset="0"/>
                <a:cs typeface="Times New Roman" pitchFamily="18" charset="0"/>
              </a:rPr>
              <a:t>B.Tech</a:t>
            </a:r>
            <a:r>
              <a:rPr lang="en-US" dirty="0">
                <a:latin typeface="Times New Roman" pitchFamily="18" charset="0"/>
                <a:cs typeface="Times New Roman" pitchFamily="18" charset="0"/>
              </a:rPr>
              <a:t> I Semester MiniProject-2023</a:t>
            </a:r>
          </a:p>
          <a:p>
            <a:pPr algn="ctr"/>
            <a:r>
              <a:rPr lang="en-US" dirty="0">
                <a:latin typeface="Times New Roman" pitchFamily="18" charset="0"/>
                <a:cs typeface="Times New Roman" pitchFamily="18" charset="0"/>
              </a:rPr>
              <a:t>Submitted by</a:t>
            </a:r>
          </a:p>
          <a:p>
            <a:pPr algn="ctr"/>
            <a:r>
              <a:rPr lang="en-US" dirty="0">
                <a:latin typeface="Times New Roman" pitchFamily="18" charset="0"/>
                <a:cs typeface="Times New Roman" pitchFamily="18" charset="0"/>
              </a:rPr>
              <a:t>  (Team-10)</a:t>
            </a:r>
          </a:p>
        </p:txBody>
      </p:sp>
      <p:pic>
        <p:nvPicPr>
          <p:cNvPr id="1034" name="Picture 10" descr="Marri Laxman Reddy Institute of Technology | BTechGuru.com">
            <a:extLst>
              <a:ext uri="{FF2B5EF4-FFF2-40B4-BE49-F238E27FC236}">
                <a16:creationId xmlns:a16="http://schemas.microsoft.com/office/drawing/2014/main" id="{B76191C4-3CAB-1D74-6403-D62ED909C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696" y="284028"/>
            <a:ext cx="9505950" cy="1147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961913" y="457200"/>
            <a:ext cx="9299986" cy="457200"/>
          </a:xfrm>
        </p:spPr>
        <p:txBody>
          <a:bodyPr/>
          <a:lstStyle/>
          <a:p>
            <a:r>
              <a:rPr lang="en-US" sz="3000" b="1" dirty="0">
                <a:latin typeface="Times New Roman" panose="02020603050405020304" pitchFamily="18" charset="0"/>
                <a:cs typeface="Times New Roman" panose="02020603050405020304" pitchFamily="18" charset="0"/>
              </a:rPr>
              <a:t>advantages</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7" name="Content Placeholder 6">
            <a:extLst>
              <a:ext uri="{FF2B5EF4-FFF2-40B4-BE49-F238E27FC236}">
                <a16:creationId xmlns:a16="http://schemas.microsoft.com/office/drawing/2014/main" id="{70FB8536-A7BA-13CB-A729-7BE4FD96F6B8}"/>
              </a:ext>
            </a:extLst>
          </p:cNvPr>
          <p:cNvSpPr>
            <a:spLocks noGrp="1"/>
          </p:cNvSpPr>
          <p:nvPr>
            <p:ph idx="1"/>
          </p:nvPr>
        </p:nvSpPr>
        <p:spPr>
          <a:xfrm>
            <a:off x="1181100" y="1252728"/>
            <a:ext cx="9829800" cy="4352544"/>
          </a:xfrm>
        </p:spPr>
        <p:txBody>
          <a:bodyPr/>
          <a:lstStyle/>
          <a:p>
            <a:pPr marL="0" indent="0" algn="l">
              <a:buNone/>
            </a:pPr>
            <a:r>
              <a:rPr lang="en-US" sz="2000" b="0" i="0" dirty="0">
                <a:solidFill>
                  <a:srgbClr val="202124"/>
                </a:solidFill>
                <a:effectLst/>
                <a:latin typeface="Times New Roman" panose="02020603050405020304" pitchFamily="18" charset="0"/>
                <a:cs typeface="Times New Roman" panose="02020603050405020304" pitchFamily="18" charset="0"/>
              </a:rPr>
              <a:t>Advantages o</a:t>
            </a:r>
            <a:r>
              <a:rPr lang="en-US" sz="2000" dirty="0">
                <a:solidFill>
                  <a:srgbClr val="202124"/>
                </a:solidFill>
                <a:latin typeface="Times New Roman" panose="02020603050405020304" pitchFamily="18" charset="0"/>
                <a:cs typeface="Times New Roman" panose="02020603050405020304" pitchFamily="18" charset="0"/>
              </a:rPr>
              <a:t>f Proposed System:</a:t>
            </a:r>
          </a:p>
          <a:p>
            <a:r>
              <a:rPr lang="en-US" sz="1800" dirty="0">
                <a:solidFill>
                  <a:srgbClr val="202124"/>
                </a:solidFill>
                <a:latin typeface="Times New Roman" panose="02020603050405020304" pitchFamily="18" charset="0"/>
                <a:cs typeface="Times New Roman" panose="02020603050405020304" pitchFamily="18" charset="0"/>
              </a:rPr>
              <a:t>Efficient on large datasets</a:t>
            </a:r>
          </a:p>
          <a:p>
            <a:r>
              <a:rPr lang="en-US" sz="1800" b="0" i="0" dirty="0">
                <a:solidFill>
                  <a:srgbClr val="202124"/>
                </a:solidFill>
                <a:effectLst/>
                <a:latin typeface="Times New Roman" panose="02020603050405020304" pitchFamily="18" charset="0"/>
                <a:cs typeface="Times New Roman" panose="02020603050405020304" pitchFamily="18" charset="0"/>
              </a:rPr>
              <a:t>It provides </a:t>
            </a:r>
            <a:r>
              <a:rPr lang="en-US" sz="1800" dirty="0">
                <a:solidFill>
                  <a:srgbClr val="202124"/>
                </a:solidFill>
                <a:latin typeface="Times New Roman" panose="02020603050405020304" pitchFamily="18" charset="0"/>
                <a:cs typeface="Times New Roman" panose="02020603050405020304" pitchFamily="18" charset="0"/>
              </a:rPr>
              <a:t>stable and high accuracy</a:t>
            </a:r>
          </a:p>
          <a:p>
            <a:r>
              <a:rPr lang="en-US" sz="1800" b="0" i="0" dirty="0">
                <a:solidFill>
                  <a:srgbClr val="202124"/>
                </a:solidFill>
                <a:effectLst/>
                <a:latin typeface="Times New Roman" panose="02020603050405020304" pitchFamily="18" charset="0"/>
                <a:cs typeface="Times New Roman" panose="02020603050405020304" pitchFamily="18" charset="0"/>
              </a:rPr>
              <a:t>It handles </a:t>
            </a:r>
            <a:r>
              <a:rPr lang="en-US" sz="1800" dirty="0">
                <a:solidFill>
                  <a:srgbClr val="202124"/>
                </a:solidFill>
                <a:latin typeface="Times New Roman" panose="02020603050405020304" pitchFamily="18" charset="0"/>
                <a:cs typeface="Times New Roman" panose="02020603050405020304" pitchFamily="18" charset="0"/>
              </a:rPr>
              <a:t>wide data</a:t>
            </a:r>
          </a:p>
          <a:p>
            <a:r>
              <a:rPr lang="en-US" sz="1800" dirty="0">
                <a:solidFill>
                  <a:srgbClr val="202124"/>
                </a:solidFill>
                <a:latin typeface="Times New Roman" panose="02020603050405020304" pitchFamily="18" charset="0"/>
                <a:cs typeface="Times New Roman" panose="02020603050405020304" pitchFamily="18" charset="0"/>
              </a:rPr>
              <a:t>Effective in high dimensional spaces</a:t>
            </a:r>
          </a:p>
          <a:p>
            <a:r>
              <a:rPr lang="en-IN" sz="1800" i="0" dirty="0">
                <a:effectLst/>
                <a:latin typeface="Times New Roman" panose="02020603050405020304" pitchFamily="18" charset="0"/>
                <a:cs typeface="Times New Roman" panose="02020603050405020304" pitchFamily="18" charset="0"/>
              </a:rPr>
              <a:t>Handles Imbalanced Data</a:t>
            </a:r>
            <a:endParaRPr lang="en-US" sz="1800" dirty="0">
              <a:solidFill>
                <a:srgbClr val="202124"/>
              </a:solidFill>
              <a:latin typeface="Times New Roman" panose="02020603050405020304" pitchFamily="18" charset="0"/>
              <a:cs typeface="Times New Roman" panose="02020603050405020304" pitchFamily="18" charset="0"/>
            </a:endParaRPr>
          </a:p>
          <a:p>
            <a:pPr marL="0" indent="0">
              <a:buNone/>
            </a:pPr>
            <a:endParaRPr lang="en-US" sz="1500" dirty="0">
              <a:solidFill>
                <a:srgbClr val="202124"/>
              </a:solidFill>
              <a:latin typeface="Google Sans"/>
              <a:cs typeface="Times New Roman" panose="02020603050405020304" pitchFamily="18" charset="0"/>
            </a:endParaRPr>
          </a:p>
          <a:p>
            <a:pPr marL="0" indent="0">
              <a:buNone/>
            </a:pPr>
            <a:endParaRPr lang="en-US" sz="1500" b="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33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446007" y="1093694"/>
            <a:ext cx="9299986" cy="457200"/>
          </a:xfrm>
        </p:spPr>
        <p:txBody>
          <a:bodyPr/>
          <a:lstStyle/>
          <a:p>
            <a:r>
              <a:rPr lang="en-US" sz="3000" b="1" dirty="0">
                <a:latin typeface="Times New Roman" panose="02020603050405020304" pitchFamily="18" charset="0"/>
                <a:cs typeface="Times New Roman" panose="02020603050405020304" pitchFamily="18" charset="0"/>
              </a:rPr>
              <a:t>Objectives</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7" name="Content Placeholder 6">
            <a:extLst>
              <a:ext uri="{FF2B5EF4-FFF2-40B4-BE49-F238E27FC236}">
                <a16:creationId xmlns:a16="http://schemas.microsoft.com/office/drawing/2014/main" id="{70FB8536-A7BA-13CB-A729-7BE4FD96F6B8}"/>
              </a:ext>
            </a:extLst>
          </p:cNvPr>
          <p:cNvSpPr>
            <a:spLocks noGrp="1"/>
          </p:cNvSpPr>
          <p:nvPr>
            <p:ph idx="1"/>
          </p:nvPr>
        </p:nvSpPr>
        <p:spPr>
          <a:xfrm>
            <a:off x="1181100" y="2525716"/>
            <a:ext cx="9829800" cy="2853107"/>
          </a:xfrm>
        </p:spPr>
        <p:txBody>
          <a:bodyPr/>
          <a:lstStyle/>
          <a:p>
            <a:pPr marL="0" indent="0">
              <a:buNone/>
            </a:pPr>
            <a:r>
              <a:rPr lang="en-IN" sz="1800" dirty="0">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Create machine learning models for early botnet attack detection on IoT devices.</a:t>
            </a:r>
          </a:p>
          <a:p>
            <a:r>
              <a:rPr lang="en-US" sz="1800" b="0" i="0" dirty="0">
                <a:solidFill>
                  <a:srgbClr val="374151"/>
                </a:solidFill>
                <a:effectLst/>
                <a:latin typeface="Times New Roman" panose="02020603050405020304" pitchFamily="18" charset="0"/>
                <a:cs typeface="Times New Roman" panose="02020603050405020304" pitchFamily="18" charset="0"/>
              </a:rPr>
              <a:t>Identify botnet threats early to minimize device impact.</a:t>
            </a:r>
          </a:p>
          <a:p>
            <a:r>
              <a:rPr lang="en-US" sz="1800" b="0" i="0" dirty="0">
                <a:solidFill>
                  <a:srgbClr val="374151"/>
                </a:solidFill>
                <a:effectLst/>
                <a:latin typeface="Times New Roman" panose="02020603050405020304" pitchFamily="18" charset="0"/>
                <a:cs typeface="Times New Roman" panose="02020603050405020304" pitchFamily="18" charset="0"/>
              </a:rPr>
              <a:t>Implement quick alerts and preventive measures upon detecting botnet attacks.</a:t>
            </a:r>
          </a:p>
          <a:p>
            <a:r>
              <a:rPr lang="en-US" sz="1800" b="0" i="0" dirty="0">
                <a:solidFill>
                  <a:srgbClr val="374151"/>
                </a:solidFill>
                <a:effectLst/>
                <a:latin typeface="Times New Roman" panose="02020603050405020304" pitchFamily="18" charset="0"/>
                <a:cs typeface="Times New Roman" panose="02020603050405020304" pitchFamily="18" charset="0"/>
              </a:rPr>
              <a:t>Ensure models can adapt to new and evolving botnet attack strategies</a:t>
            </a:r>
          </a:p>
          <a:p>
            <a:r>
              <a:rPr lang="en-US" sz="1800" b="0" i="0" dirty="0">
                <a:solidFill>
                  <a:srgbClr val="374151"/>
                </a:solidFill>
                <a:effectLst/>
                <a:latin typeface="Times New Roman" panose="02020603050405020304" pitchFamily="18" charset="0"/>
                <a:cs typeface="Times New Roman" panose="02020603050405020304" pitchFamily="18" charset="0"/>
              </a:rPr>
              <a:t>Ensure practical usability and user-friendly implementation in real-world IoT scenarios.</a:t>
            </a:r>
            <a:endParaRPr lang="en-US" sz="1800" dirty="0">
              <a:latin typeface="Times New Roman" panose="02020603050405020304" pitchFamily="18" charset="0"/>
              <a:cs typeface="Times New Roman" panose="02020603050405020304" pitchFamily="18" charset="0"/>
            </a:endParaRPr>
          </a:p>
          <a:p>
            <a:r>
              <a:rPr lang="en-US" sz="1800" b="0" i="0" dirty="0">
                <a:solidFill>
                  <a:srgbClr val="374151"/>
                </a:solidFill>
                <a:effectLst/>
                <a:latin typeface="Times New Roman" panose="02020603050405020304" pitchFamily="18" charset="0"/>
                <a:cs typeface="Times New Roman" panose="02020603050405020304" pitchFamily="18" charset="0"/>
              </a:rPr>
              <a:t>Validate the machine learning models using diverse datasets that represent various types of IoT devices, communication protocols, and realistic botnet attack scenarios.</a:t>
            </a:r>
          </a:p>
        </p:txBody>
      </p:sp>
    </p:spTree>
    <p:extLst>
      <p:ext uri="{BB962C8B-B14F-4D97-AF65-F5344CB8AC3E}">
        <p14:creationId xmlns:p14="http://schemas.microsoft.com/office/powerpoint/2010/main" val="112947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324985" y="625198"/>
            <a:ext cx="9299986" cy="457200"/>
          </a:xfrm>
        </p:spPr>
        <p:txBody>
          <a:bodyPr/>
          <a:lstStyle/>
          <a:p>
            <a:r>
              <a:rPr lang="en-US" sz="3000" b="1" dirty="0">
                <a:latin typeface="Times New Roman" panose="02020603050405020304" pitchFamily="18" charset="0"/>
                <a:cs typeface="Times New Roman" panose="02020603050405020304" pitchFamily="18" charset="0"/>
              </a:rPr>
              <a:t>Evaluation Metrics</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5" name="Freeform 2">
            <a:extLst>
              <a:ext uri="{FF2B5EF4-FFF2-40B4-BE49-F238E27FC236}">
                <a16:creationId xmlns:a16="http://schemas.microsoft.com/office/drawing/2014/main" id="{5EA1DD5F-4EFF-2030-59A2-F7DBE454E3CF}"/>
              </a:ext>
            </a:extLst>
          </p:cNvPr>
          <p:cNvSpPr/>
          <p:nvPr/>
        </p:nvSpPr>
        <p:spPr>
          <a:xfrm>
            <a:off x="3263154" y="1544261"/>
            <a:ext cx="5423648" cy="4231341"/>
          </a:xfrm>
          <a:custGeom>
            <a:avLst/>
            <a:gdLst/>
            <a:ahLst/>
            <a:cxnLst/>
            <a:rect l="l" t="t" r="r" b="b"/>
            <a:pathLst>
              <a:path w="11206507" h="8258076">
                <a:moveTo>
                  <a:pt x="0" y="0"/>
                </a:moveTo>
                <a:lnTo>
                  <a:pt x="11206508" y="0"/>
                </a:lnTo>
                <a:lnTo>
                  <a:pt x="11206508" y="8258076"/>
                </a:lnTo>
                <a:lnTo>
                  <a:pt x="0" y="8258076"/>
                </a:lnTo>
                <a:lnTo>
                  <a:pt x="0" y="0"/>
                </a:lnTo>
                <a:close/>
              </a:path>
            </a:pathLst>
          </a:custGeom>
          <a:blipFill>
            <a:blip r:embed="rId2"/>
            <a:stretch>
              <a:fillRect r="-84802" b="-9426"/>
            </a:stretch>
          </a:blipFill>
        </p:spPr>
        <p:txBody>
          <a:bodyPr/>
          <a:lstStyle/>
          <a:p>
            <a:endParaRPr lang="en-IN"/>
          </a:p>
        </p:txBody>
      </p:sp>
    </p:spTree>
    <p:extLst>
      <p:ext uri="{BB962C8B-B14F-4D97-AF65-F5344CB8AC3E}">
        <p14:creationId xmlns:p14="http://schemas.microsoft.com/office/powerpoint/2010/main" val="205307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4BBD2C-C57A-2FEC-E6B5-688940C09BB2}"/>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4" name="Freeform 2">
            <a:extLst>
              <a:ext uri="{FF2B5EF4-FFF2-40B4-BE49-F238E27FC236}">
                <a16:creationId xmlns:a16="http://schemas.microsoft.com/office/drawing/2014/main" id="{980D08F2-FC02-F9D6-A35E-2E0BB0A0DC56}"/>
              </a:ext>
            </a:extLst>
          </p:cNvPr>
          <p:cNvSpPr/>
          <p:nvPr/>
        </p:nvSpPr>
        <p:spPr>
          <a:xfrm>
            <a:off x="1238669" y="1255058"/>
            <a:ext cx="4597354" cy="3866029"/>
          </a:xfrm>
          <a:custGeom>
            <a:avLst/>
            <a:gdLst/>
            <a:ahLst/>
            <a:cxnLst/>
            <a:rect l="l" t="t" r="r" b="b"/>
            <a:pathLst>
              <a:path w="9374002" h="8229600">
                <a:moveTo>
                  <a:pt x="0" y="0"/>
                </a:moveTo>
                <a:lnTo>
                  <a:pt x="9374002" y="0"/>
                </a:lnTo>
                <a:lnTo>
                  <a:pt x="9374002" y="8229600"/>
                </a:lnTo>
                <a:lnTo>
                  <a:pt x="0" y="8229600"/>
                </a:lnTo>
                <a:lnTo>
                  <a:pt x="0" y="0"/>
                </a:lnTo>
                <a:close/>
              </a:path>
            </a:pathLst>
          </a:custGeom>
          <a:blipFill>
            <a:blip r:embed="rId2"/>
            <a:stretch>
              <a:fillRect/>
            </a:stretch>
          </a:blipFill>
        </p:spPr>
        <p:txBody>
          <a:bodyPr/>
          <a:lstStyle/>
          <a:p>
            <a:endParaRPr lang="en-IN"/>
          </a:p>
        </p:txBody>
      </p:sp>
      <p:sp>
        <p:nvSpPr>
          <p:cNvPr id="5" name="Freeform 2">
            <a:extLst>
              <a:ext uri="{FF2B5EF4-FFF2-40B4-BE49-F238E27FC236}">
                <a16:creationId xmlns:a16="http://schemas.microsoft.com/office/drawing/2014/main" id="{54F97BFF-1789-5C17-F4A0-A6101FB4B8C7}"/>
              </a:ext>
            </a:extLst>
          </p:cNvPr>
          <p:cNvSpPr/>
          <p:nvPr/>
        </p:nvSpPr>
        <p:spPr>
          <a:xfrm>
            <a:off x="6527846" y="1255058"/>
            <a:ext cx="4597354" cy="3866029"/>
          </a:xfrm>
          <a:custGeom>
            <a:avLst/>
            <a:gdLst/>
            <a:ahLst/>
            <a:cxnLst/>
            <a:rect l="l" t="t" r="r" b="b"/>
            <a:pathLst>
              <a:path w="9374002" h="8229600">
                <a:moveTo>
                  <a:pt x="0" y="0"/>
                </a:moveTo>
                <a:lnTo>
                  <a:pt x="9374002" y="0"/>
                </a:lnTo>
                <a:lnTo>
                  <a:pt x="9374002" y="8229600"/>
                </a:lnTo>
                <a:lnTo>
                  <a:pt x="0" y="8229600"/>
                </a:lnTo>
                <a:lnTo>
                  <a:pt x="0" y="0"/>
                </a:lnTo>
                <a:close/>
              </a:path>
            </a:pathLst>
          </a:custGeom>
          <a:blipFill>
            <a:blip r:embed="rId3"/>
            <a:stretch>
              <a:fillRect/>
            </a:stretch>
          </a:blipFill>
        </p:spPr>
        <p:txBody>
          <a:bodyPr/>
          <a:lstStyle/>
          <a:p>
            <a:endParaRPr lang="en-IN"/>
          </a:p>
        </p:txBody>
      </p:sp>
      <p:sp>
        <p:nvSpPr>
          <p:cNvPr id="3" name="TextBox 2">
            <a:extLst>
              <a:ext uri="{FF2B5EF4-FFF2-40B4-BE49-F238E27FC236}">
                <a16:creationId xmlns:a16="http://schemas.microsoft.com/office/drawing/2014/main" id="{37CD1EB1-CC9F-D3FB-21BE-FD247C3FD42E}"/>
              </a:ext>
            </a:extLst>
          </p:cNvPr>
          <p:cNvSpPr txBox="1"/>
          <p:nvPr/>
        </p:nvSpPr>
        <p:spPr>
          <a:xfrm>
            <a:off x="4047565" y="510989"/>
            <a:ext cx="4074459"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    Confusion Matrix</a:t>
            </a:r>
          </a:p>
        </p:txBody>
      </p:sp>
    </p:spTree>
    <p:extLst>
      <p:ext uri="{BB962C8B-B14F-4D97-AF65-F5344CB8AC3E}">
        <p14:creationId xmlns:p14="http://schemas.microsoft.com/office/powerpoint/2010/main" val="3182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446007" y="403412"/>
            <a:ext cx="9299986" cy="457200"/>
          </a:xfrm>
        </p:spPr>
        <p:txBody>
          <a:bodyPr/>
          <a:lstStyle/>
          <a:p>
            <a:r>
              <a:rPr lang="en-US" sz="3000" b="1" dirty="0">
                <a:latin typeface="Times New Roman" panose="02020603050405020304" pitchFamily="18" charset="0"/>
                <a:cs typeface="Times New Roman" panose="02020603050405020304" pitchFamily="18" charset="0"/>
              </a:rPr>
              <a:t>requirements</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7" name="Content Placeholder 6">
            <a:extLst>
              <a:ext uri="{FF2B5EF4-FFF2-40B4-BE49-F238E27FC236}">
                <a16:creationId xmlns:a16="http://schemas.microsoft.com/office/drawing/2014/main" id="{70FB8536-A7BA-13CB-A729-7BE4FD96F6B8}"/>
              </a:ext>
            </a:extLst>
          </p:cNvPr>
          <p:cNvSpPr>
            <a:spLocks noGrp="1"/>
          </p:cNvSpPr>
          <p:nvPr>
            <p:ph idx="1"/>
          </p:nvPr>
        </p:nvSpPr>
        <p:spPr>
          <a:xfrm>
            <a:off x="1181100" y="1252728"/>
            <a:ext cx="9829800" cy="4352544"/>
          </a:xfrm>
        </p:spPr>
        <p:txBody>
          <a:bodyPr/>
          <a:lstStyle/>
          <a:p>
            <a:pPr marL="0" indent="0">
              <a:buNone/>
            </a:pPr>
            <a:r>
              <a:rPr lang="en-US" sz="1700" b="1" u="sng" dirty="0">
                <a:latin typeface="Times New Roman" panose="02020603050405020304" pitchFamily="18" charset="0"/>
                <a:cs typeface="Times New Roman" panose="02020603050405020304" pitchFamily="18" charset="0"/>
              </a:rPr>
              <a:t>Hardware Requirements:</a:t>
            </a:r>
          </a:p>
          <a:p>
            <a:pPr marL="0" indent="0">
              <a:buNone/>
            </a:pPr>
            <a:r>
              <a:rPr lang="en-IN" sz="1500" dirty="0">
                <a:latin typeface="Times New Roman" panose="02020603050405020304" pitchFamily="18" charset="0"/>
                <a:cs typeface="Times New Roman" panose="02020603050405020304" pitchFamily="18" charset="0"/>
              </a:rPr>
              <a:t>• Operating system : Windows, Linux </a:t>
            </a:r>
          </a:p>
          <a:p>
            <a:pPr marL="0" indent="0">
              <a:buNone/>
            </a:pPr>
            <a:r>
              <a:rPr lang="en-IN" sz="1500" dirty="0">
                <a:latin typeface="Times New Roman" panose="02020603050405020304" pitchFamily="18" charset="0"/>
                <a:cs typeface="Times New Roman" panose="02020603050405020304" pitchFamily="18" charset="0"/>
              </a:rPr>
              <a:t>• Processor : minimum intel i3</a:t>
            </a:r>
          </a:p>
          <a:p>
            <a:pPr marL="0" indent="0">
              <a:buNone/>
            </a:pPr>
            <a:r>
              <a:rPr lang="en-IN" sz="1500" dirty="0">
                <a:latin typeface="Times New Roman" panose="02020603050405020304" pitchFamily="18" charset="0"/>
                <a:cs typeface="Times New Roman" panose="02020603050405020304" pitchFamily="18" charset="0"/>
              </a:rPr>
              <a:t> • Ram : minimum 4 GB </a:t>
            </a:r>
          </a:p>
          <a:p>
            <a:pPr marL="0" indent="0">
              <a:buNone/>
            </a:pPr>
            <a:r>
              <a:rPr lang="en-IN" sz="1500" dirty="0">
                <a:latin typeface="Times New Roman" panose="02020603050405020304" pitchFamily="18" charset="0"/>
                <a:cs typeface="Times New Roman" panose="02020603050405020304" pitchFamily="18" charset="0"/>
              </a:rPr>
              <a:t>• Hard disk : minimum 250GB</a:t>
            </a:r>
          </a:p>
          <a:p>
            <a:pPr marL="0" indent="0">
              <a:buNone/>
            </a:pPr>
            <a:endParaRPr lang="en-IN" sz="1500" dirty="0">
              <a:latin typeface="Times New Roman" panose="02020603050405020304" pitchFamily="18" charset="0"/>
              <a:cs typeface="Times New Roman" panose="02020603050405020304" pitchFamily="18" charset="0"/>
            </a:endParaRPr>
          </a:p>
          <a:p>
            <a:pPr marL="0" indent="0">
              <a:buNone/>
            </a:pPr>
            <a:r>
              <a:rPr lang="en-IN" sz="1700" b="1" u="sng" dirty="0">
                <a:latin typeface="Times New Roman" panose="02020603050405020304" pitchFamily="18" charset="0"/>
                <a:cs typeface="Times New Roman" panose="02020603050405020304" pitchFamily="18" charset="0"/>
              </a:rPr>
              <a:t>Software Requirements:</a:t>
            </a:r>
          </a:p>
          <a:p>
            <a:pPr marL="0" indent="0">
              <a:buNone/>
            </a:pPr>
            <a:r>
              <a:rPr lang="en-US" sz="1500" dirty="0">
                <a:latin typeface="Times New Roman" panose="02020603050405020304" pitchFamily="18" charset="0"/>
                <a:cs typeface="Times New Roman" panose="02020603050405020304" pitchFamily="18" charset="0"/>
              </a:rPr>
              <a:t>• Python IDLE 3.7 version (or) </a:t>
            </a:r>
          </a:p>
          <a:p>
            <a:pPr marL="0" indent="0">
              <a:buNone/>
            </a:pPr>
            <a:r>
              <a:rPr lang="en-US" sz="1500" dirty="0">
                <a:latin typeface="Times New Roman" panose="02020603050405020304" pitchFamily="18" charset="0"/>
                <a:cs typeface="Times New Roman" panose="02020603050405020304" pitchFamily="18" charset="0"/>
              </a:rPr>
              <a:t>• Anaconda 3.7 (or) </a:t>
            </a:r>
          </a:p>
          <a:p>
            <a:pPr marL="0" indent="0">
              <a:buNone/>
            </a:pP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Jupyter</a:t>
            </a:r>
            <a:r>
              <a:rPr lang="en-US" sz="1500" dirty="0">
                <a:latin typeface="Times New Roman" panose="02020603050405020304" pitchFamily="18" charset="0"/>
                <a:cs typeface="Times New Roman" panose="02020603050405020304" pitchFamily="18" charset="0"/>
              </a:rPr>
              <a:t> </a:t>
            </a:r>
            <a:endParaRPr lang="en-IN" sz="1500" u="sng"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953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423755" y="564777"/>
            <a:ext cx="5341441" cy="530352"/>
          </a:xfrm>
        </p:spPr>
        <p:txBody>
          <a:bodyPr/>
          <a:lstStyle/>
          <a:p>
            <a:r>
              <a:rPr lang="en-US" sz="3000" b="1" dirty="0">
                <a:latin typeface="Times New Roman" panose="02020603050405020304" pitchFamily="18" charset="0"/>
                <a:cs typeface="Times New Roman" panose="02020603050405020304" pitchFamily="18" charset="0"/>
              </a:rPr>
              <a:t>Conclusion</a:t>
            </a:r>
            <a:r>
              <a:rPr lang="en-US" dirty="0"/>
              <a:t>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15</a:t>
            </a:fld>
            <a:endParaRPr lang="en-US" dirty="0"/>
          </a:p>
        </p:txBody>
      </p:sp>
      <p:sp>
        <p:nvSpPr>
          <p:cNvPr id="10" name="TextBox 9">
            <a:extLst>
              <a:ext uri="{FF2B5EF4-FFF2-40B4-BE49-F238E27FC236}">
                <a16:creationId xmlns:a16="http://schemas.microsoft.com/office/drawing/2014/main" id="{143382DE-D71D-2D75-A8FF-45A28831ABDE}"/>
              </a:ext>
            </a:extLst>
          </p:cNvPr>
          <p:cNvSpPr txBox="1"/>
          <p:nvPr/>
        </p:nvSpPr>
        <p:spPr>
          <a:xfrm>
            <a:off x="2409981" y="2299737"/>
            <a:ext cx="7368988" cy="2535566"/>
          </a:xfrm>
          <a:prstGeom prst="rect">
            <a:avLst/>
          </a:prstGeom>
          <a:noFill/>
        </p:spPr>
        <p:txBody>
          <a:bodyPr wrap="square">
            <a:spAutoFit/>
          </a:bodyPr>
          <a:lstStyle/>
          <a:p>
            <a:pPr algn="ct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In Conclusion, the integration of machine learning algorithms for the prediction of botnet attacks on IoT devices signifies a proactive and data-driven approach to cybersecurity. The continuous evolution of these models, coupled with advancements in detection techniques, is crucial for staying ahead of the ever-evolving landscape of cyber threats targeting IoT ecosystems.</a:t>
            </a:r>
            <a:endParaRPr lang="en-US" sz="1800" spc="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40942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446007" y="1093694"/>
            <a:ext cx="9299986" cy="457200"/>
          </a:xfrm>
        </p:spPr>
        <p:txBody>
          <a:bodyPr/>
          <a:lstStyle/>
          <a:p>
            <a:r>
              <a:rPr lang="en-US" sz="3000" b="1" dirty="0">
                <a:latin typeface="Times New Roman" panose="02020603050405020304" pitchFamily="18" charset="0"/>
                <a:cs typeface="Times New Roman" panose="02020603050405020304" pitchFamily="18" charset="0"/>
              </a:rPr>
              <a:t>Scope</a:t>
            </a:r>
            <a:r>
              <a:rPr lang="en-US" sz="34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7" name="Content Placeholder 6">
            <a:extLst>
              <a:ext uri="{FF2B5EF4-FFF2-40B4-BE49-F238E27FC236}">
                <a16:creationId xmlns:a16="http://schemas.microsoft.com/office/drawing/2014/main" id="{70FB8536-A7BA-13CB-A729-7BE4FD96F6B8}"/>
              </a:ext>
            </a:extLst>
          </p:cNvPr>
          <p:cNvSpPr>
            <a:spLocks noGrp="1"/>
          </p:cNvSpPr>
          <p:nvPr>
            <p:ph idx="1"/>
          </p:nvPr>
        </p:nvSpPr>
        <p:spPr>
          <a:xfrm>
            <a:off x="1181100" y="2525716"/>
            <a:ext cx="9829800" cy="2853107"/>
          </a:xfrm>
        </p:spPr>
        <p:txBody>
          <a:bodyPr/>
          <a:lstStyle/>
          <a:p>
            <a:pPr marL="0" indent="0">
              <a:buNone/>
            </a:pPr>
            <a:r>
              <a:rPr lang="en-US" sz="2000" dirty="0">
                <a:latin typeface="Times New Roman" panose="02020603050405020304" pitchFamily="18" charset="0"/>
                <a:cs typeface="Times New Roman" panose="02020603050405020304" pitchFamily="18" charset="0"/>
              </a:rPr>
              <a:t>In recent years, the Internet has enabled access to widespread remote services in the distributed computing environment; however, integrity of data transmission in the distributed computing platform is hindered by a number of security issues. For instance, the botnet phenomenon is a prominent threat to Internet security, including the threat of malicious codes. The botnet phenomenon supports a wide range of criminal activities, including distributed denial of service (DDoS) attacks, click fraud, phishing, malware distribution, spam emails, and building machines for illegitimate exchange of information/materials. Therefore, it is imperative to design and develop a robust mechanism for improving the botnet detection, analysis, and removal process</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72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446007" y="403412"/>
            <a:ext cx="9299986" cy="457200"/>
          </a:xfrm>
        </p:spPr>
        <p:txBody>
          <a:bodyPr/>
          <a:lstStyle/>
          <a:p>
            <a:r>
              <a:rPr lang="en-US" sz="3000" b="1" dirty="0">
                <a:latin typeface="Times New Roman" panose="02020603050405020304" pitchFamily="18" charset="0"/>
                <a:cs typeface="Times New Roman" panose="02020603050405020304" pitchFamily="18" charset="0"/>
              </a:rPr>
              <a:t>Literature survey</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5" name="Content Placeholder 4">
            <a:extLst>
              <a:ext uri="{FF2B5EF4-FFF2-40B4-BE49-F238E27FC236}">
                <a16:creationId xmlns:a16="http://schemas.microsoft.com/office/drawing/2014/main" id="{0D38AB70-FC8B-0A8E-64C8-794C55FEFCD3}"/>
              </a:ext>
            </a:extLst>
          </p:cNvPr>
          <p:cNvSpPr>
            <a:spLocks noGrp="1"/>
          </p:cNvSpPr>
          <p:nvPr>
            <p:ph idx="1"/>
          </p:nvPr>
        </p:nvSpPr>
        <p:spPr>
          <a:xfrm>
            <a:off x="1181100" y="1252728"/>
            <a:ext cx="9829800" cy="4352544"/>
          </a:xfrm>
        </p:spPr>
        <p:txBody>
          <a:bodyPr/>
          <a:lstStyle/>
          <a:p>
            <a:pPr>
              <a:lnSpc>
                <a:spcPct val="100000"/>
              </a:lnSpc>
            </a:pPr>
            <a:r>
              <a:rPr lang="en-US" sz="1400" dirty="0" err="1">
                <a:latin typeface="Times New Roman" panose="02020603050405020304" pitchFamily="18" charset="0"/>
                <a:cs typeface="Times New Roman" panose="02020603050405020304" pitchFamily="18" charset="0"/>
              </a:rPr>
              <a:t>Soe</a:t>
            </a:r>
            <a:r>
              <a:rPr lang="en-US" sz="1400" dirty="0">
                <a:latin typeface="Times New Roman" panose="02020603050405020304" pitchFamily="18" charset="0"/>
                <a:cs typeface="Times New Roman" panose="02020603050405020304" pitchFamily="18" charset="0"/>
              </a:rPr>
              <a:t> et al. [1] adopted a lightweight detection system with a high performance. The overall detection performance achieves around 99% for the botnet attack detection using three different ML algorithms, including artificial neural network (ANN), J48 decision tree, and Naïve Bayes. The experiment result indicated that the proposed architecture can effectively detect botnet-based attacks, and also can be extended with corresponding sub-engines for new kinds of attacks.</a:t>
            </a:r>
          </a:p>
          <a:p>
            <a:pPr>
              <a:lnSpc>
                <a:spcPct val="100000"/>
              </a:lnSpc>
            </a:pPr>
            <a:r>
              <a:rPr lang="en-US" sz="1400" dirty="0">
                <a:latin typeface="Times New Roman" panose="02020603050405020304" pitchFamily="18" charset="0"/>
                <a:cs typeface="Times New Roman" panose="02020603050405020304" pitchFamily="18" charset="0"/>
              </a:rPr>
              <a:t>Irfan et al. [2] classified the incoming data in the IoT, contain a malware or not. In this research, this work under sample the dataset because the datasets contain imbalance class. After that, this work classified the sample using Random Forest. This work used Naive Bayes, K-Nearest Neighbor and Decision Tree too as a comparison. </a:t>
            </a:r>
          </a:p>
          <a:p>
            <a:pPr>
              <a:lnSpc>
                <a:spcPct val="100000"/>
              </a:lnSpc>
            </a:pPr>
            <a:r>
              <a:rPr lang="en-US" sz="1400" dirty="0">
                <a:latin typeface="Times New Roman" panose="02020603050405020304" pitchFamily="18" charset="0"/>
                <a:cs typeface="Times New Roman" panose="02020603050405020304" pitchFamily="18" charset="0"/>
              </a:rPr>
              <a:t>Abu et al. [3] proposed an ensemble learning model for botnet attack detection in IoT networks called ELBA-IoT that profiles behavior features of IoT networks and uses ensemble learning to identify anomalous network traffic from compromised IoT devices. In addition, this IoT-based botnet detection approach characterizes the evaluation of three different machine learning techniques that belong to decision tree techniques</a:t>
            </a:r>
          </a:p>
          <a:p>
            <a:pPr>
              <a:lnSpc>
                <a:spcPct val="100000"/>
              </a:lnSpc>
            </a:pPr>
            <a:r>
              <a:rPr lang="en-US" sz="1400" dirty="0">
                <a:latin typeface="Times New Roman" panose="02020603050405020304" pitchFamily="18" charset="0"/>
                <a:cs typeface="Times New Roman" panose="02020603050405020304" pitchFamily="18" charset="0"/>
              </a:rPr>
              <a:t>Ahmed et al. [4] proposed a model for detecting botnets using deep learning to identify zero-day botnet attacks in real time. The proposed model is trained and evaluated on a CTU-13 dataset with multiple neural network designs and hidden layers. Results demonstrated that the deep-learning artificial neural network model can accurately and efficiently identify botnets.</a:t>
            </a:r>
          </a:p>
          <a:p>
            <a:pPr>
              <a:lnSpc>
                <a:spcPct val="100000"/>
              </a:lnSpc>
            </a:pPr>
            <a:r>
              <a:rPr lang="en-IN" sz="1400" dirty="0" err="1">
                <a:latin typeface="Times New Roman" panose="02020603050405020304" pitchFamily="18" charset="0"/>
                <a:cs typeface="Times New Roman" panose="02020603050405020304" pitchFamily="18" charset="0"/>
              </a:rPr>
              <a:t>Tzagkarakis</a:t>
            </a:r>
            <a:r>
              <a:rPr lang="en-IN" sz="1400" dirty="0">
                <a:latin typeface="Times New Roman" panose="02020603050405020304" pitchFamily="18" charset="0"/>
                <a:cs typeface="Times New Roman" panose="02020603050405020304" pitchFamily="18" charset="0"/>
              </a:rPr>
              <a:t> et al. [5] presented an IoT botnet attack detection method based on a sparsity representation framework using a reconstruction error thresholding rule for identifying malicious network traffic at the IoT edge coming from compromised IoT devices.</a:t>
            </a:r>
          </a:p>
        </p:txBody>
      </p:sp>
    </p:spTree>
    <p:extLst>
      <p:ext uri="{BB962C8B-B14F-4D97-AF65-F5344CB8AC3E}">
        <p14:creationId xmlns:p14="http://schemas.microsoft.com/office/powerpoint/2010/main" val="123935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3EA3E-09E0-C8E3-3479-84E5596C7953}"/>
              </a:ext>
            </a:extLst>
          </p:cNvPr>
          <p:cNvSpPr txBox="1"/>
          <p:nvPr/>
        </p:nvSpPr>
        <p:spPr>
          <a:xfrm>
            <a:off x="1151965" y="1577806"/>
            <a:ext cx="9762564" cy="2631490"/>
          </a:xfrm>
          <a:prstGeom prst="rect">
            <a:avLst/>
          </a:prstGeom>
          <a:noFill/>
        </p:spPr>
        <p:txBody>
          <a:bodyPr wrap="square">
            <a:spAutoFit/>
          </a:bodyPr>
          <a:lstStyle/>
          <a:p>
            <a:pPr algn="ctr"/>
            <a:r>
              <a:rPr lang="en-US" sz="3000" b="1" dirty="0">
                <a:latin typeface="Times New Roman" panose="02020603050405020304" pitchFamily="18" charset="0"/>
                <a:cs typeface="Times New Roman" panose="02020603050405020304" pitchFamily="18" charset="0"/>
              </a:rPr>
              <a:t>REFERENCES</a:t>
            </a:r>
          </a:p>
          <a:p>
            <a:endParaRPr lang="en-US"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 </a:t>
            </a:r>
            <a:r>
              <a:rPr lang="en-US" sz="1500" dirty="0" err="1">
                <a:latin typeface="Times New Roman" panose="02020603050405020304" pitchFamily="18" charset="0"/>
                <a:cs typeface="Times New Roman" panose="02020603050405020304" pitchFamily="18" charset="0"/>
              </a:rPr>
              <a:t>Dange</a:t>
            </a:r>
            <a:r>
              <a:rPr lang="en-US" sz="1500" dirty="0">
                <a:latin typeface="Times New Roman" panose="02020603050405020304" pitchFamily="18" charset="0"/>
                <a:cs typeface="Times New Roman" panose="02020603050405020304" pitchFamily="18" charset="0"/>
              </a:rPr>
              <a:t> and M. Chatterjee, "</a:t>
            </a:r>
            <a:r>
              <a:rPr lang="en-US" sz="1500" dirty="0" err="1">
                <a:latin typeface="Times New Roman" panose="02020603050405020304" pitchFamily="18" charset="0"/>
                <a:cs typeface="Times New Roman" panose="02020603050405020304" pitchFamily="18" charset="0"/>
              </a:rPr>
              <a:t>Iot</a:t>
            </a:r>
            <a:r>
              <a:rPr lang="en-US" sz="1500" dirty="0">
                <a:latin typeface="Times New Roman" panose="02020603050405020304" pitchFamily="18" charset="0"/>
                <a:cs typeface="Times New Roman" panose="02020603050405020304" pitchFamily="18" charset="0"/>
              </a:rPr>
              <a:t> botnet: The largest threat to the </a:t>
            </a:r>
            <a:r>
              <a:rPr lang="en-US" sz="1500" dirty="0" err="1">
                <a:latin typeface="Times New Roman" panose="02020603050405020304" pitchFamily="18" charset="0"/>
                <a:cs typeface="Times New Roman" panose="02020603050405020304" pitchFamily="18" charset="0"/>
              </a:rPr>
              <a:t>iot</a:t>
            </a:r>
            <a:r>
              <a:rPr lang="en-US" sz="1500" dirty="0">
                <a:latin typeface="Times New Roman" panose="02020603050405020304" pitchFamily="18" charset="0"/>
                <a:cs typeface="Times New Roman" panose="02020603050405020304" pitchFamily="18" charset="0"/>
              </a:rPr>
              <a:t> network" in Data Communication and Networks, Cham, </a:t>
            </a:r>
            <a:r>
              <a:rPr lang="en-US" sz="1500" dirty="0" err="1">
                <a:latin typeface="Times New Roman" panose="02020603050405020304" pitchFamily="18" charset="0"/>
                <a:cs typeface="Times New Roman" panose="02020603050405020304" pitchFamily="18" charset="0"/>
              </a:rPr>
              <a:t>Switzerland:Springer</a:t>
            </a:r>
            <a:r>
              <a:rPr lang="en-US" sz="1500" dirty="0">
                <a:latin typeface="Times New Roman" panose="02020603050405020304" pitchFamily="18" charset="0"/>
                <a:cs typeface="Times New Roman" panose="02020603050405020304" pitchFamily="18" charset="0"/>
              </a:rPr>
              <a:t>, pp. 137-157, 2020. </a:t>
            </a:r>
          </a:p>
          <a:p>
            <a:pPr marL="285750" indent="-285750">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Soe YN, Feng Y, </a:t>
            </a:r>
            <a:r>
              <a:rPr lang="en-IN" sz="1500" dirty="0" err="1">
                <a:latin typeface="Times New Roman" panose="02020603050405020304" pitchFamily="18" charset="0"/>
                <a:cs typeface="Times New Roman" panose="02020603050405020304" pitchFamily="18" charset="0"/>
              </a:rPr>
              <a:t>Santosa</a:t>
            </a:r>
            <a:r>
              <a:rPr lang="en-IN" sz="1500" dirty="0">
                <a:latin typeface="Times New Roman" panose="02020603050405020304" pitchFamily="18" charset="0"/>
                <a:cs typeface="Times New Roman" panose="02020603050405020304" pitchFamily="18" charset="0"/>
              </a:rPr>
              <a:t> PI, Hartanto R, Sakurai K. Machine Learning-Based IoT-Botnet Attack Detection with Sequential Architecture. Sensors. 2020; 20(16):4372. </a:t>
            </a:r>
            <a:r>
              <a:rPr lang="en-IN" sz="1500" dirty="0">
                <a:latin typeface="Times New Roman" panose="02020603050405020304" pitchFamily="18" charset="0"/>
                <a:cs typeface="Times New Roman" panose="02020603050405020304" pitchFamily="18" charset="0"/>
                <a:hlinkClick r:id="rId2"/>
              </a:rPr>
              <a:t>https://doi.org/10.3390/s20164372</a:t>
            </a:r>
            <a:endParaRPr lang="en-IN"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Irfan, I. M. </a:t>
            </a:r>
            <a:r>
              <a:rPr lang="en-IN" sz="1500" dirty="0" err="1">
                <a:latin typeface="Times New Roman" panose="02020603050405020304" pitchFamily="18" charset="0"/>
                <a:cs typeface="Times New Roman" panose="02020603050405020304" pitchFamily="18" charset="0"/>
              </a:rPr>
              <a:t>Wildani</a:t>
            </a:r>
            <a:r>
              <a:rPr lang="en-IN" sz="1500" dirty="0">
                <a:latin typeface="Times New Roman" panose="02020603050405020304" pitchFamily="18" charset="0"/>
                <a:cs typeface="Times New Roman" panose="02020603050405020304" pitchFamily="18" charset="0"/>
              </a:rPr>
              <a:t> and I. N. </a:t>
            </a:r>
            <a:r>
              <a:rPr lang="en-IN" sz="1500" dirty="0" err="1">
                <a:latin typeface="Times New Roman" panose="02020603050405020304" pitchFamily="18" charset="0"/>
                <a:cs typeface="Times New Roman" panose="02020603050405020304" pitchFamily="18" charset="0"/>
              </a:rPr>
              <a:t>Yulita</a:t>
            </a:r>
            <a:r>
              <a:rPr lang="en-IN" sz="1500" dirty="0">
                <a:latin typeface="Times New Roman" panose="02020603050405020304" pitchFamily="18" charset="0"/>
                <a:cs typeface="Times New Roman" panose="02020603050405020304" pitchFamily="18" charset="0"/>
              </a:rPr>
              <a:t>, "Classifying botnet attack on Internet of Things device using random forest", IOP Conf. Ser. Earth Environ. Sci., vol. 248, Apr. 2019</a:t>
            </a:r>
          </a:p>
          <a:p>
            <a:pPr marL="285750" indent="-285750">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Ahmed, A.A., Jabbar, W.A., Sadiq, A.S. et al. Deep learning-based classification model for botnet attack detection. J Ambient </a:t>
            </a:r>
            <a:r>
              <a:rPr lang="en-IN" sz="1500" dirty="0" err="1">
                <a:latin typeface="Times New Roman" panose="02020603050405020304" pitchFamily="18" charset="0"/>
                <a:cs typeface="Times New Roman" panose="02020603050405020304" pitchFamily="18" charset="0"/>
              </a:rPr>
              <a:t>Intell</a:t>
            </a:r>
            <a:r>
              <a:rPr lang="en-IN" sz="1500" dirty="0">
                <a:latin typeface="Times New Roman" panose="02020603050405020304" pitchFamily="18" charset="0"/>
                <a:cs typeface="Times New Roman" panose="02020603050405020304" pitchFamily="18" charset="0"/>
              </a:rPr>
              <a:t> Human </a:t>
            </a:r>
            <a:r>
              <a:rPr lang="en-IN" sz="1500" dirty="0" err="1">
                <a:latin typeface="Times New Roman" panose="02020603050405020304" pitchFamily="18" charset="0"/>
                <a:cs typeface="Times New Roman" panose="02020603050405020304" pitchFamily="18" charset="0"/>
              </a:rPr>
              <a:t>Comput</a:t>
            </a:r>
            <a:r>
              <a:rPr lang="en-IN" sz="1500" dirty="0">
                <a:latin typeface="Times New Roman" panose="02020603050405020304" pitchFamily="18" charset="0"/>
                <a:cs typeface="Times New Roman" panose="02020603050405020304" pitchFamily="18" charset="0"/>
              </a:rPr>
              <a:t> 13, 3457–3466 (2022). https://doi.org/10.1007/s12652-020-01848-9</a:t>
            </a:r>
          </a:p>
        </p:txBody>
      </p:sp>
    </p:spTree>
    <p:extLst>
      <p:ext uri="{BB962C8B-B14F-4D97-AF65-F5344CB8AC3E}">
        <p14:creationId xmlns:p14="http://schemas.microsoft.com/office/powerpoint/2010/main" val="3334127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19</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r>
              <a:rPr lang="en-US" sz="4000" b="1" i="0" dirty="0">
                <a:solidFill>
                  <a:srgbClr val="374151"/>
                </a:solidFill>
                <a:effectLst/>
                <a:latin typeface="Times New Roman" panose="02020603050405020304" pitchFamily="18" charset="0"/>
                <a:cs typeface="Times New Roman" panose="02020603050405020304" pitchFamily="18" charset="0"/>
              </a:rPr>
              <a:t>Thank You </a:t>
            </a:r>
            <a:r>
              <a:rPr lang="en-US" sz="4000" b="1" i="0" dirty="0">
                <a:solidFill>
                  <a:srgbClr val="374151"/>
                </a:solidFill>
                <a:effectLst/>
                <a:latin typeface="Times New Roman" panose="02020603050405020304" pitchFamily="18" charset="0"/>
                <a:cs typeface="Times New Roman" panose="02020603050405020304" pitchFamily="18" charset="0"/>
                <a:sym typeface="Wingdings" panose="05000000000000000000" pitchFamily="2" charset="2"/>
              </a:rPr>
              <a:t></a:t>
            </a:r>
            <a:endParaRPr lang="en-US" sz="4000" b="1" spc="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392901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972671" y="518161"/>
            <a:ext cx="2909047" cy="548640"/>
          </a:xfrm>
        </p:spPr>
        <p:txBody>
          <a:bodyPr/>
          <a:lstStyle/>
          <a:p>
            <a:r>
              <a:rPr lang="en-US" sz="3900" dirty="0">
                <a:latin typeface="Times New Roman" panose="02020603050405020304" pitchFamily="18" charset="0"/>
                <a:cs typeface="Times New Roman" panose="02020603050405020304" pitchFamily="18" charset="0"/>
              </a:rPr>
              <a:t>Contents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082487" y="2404334"/>
            <a:ext cx="4511489" cy="3935505"/>
          </a:xfrm>
        </p:spPr>
        <p:txBody>
          <a:bodyPr/>
          <a:lstStyle/>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Abstract</a:t>
            </a:r>
          </a:p>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Introduction</a:t>
            </a:r>
          </a:p>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Existing System &amp; it’s drawbacks</a:t>
            </a:r>
          </a:p>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Problem statement</a:t>
            </a:r>
          </a:p>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Proposed System</a:t>
            </a:r>
          </a:p>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ADVANTAGES</a:t>
            </a:r>
          </a:p>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OBJECTIVES</a:t>
            </a:r>
          </a:p>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REQUIREMENTS</a:t>
            </a:r>
          </a:p>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CONCLUSION</a:t>
            </a:r>
          </a:p>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SCOPE</a:t>
            </a:r>
          </a:p>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Literature survey</a:t>
            </a:r>
          </a:p>
          <a:p>
            <a:pPr marL="285750" indent="-285750">
              <a:lnSpc>
                <a:spcPct val="100000"/>
              </a:lnSpc>
              <a:buFont typeface="Arial" panose="020B0604020202020204" pitchFamily="34" charset="0"/>
              <a:buChar char="•"/>
            </a:pPr>
            <a:r>
              <a:rPr lang="en-US" sz="1600" dirty="0">
                <a:latin typeface="Times New Roman" pitchFamily="18" charset="0"/>
                <a:cs typeface="Times New Roman" pitchFamily="18" charset="0"/>
              </a:rPr>
              <a:t>REFERENCES</a:t>
            </a:r>
          </a:p>
          <a:p>
            <a:pPr marL="285750" indent="-285750">
              <a:buFont typeface="Arial" panose="020B0604020202020204" pitchFamily="34" charset="0"/>
              <a:buChar char="•"/>
            </a:pP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B7D-BBD9-576A-5FF3-D40184EEF094}"/>
              </a:ext>
            </a:extLst>
          </p:cNvPr>
          <p:cNvSpPr>
            <a:spLocks noGrp="1"/>
          </p:cNvSpPr>
          <p:nvPr>
            <p:ph type="title"/>
          </p:nvPr>
        </p:nvSpPr>
        <p:spPr>
          <a:xfrm>
            <a:off x="1295399" y="609600"/>
            <a:ext cx="10058400" cy="681318"/>
          </a:xfrm>
        </p:spPr>
        <p:txBody>
          <a:bodyPr/>
          <a:lstStyle/>
          <a:p>
            <a:pPr algn="ctr"/>
            <a:r>
              <a:rPr lang="en-IN" sz="35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B82B3F53-669C-9917-4E79-B68AB9F292C8}"/>
              </a:ext>
            </a:extLst>
          </p:cNvPr>
          <p:cNvSpPr>
            <a:spLocks noGrp="1"/>
          </p:cNvSpPr>
          <p:nvPr>
            <p:ph idx="1"/>
          </p:nvPr>
        </p:nvSpPr>
        <p:spPr>
          <a:xfrm>
            <a:off x="2209800" y="1684936"/>
            <a:ext cx="7772400" cy="4155571"/>
          </a:xfrm>
        </p:spPr>
        <p:txBody>
          <a:bodyPr/>
          <a:lstStyle/>
          <a:p>
            <a:pPr marL="0" indent="0" algn="ctr">
              <a:lnSpc>
                <a:spcPct val="100000"/>
              </a:lnSpc>
              <a:buNone/>
            </a:pPr>
            <a:r>
              <a:rPr lang="en-US" sz="1900" dirty="0">
                <a:latin typeface="Times New Roman" panose="02020603050405020304" pitchFamily="18" charset="0"/>
                <a:cs typeface="Times New Roman" panose="02020603050405020304" pitchFamily="18" charset="0"/>
              </a:rPr>
              <a:t>There are an increasing number of Internet of Things (IoT) devices connected to the network these days, and due to the advancement in technology, the </a:t>
            </a:r>
            <a:r>
              <a:rPr lang="en-US" sz="1900" dirty="0" err="1">
                <a:latin typeface="Times New Roman" panose="02020603050405020304" pitchFamily="18" charset="0"/>
                <a:cs typeface="Times New Roman" panose="02020603050405020304" pitchFamily="18" charset="0"/>
              </a:rPr>
              <a:t>securitythreads</a:t>
            </a:r>
            <a:r>
              <a:rPr lang="en-US" sz="1900" dirty="0">
                <a:latin typeface="Times New Roman" panose="02020603050405020304" pitchFamily="18" charset="0"/>
                <a:cs typeface="Times New Roman" panose="02020603050405020304" pitchFamily="18" charset="0"/>
              </a:rPr>
              <a:t> and cyberattacks, such as botnets, are emerging and evolving </a:t>
            </a:r>
            <a:r>
              <a:rPr lang="en-US" sz="1900" dirty="0" err="1">
                <a:latin typeface="Times New Roman" panose="02020603050405020304" pitchFamily="18" charset="0"/>
                <a:cs typeface="Times New Roman" panose="02020603050405020304" pitchFamily="18" charset="0"/>
              </a:rPr>
              <a:t>rapidlywith</a:t>
            </a:r>
            <a:r>
              <a:rPr lang="en-US" sz="1900" dirty="0">
                <a:latin typeface="Times New Roman" panose="02020603050405020304" pitchFamily="18" charset="0"/>
                <a:cs typeface="Times New Roman" panose="02020603050405020304" pitchFamily="18" charset="0"/>
              </a:rPr>
              <a:t> high-risk attacks. These attacks disrupt IoT transition by disrupting networks and services for IoT devices. Many recent studies have proposed ML and DL techniques for detecting and classifying botnet attacks in the IoT environment. This study proposes machine learning methods for classifying binary classes i.e., Benign, or TCP attack. A complete machine learning pipeline is proposed, including exploratory data analysis, which provides detailed insights into the data, followed by preprocessing. During this process, the data passes through several fundamental steps. A random forest, k-nearest </a:t>
            </a:r>
            <a:r>
              <a:rPr lang="en-US" sz="1900" dirty="0" err="1">
                <a:latin typeface="Times New Roman" panose="02020603050405020304" pitchFamily="18" charset="0"/>
                <a:cs typeface="Times New Roman" panose="02020603050405020304" pitchFamily="18" charset="0"/>
              </a:rPr>
              <a:t>neighbour</a:t>
            </a:r>
            <a:r>
              <a:rPr lang="en-US" sz="1900" dirty="0">
                <a:latin typeface="Times New Roman" panose="02020603050405020304" pitchFamily="18" charset="0"/>
                <a:cs typeface="Times New Roman" panose="02020603050405020304" pitchFamily="18" charset="0"/>
              </a:rPr>
              <a:t>, support vector machines, and a logistic regression model are proposed, trained, tested, and evaluated on the dataset. In addition to model accuracy, F1- score, recall, and precision are also considered</a:t>
            </a:r>
            <a:endParaRPr lang="en-IN" sz="19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8DBF98-1821-E65E-A546-3DBFB4E77EEC}"/>
              </a:ext>
            </a:extLst>
          </p:cNvPr>
          <p:cNvSpPr>
            <a:spLocks noGrp="1"/>
          </p:cNvSpPr>
          <p:nvPr>
            <p:ph type="sldNum" sz="quarter" idx="11"/>
          </p:nvPr>
        </p:nvSpPr>
        <p:spPr/>
        <p:txBody>
          <a:bodyPr/>
          <a:lstStyle/>
          <a:p>
            <a:fld id="{75DF2D63-3FF5-D547-96B9-BE9CCD1ABA58}" type="slidenum">
              <a:rPr lang="en-US" smtClean="0"/>
              <a:t>3</a:t>
            </a:fld>
            <a:endParaRPr lang="en-US" dirty="0"/>
          </a:p>
        </p:txBody>
      </p:sp>
    </p:spTree>
    <p:extLst>
      <p:ext uri="{BB962C8B-B14F-4D97-AF65-F5344CB8AC3E}">
        <p14:creationId xmlns:p14="http://schemas.microsoft.com/office/powerpoint/2010/main" val="309478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sz="3500" b="1" dirty="0">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762230" y="2196353"/>
            <a:ext cx="7135907" cy="4276165"/>
          </a:xfrm>
        </p:spPr>
        <p:txBody>
          <a:bodyPr/>
          <a:lstStyle/>
          <a:p>
            <a:pPr marL="0" indent="0">
              <a:lnSpc>
                <a:spcPts val="2400"/>
              </a:lnSpc>
              <a:buNone/>
            </a:pPr>
            <a:r>
              <a:rPr lang="en-US" sz="1400" dirty="0">
                <a:latin typeface="Times New Roman" panose="02020603050405020304" pitchFamily="18" charset="0"/>
                <a:cs typeface="Times New Roman" panose="02020603050405020304" pitchFamily="18" charset="0"/>
              </a:rPr>
              <a:t>The general idea of the Internet of Things (IoT) is to allow for communication between human-to-thing or thing-to-thing(s). Things denote sensors or devices, whilst human or an object is an entity that can request or deliver a service [1]. The interconnection amongst the entities is always complex. IoT is broadly acceptable and implemented in various domains, such as healthcare, smart home, and agriculture. These constraints create problems in providing and implementing a security solution in IoT devices. These constraints further escalate the existing challenges for IoT environment. Therefore, various kinds of attacks are possible due to the vulnerability of IoT devices.</a:t>
            </a:r>
          </a:p>
          <a:p>
            <a:pPr marL="0" indent="0">
              <a:lnSpc>
                <a:spcPts val="2400"/>
              </a:lnSpc>
              <a:buNone/>
            </a:pPr>
            <a:r>
              <a:rPr lang="en-US" sz="1400"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The escalating threat of botnet attacks on Internet of Things (IoT) devices has spurred the adoption of machine learning algorithms for predictive defense mechanisms. Decision trees, random forests, support vector machines, and neural networks are common choices. Training and evaluation phases assess model performance, with metrics such as accuracy and precision.</a:t>
            </a:r>
            <a:endParaRPr lang="en-US" sz="1400" spc="0" dirty="0">
              <a:latin typeface="Times New Roman" panose="02020603050405020304" pitchFamily="18" charset="0"/>
              <a:cs typeface="Times New Roman" panose="02020603050405020304" pitchFamily="18" charset="0"/>
            </a:endParaRPr>
          </a:p>
        </p:txBody>
      </p:sp>
      <p:pic>
        <p:nvPicPr>
          <p:cNvPr id="2050" name="Picture 2" descr="Botnet Images – Browse 2,700 Stock Photos, Vectors, and Video | Adobe Stock">
            <a:extLst>
              <a:ext uri="{FF2B5EF4-FFF2-40B4-BE49-F238E27FC236}">
                <a16:creationId xmlns:a16="http://schemas.microsoft.com/office/drawing/2014/main" id="{B2BE6BB1-FAA6-3F1A-D588-BF90F232A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456" y="171450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807054" y="649583"/>
            <a:ext cx="2284028" cy="548640"/>
          </a:xfrm>
        </p:spPr>
        <p:txBody>
          <a:bodyPr/>
          <a:lstStyle/>
          <a:p>
            <a:r>
              <a:rPr lang="en-US" sz="3500" b="1" dirty="0">
                <a:latin typeface="Times New Roman" panose="02020603050405020304" pitchFamily="18" charset="0"/>
                <a:cs typeface="Times New Roman" panose="02020603050405020304" pitchFamily="18" charset="0"/>
              </a:rPr>
              <a:t>Botnet</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762230" y="2196353"/>
            <a:ext cx="7135907" cy="4276165"/>
          </a:xfrm>
        </p:spPr>
        <p:txBody>
          <a:bodyPr/>
          <a:lstStyle/>
          <a:p>
            <a:pPr marL="0" indent="0">
              <a:lnSpc>
                <a:spcPts val="2400"/>
              </a:lnSpc>
              <a:buNone/>
            </a:pPr>
            <a:r>
              <a:rPr lang="en-US" sz="1700" b="1" i="0" dirty="0">
                <a:solidFill>
                  <a:srgbClr val="374151"/>
                </a:solidFill>
                <a:effectLst/>
                <a:latin typeface="Times New Roman" panose="02020603050405020304" pitchFamily="18" charset="0"/>
                <a:cs typeface="Times New Roman" panose="02020603050405020304" pitchFamily="18" charset="0"/>
              </a:rPr>
              <a:t>What is Botnet?</a:t>
            </a:r>
          </a:p>
          <a:p>
            <a:pPr marL="0" indent="0">
              <a:lnSpc>
                <a:spcPts val="2400"/>
              </a:lnSpc>
              <a:buNone/>
            </a:pPr>
            <a:r>
              <a:rPr lang="en-US" sz="1500" b="0" i="0" dirty="0">
                <a:solidFill>
                  <a:srgbClr val="374151"/>
                </a:solidFill>
                <a:effectLst/>
                <a:latin typeface="Times New Roman" panose="02020603050405020304" pitchFamily="18" charset="0"/>
                <a:cs typeface="Times New Roman" panose="02020603050405020304" pitchFamily="18" charset="0"/>
              </a:rPr>
              <a:t>A botnet is a network of compromised computers or devices, often connected to the internet, that are controlled by a single entity or command center. These compromised devices, known as "bots" or "zombies," are typically infected with malicious software, allowing the attacker to remotely control them without the owners' knowledge.</a:t>
            </a:r>
          </a:p>
          <a:p>
            <a:pPr marL="0" indent="0">
              <a:lnSpc>
                <a:spcPts val="2400"/>
              </a:lnSpc>
              <a:buNone/>
            </a:pPr>
            <a:r>
              <a:rPr lang="en-US" sz="1700" b="1" dirty="0">
                <a:solidFill>
                  <a:srgbClr val="374151"/>
                </a:solidFill>
                <a:latin typeface="Times New Roman" panose="02020603050405020304" pitchFamily="18" charset="0"/>
                <a:cs typeface="Times New Roman" panose="02020603050405020304" pitchFamily="18" charset="0"/>
              </a:rPr>
              <a:t>How Botnet Works?</a:t>
            </a:r>
          </a:p>
          <a:p>
            <a:pPr marL="0" indent="0">
              <a:lnSpc>
                <a:spcPts val="2400"/>
              </a:lnSpc>
              <a:buNone/>
            </a:pPr>
            <a:r>
              <a:rPr lang="en-US" sz="1500" b="0" i="0" dirty="0">
                <a:solidFill>
                  <a:srgbClr val="202124"/>
                </a:solidFill>
                <a:effectLst/>
                <a:latin typeface="Times New Roman" panose="02020603050405020304" pitchFamily="18" charset="0"/>
                <a:cs typeface="Times New Roman" panose="02020603050405020304" pitchFamily="18" charset="0"/>
              </a:rPr>
              <a:t>In the P2P botnet approach, the infected devices scan for malicious websites or other devices. The bot carefully probes random IP addresses until it comes in contact with another infected machine. The bots then share updated commands or the latest versions of the malware.</a:t>
            </a:r>
            <a:endParaRPr lang="en-US" sz="1500" b="1" i="0" dirty="0">
              <a:solidFill>
                <a:srgbClr val="374151"/>
              </a:solidFill>
              <a:effectLst/>
              <a:latin typeface="Times New Roman" panose="02020603050405020304" pitchFamily="18" charset="0"/>
              <a:cs typeface="Times New Roman" panose="02020603050405020304" pitchFamily="18" charset="0"/>
            </a:endParaRPr>
          </a:p>
        </p:txBody>
      </p:sp>
      <p:pic>
        <p:nvPicPr>
          <p:cNvPr id="1028" name="Picture 4" descr="What Is a Botnet? | Akamai">
            <a:extLst>
              <a:ext uri="{FF2B5EF4-FFF2-40B4-BE49-F238E27FC236}">
                <a16:creationId xmlns:a16="http://schemas.microsoft.com/office/drawing/2014/main" id="{1B0DCC79-978E-5DF2-3AB3-5DCBCCC766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57" r="6889" b="10021"/>
          <a:stretch/>
        </p:blipFill>
        <p:spPr bwMode="auto">
          <a:xfrm>
            <a:off x="420624" y="2196353"/>
            <a:ext cx="4085721" cy="2514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8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50172" y="1075764"/>
            <a:ext cx="9299986" cy="457200"/>
          </a:xfrm>
        </p:spPr>
        <p:txBody>
          <a:bodyPr/>
          <a:lstStyle/>
          <a:p>
            <a:r>
              <a:rPr lang="en-US" sz="3000" b="1" dirty="0">
                <a:latin typeface="Times New Roman" panose="02020603050405020304" pitchFamily="18" charset="0"/>
                <a:cs typeface="Times New Roman" panose="02020603050405020304" pitchFamily="18" charset="0"/>
              </a:rPr>
              <a:t>Existing System </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70FB8536-A7BA-13CB-A729-7BE4FD96F6B8}"/>
              </a:ext>
            </a:extLst>
          </p:cNvPr>
          <p:cNvSpPr>
            <a:spLocks noGrp="1"/>
          </p:cNvSpPr>
          <p:nvPr>
            <p:ph idx="1"/>
          </p:nvPr>
        </p:nvSpPr>
        <p:spPr>
          <a:xfrm>
            <a:off x="1150171" y="1739152"/>
            <a:ext cx="10315687" cy="1797423"/>
          </a:xfrm>
        </p:spPr>
        <p:txBody>
          <a:bodyPr/>
          <a:lstStyle/>
          <a:p>
            <a:pPr marL="0" indent="0">
              <a:buNone/>
            </a:pPr>
            <a:r>
              <a:rPr lang="en-US" sz="1700" b="1" dirty="0">
                <a:latin typeface="Times New Roman" panose="02020603050405020304" pitchFamily="18" charset="0"/>
                <a:cs typeface="Times New Roman" panose="02020603050405020304" pitchFamily="18" charset="0"/>
              </a:rPr>
              <a:t>K-Nearest Neighbor (KNN)</a:t>
            </a:r>
          </a:p>
          <a:p>
            <a:pPr marL="0" indent="0">
              <a:buNone/>
            </a:pPr>
            <a:r>
              <a:rPr lang="en-US" sz="1500" dirty="0">
                <a:latin typeface="Times New Roman" panose="02020603050405020304" pitchFamily="18" charset="0"/>
                <a:cs typeface="Times New Roman" panose="02020603050405020304" pitchFamily="18" charset="0"/>
              </a:rPr>
              <a:t>                                          K-Nearest </a:t>
            </a:r>
            <a:r>
              <a:rPr lang="en-US" sz="1500" dirty="0" err="1">
                <a:latin typeface="Times New Roman" panose="02020603050405020304" pitchFamily="18" charset="0"/>
                <a:cs typeface="Times New Roman" panose="02020603050405020304" pitchFamily="18" charset="0"/>
              </a:rPr>
              <a:t>Neighbour</a:t>
            </a:r>
            <a:r>
              <a:rPr lang="en-US" sz="1500" dirty="0">
                <a:latin typeface="Times New Roman" panose="02020603050405020304" pitchFamily="18" charset="0"/>
                <a:cs typeface="Times New Roman" panose="02020603050405020304" pitchFamily="18" charset="0"/>
              </a:rPr>
              <a:t> is one of the simplest Machine Learning algorithms based on Supervised Learning technique. K-NN algorithm assumes the similarity between the new case/data and available cases and put the new case into the category that is most similar to the available categories. KNN algorithm at the training phase just stores the dataset and when it gets new data, then it classifies that data into a category that is much like the new data.</a:t>
            </a:r>
            <a:endParaRPr lang="en-IN" sz="1500" dirty="0">
              <a:latin typeface="Times New Roman" panose="02020603050405020304" pitchFamily="18" charset="0"/>
              <a:cs typeface="Times New Roman" panose="02020603050405020304" pitchFamily="18" charset="0"/>
            </a:endParaRPr>
          </a:p>
        </p:txBody>
      </p:sp>
      <p:pic>
        <p:nvPicPr>
          <p:cNvPr id="2050" name="Picture 2" descr="K-Nearest Neighbor. A complete explanation of K-NN | by Antony Christopher  | The Startup | Medium">
            <a:extLst>
              <a:ext uri="{FF2B5EF4-FFF2-40B4-BE49-F238E27FC236}">
                <a16:creationId xmlns:a16="http://schemas.microsoft.com/office/drawing/2014/main" id="{4B476A96-9820-ACA8-CD06-7CB58873A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888" y="3254376"/>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60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1100" y="672352"/>
            <a:ext cx="9299986" cy="457200"/>
          </a:xfrm>
        </p:spPr>
        <p:txBody>
          <a:bodyPr/>
          <a:lstStyle/>
          <a:p>
            <a:r>
              <a:rPr lang="en-US" sz="3000" b="1" dirty="0">
                <a:latin typeface="Times New Roman" panose="02020603050405020304" pitchFamily="18" charset="0"/>
                <a:cs typeface="Times New Roman" panose="02020603050405020304" pitchFamily="18" charset="0"/>
              </a:rPr>
              <a:t>Drawbacks</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3" name="Content Placeholder 6">
            <a:extLst>
              <a:ext uri="{FF2B5EF4-FFF2-40B4-BE49-F238E27FC236}">
                <a16:creationId xmlns:a16="http://schemas.microsoft.com/office/drawing/2014/main" id="{70FB8536-A7BA-13CB-A729-7BE4FD96F6B8}"/>
              </a:ext>
            </a:extLst>
          </p:cNvPr>
          <p:cNvSpPr>
            <a:spLocks noGrp="1"/>
          </p:cNvSpPr>
          <p:nvPr/>
        </p:nvSpPr>
        <p:spPr>
          <a:xfrm>
            <a:off x="1169894" y="1427637"/>
            <a:ext cx="9829800" cy="43525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500" b="1" dirty="0">
                <a:solidFill>
                  <a:srgbClr val="202124"/>
                </a:solidFill>
                <a:latin typeface="Times New Roman" panose="02020603050405020304" pitchFamily="18" charset="0"/>
                <a:cs typeface="Times New Roman" panose="02020603050405020304" pitchFamily="18" charset="0"/>
              </a:rPr>
              <a:t>Limitations of the Existing System:</a:t>
            </a:r>
            <a:endParaRPr lang="en-US" sz="1500" b="1"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202124"/>
                </a:solidFill>
                <a:effectLst/>
                <a:latin typeface="Times New Roman" panose="02020603050405020304" pitchFamily="18" charset="0"/>
                <a:cs typeface="Times New Roman" panose="02020603050405020304" pitchFamily="18" charset="0"/>
              </a:rPr>
              <a:t>Accuracy depends on the quality of the data.</a:t>
            </a:r>
          </a:p>
          <a:p>
            <a:pPr algn="l">
              <a:buFont typeface="Arial" panose="020B0604020202020204" pitchFamily="34" charset="0"/>
              <a:buChar char="•"/>
            </a:pPr>
            <a:r>
              <a:rPr lang="en-US" sz="1500" b="0" i="0" dirty="0">
                <a:solidFill>
                  <a:srgbClr val="202124"/>
                </a:solidFill>
                <a:effectLst/>
                <a:latin typeface="Times New Roman" panose="02020603050405020304" pitchFamily="18" charset="0"/>
                <a:cs typeface="Times New Roman" panose="02020603050405020304" pitchFamily="18" charset="0"/>
              </a:rPr>
              <a:t>With large data, the prediction stage might be slow.</a:t>
            </a:r>
          </a:p>
          <a:p>
            <a:pPr algn="l">
              <a:buFont typeface="Arial" panose="020B0604020202020204" pitchFamily="34" charset="0"/>
              <a:buChar char="•"/>
            </a:pPr>
            <a:r>
              <a:rPr lang="en-US" sz="1500" b="0" i="0" dirty="0">
                <a:solidFill>
                  <a:srgbClr val="202124"/>
                </a:solidFill>
                <a:effectLst/>
                <a:latin typeface="Times New Roman" panose="02020603050405020304" pitchFamily="18" charset="0"/>
                <a:cs typeface="Times New Roman" panose="02020603050405020304" pitchFamily="18" charset="0"/>
              </a:rPr>
              <a:t>Require high memory – need to store all of the training data.</a:t>
            </a:r>
            <a:endParaRPr lang="en-US" sz="1500" dirty="0">
              <a:solidFill>
                <a:srgbClr val="202124"/>
              </a:solidFill>
              <a:latin typeface="Times New Roman" panose="02020603050405020304" pitchFamily="18" charset="0"/>
              <a:cs typeface="Times New Roman" panose="02020603050405020304" pitchFamily="18" charset="0"/>
            </a:endParaRPr>
          </a:p>
          <a:p>
            <a:pPr marL="0" indent="0" algn="l">
              <a:buNone/>
            </a:pPr>
            <a:endParaRPr lang="en-US" sz="1500" dirty="0">
              <a:solidFill>
                <a:srgbClr val="202124"/>
              </a:solidFill>
              <a:latin typeface="Times New Roman" panose="02020603050405020304" pitchFamily="18" charset="0"/>
              <a:cs typeface="Times New Roman" panose="02020603050405020304" pitchFamily="18" charset="0"/>
            </a:endParaRPr>
          </a:p>
          <a:p>
            <a:pPr marL="0" indent="0" algn="l">
              <a:buNone/>
            </a:pPr>
            <a:r>
              <a:rPr lang="en-US" sz="1500" b="1" i="0" dirty="0">
                <a:solidFill>
                  <a:srgbClr val="202124"/>
                </a:solidFill>
                <a:effectLst/>
                <a:latin typeface="Times New Roman" panose="02020603050405020304" pitchFamily="18" charset="0"/>
                <a:cs typeface="Times New Roman" panose="02020603050405020304" pitchFamily="18" charset="0"/>
              </a:rPr>
              <a:t>Evaluation Metrics: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02E55D0-9297-D8DE-B6FE-DC851E635E45}"/>
              </a:ext>
            </a:extLst>
          </p:cNvPr>
          <p:cNvPicPr>
            <a:picLocks noChangeAspect="1"/>
          </p:cNvPicPr>
          <p:nvPr/>
        </p:nvPicPr>
        <p:blipFill>
          <a:blip r:embed="rId2"/>
          <a:stretch>
            <a:fillRect/>
          </a:stretch>
        </p:blipFill>
        <p:spPr>
          <a:xfrm>
            <a:off x="1192306" y="3603909"/>
            <a:ext cx="4221846" cy="1569856"/>
          </a:xfrm>
          <a:prstGeom prst="rect">
            <a:avLst/>
          </a:prstGeom>
        </p:spPr>
      </p:pic>
      <p:pic>
        <p:nvPicPr>
          <p:cNvPr id="9" name="Picture 8">
            <a:extLst>
              <a:ext uri="{FF2B5EF4-FFF2-40B4-BE49-F238E27FC236}">
                <a16:creationId xmlns:a16="http://schemas.microsoft.com/office/drawing/2014/main" id="{EC844E40-0665-0DA1-844E-A6828680B9FB}"/>
              </a:ext>
            </a:extLst>
          </p:cNvPr>
          <p:cNvPicPr>
            <a:picLocks noChangeAspect="1"/>
          </p:cNvPicPr>
          <p:nvPr/>
        </p:nvPicPr>
        <p:blipFill>
          <a:blip r:embed="rId3"/>
          <a:stretch>
            <a:fillRect/>
          </a:stretch>
        </p:blipFill>
        <p:spPr>
          <a:xfrm>
            <a:off x="1273065" y="5236036"/>
            <a:ext cx="3406435" cy="388654"/>
          </a:xfrm>
          <a:prstGeom prst="rect">
            <a:avLst/>
          </a:prstGeom>
        </p:spPr>
      </p:pic>
      <p:pic>
        <p:nvPicPr>
          <p:cNvPr id="10" name="Picture 9" descr="Confusion matrix for KNN algorithm.">
            <a:extLst>
              <a:ext uri="{FF2B5EF4-FFF2-40B4-BE49-F238E27FC236}">
                <a16:creationId xmlns:a16="http://schemas.microsoft.com/office/drawing/2014/main" id="{8EC7B0CC-93E7-845B-9473-D1A231D679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1111" y="3152215"/>
            <a:ext cx="360997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6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50172" y="1075764"/>
            <a:ext cx="9299986" cy="457200"/>
          </a:xfrm>
        </p:spPr>
        <p:txBody>
          <a:bodyPr/>
          <a:lstStyle/>
          <a:p>
            <a:r>
              <a:rPr lang="en-US" sz="3000" b="1" dirty="0">
                <a:latin typeface="Times New Roman" panose="02020603050405020304" pitchFamily="18" charset="0"/>
                <a:cs typeface="Times New Roman" panose="02020603050405020304" pitchFamily="18" charset="0"/>
              </a:rPr>
              <a:t>Problem Statement</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7" name="Content Placeholder 6">
            <a:extLst>
              <a:ext uri="{FF2B5EF4-FFF2-40B4-BE49-F238E27FC236}">
                <a16:creationId xmlns:a16="http://schemas.microsoft.com/office/drawing/2014/main" id="{70FB8536-A7BA-13CB-A729-7BE4FD96F6B8}"/>
              </a:ext>
            </a:extLst>
          </p:cNvPr>
          <p:cNvSpPr>
            <a:spLocks noGrp="1"/>
          </p:cNvSpPr>
          <p:nvPr>
            <p:ph idx="1"/>
          </p:nvPr>
        </p:nvSpPr>
        <p:spPr>
          <a:xfrm>
            <a:off x="1458445" y="2743199"/>
            <a:ext cx="9075084" cy="1797423"/>
          </a:xfrm>
        </p:spPr>
        <p:txBody>
          <a:bodyPr/>
          <a:lstStyle/>
          <a:p>
            <a:pPr marL="0" indent="0" algn="ctr">
              <a:lnSpc>
                <a:spcPct val="150000"/>
              </a:lnSpc>
              <a:buNone/>
            </a:pPr>
            <a:r>
              <a:rPr lang="en-US" sz="2100" b="0" i="0" dirty="0">
                <a:solidFill>
                  <a:srgbClr val="374151"/>
                </a:solidFill>
                <a:effectLst/>
                <a:latin typeface="Times New Roman" panose="02020603050405020304" pitchFamily="18" charset="0"/>
                <a:cs typeface="Times New Roman" panose="02020603050405020304" pitchFamily="18" charset="0"/>
              </a:rPr>
              <a:t>Securing IoT devices from botnet attacks is a pressing challenge due to their resource constraints and dynamic nature. Traditional security measures fall short, necessitating advanced solutions. We need smarter solutions. This study focuses on using machine learning to predict and stop botnet attacks early, securing IoT devices and keeping them running smoothly</a:t>
            </a:r>
            <a:r>
              <a:rPr lang="en-US" sz="1900" b="0" i="0" dirty="0">
                <a:solidFill>
                  <a:srgbClr val="374151"/>
                </a:solidFill>
                <a:effectLst/>
                <a:latin typeface="Times New Roman" panose="02020603050405020304" pitchFamily="18" charset="0"/>
                <a:cs typeface="Times New Roman" panose="02020603050405020304" pitchFamily="18" charset="0"/>
              </a:rPr>
              <a:t>.</a:t>
            </a:r>
            <a:br>
              <a:rPr lang="en-US" sz="1900" dirty="0"/>
            </a:b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487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446007" y="403412"/>
            <a:ext cx="9299986" cy="457200"/>
          </a:xfrm>
        </p:spPr>
        <p:txBody>
          <a:bodyPr/>
          <a:lstStyle/>
          <a:p>
            <a:r>
              <a:rPr lang="en-US" sz="3000" b="1" dirty="0">
                <a:latin typeface="Times New Roman" panose="02020603050405020304" pitchFamily="18" charset="0"/>
                <a:cs typeface="Times New Roman" panose="02020603050405020304" pitchFamily="18" charset="0"/>
              </a:rPr>
              <a:t>proposed system</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7" name="Content Placeholder 6">
            <a:extLst>
              <a:ext uri="{FF2B5EF4-FFF2-40B4-BE49-F238E27FC236}">
                <a16:creationId xmlns:a16="http://schemas.microsoft.com/office/drawing/2014/main" id="{70FB8536-A7BA-13CB-A729-7BE4FD96F6B8}"/>
              </a:ext>
            </a:extLst>
          </p:cNvPr>
          <p:cNvSpPr>
            <a:spLocks noGrp="1"/>
          </p:cNvSpPr>
          <p:nvPr>
            <p:ph idx="1"/>
          </p:nvPr>
        </p:nvSpPr>
        <p:spPr>
          <a:xfrm>
            <a:off x="1181100" y="1252728"/>
            <a:ext cx="9829800" cy="4352544"/>
          </a:xfrm>
        </p:spPr>
        <p:txBody>
          <a:bodyPr/>
          <a:lstStyle/>
          <a:p>
            <a:pPr marL="0" indent="0">
              <a:buNone/>
            </a:pPr>
            <a:r>
              <a:rPr lang="en-US" sz="1400" dirty="0">
                <a:latin typeface="Times New Roman" panose="02020603050405020304" pitchFamily="18" charset="0"/>
                <a:cs typeface="Times New Roman" panose="02020603050405020304" pitchFamily="18" charset="0"/>
              </a:rPr>
              <a:t>The prediction of Botnet attacks using machine learning algorithms provides several benefits, it allows security analysis to detect and respond to potential botnet threats in a proactive manner, mitigating the risk of damage and disruption caused by botnet attacks and also helps in identifying compromised IOT devices and taking appropriate actions to secure them, such as applying security patches, updating firmware or isolating the devices from the network.</a:t>
            </a:r>
          </a:p>
          <a:p>
            <a:pPr marL="0" indent="0">
              <a:buNone/>
            </a:pPr>
            <a:r>
              <a:rPr lang="en-US" sz="1400" b="1" dirty="0">
                <a:latin typeface="Times New Roman" panose="02020603050405020304" pitchFamily="18" charset="0"/>
                <a:cs typeface="Times New Roman" panose="02020603050405020304" pitchFamily="18" charset="0"/>
              </a:rPr>
              <a:t>Algorithms Used in Proposed system are </a:t>
            </a:r>
          </a:p>
          <a:p>
            <a:r>
              <a:rPr lang="en-US" sz="1400" dirty="0">
                <a:latin typeface="Times New Roman" panose="02020603050405020304" pitchFamily="18" charset="0"/>
                <a:cs typeface="Times New Roman" panose="02020603050405020304" pitchFamily="18" charset="0"/>
              </a:rPr>
              <a:t>Random Forest Algorithm</a:t>
            </a:r>
          </a:p>
          <a:p>
            <a:r>
              <a:rPr lang="en-US" sz="1400" dirty="0">
                <a:latin typeface="Times New Roman" panose="02020603050405020304" pitchFamily="18" charset="0"/>
                <a:cs typeface="Times New Roman" panose="02020603050405020304" pitchFamily="18" charset="0"/>
              </a:rPr>
              <a:t>Support Vector Machine</a:t>
            </a:r>
          </a:p>
        </p:txBody>
      </p:sp>
      <p:pic>
        <p:nvPicPr>
          <p:cNvPr id="5122" name="Picture 2" descr="Support Vector Machine (SVM) Algorithm - Javatpoint">
            <a:extLst>
              <a:ext uri="{FF2B5EF4-FFF2-40B4-BE49-F238E27FC236}">
                <a16:creationId xmlns:a16="http://schemas.microsoft.com/office/drawing/2014/main" id="{9010C54A-34FC-5DF3-7203-5A9C983A7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358" y="3284336"/>
            <a:ext cx="3910853" cy="260723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nas Brital | Random Forest Algorithm Explained .">
            <a:extLst>
              <a:ext uri="{FF2B5EF4-FFF2-40B4-BE49-F238E27FC236}">
                <a16:creationId xmlns:a16="http://schemas.microsoft.com/office/drawing/2014/main" id="{64A7FE82-2E2A-D34E-C839-7DF027EFB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32633"/>
            <a:ext cx="4914900" cy="3510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53784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{784F34B4-E173-4A79-AF99-8DF2B84C2122}tf67061901_win32</Template>
  <TotalTime>388</TotalTime>
  <Words>1706</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Daytona Condensed Light</vt:lpstr>
      <vt:lpstr>Google Sans</vt:lpstr>
      <vt:lpstr>Posterama</vt:lpstr>
      <vt:lpstr>Times New Roman</vt:lpstr>
      <vt:lpstr>Office Theme</vt:lpstr>
      <vt:lpstr>Machine learning algorithms based prediction of Botnet Attacks for IOT Devices</vt:lpstr>
      <vt:lpstr>Contents</vt:lpstr>
      <vt:lpstr>Abstract</vt:lpstr>
      <vt:lpstr>Introduction</vt:lpstr>
      <vt:lpstr>Botnet</vt:lpstr>
      <vt:lpstr>Existing System </vt:lpstr>
      <vt:lpstr>Drawbacks</vt:lpstr>
      <vt:lpstr>Problem Statement</vt:lpstr>
      <vt:lpstr>proposed system</vt:lpstr>
      <vt:lpstr>advantages</vt:lpstr>
      <vt:lpstr>Objectives</vt:lpstr>
      <vt:lpstr>Evaluation Metrics</vt:lpstr>
      <vt:lpstr>PowerPoint Presentation</vt:lpstr>
      <vt:lpstr>requirements</vt:lpstr>
      <vt:lpstr>Conclusion </vt:lpstr>
      <vt:lpstr>Scope </vt:lpstr>
      <vt:lpstr>Literature survey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algorithms based prediction of Botnet Attacks for IOT Devices</dc:title>
  <dc:creator>Hari priya Sabbani</dc:creator>
  <cp:lastModifiedBy>Hari priya Sabbani</cp:lastModifiedBy>
  <cp:revision>3</cp:revision>
  <dcterms:created xsi:type="dcterms:W3CDTF">2023-12-12T13:59:13Z</dcterms:created>
  <dcterms:modified xsi:type="dcterms:W3CDTF">2024-01-24T19:50:40Z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