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HARIPRIYA.J.H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NO:122202008/ASUNM1353122202008</a:t>
            </a:r>
            <a:endParaRPr lang="en-US" sz="2400" dirty="0"/>
          </a:p>
          <a:p>
            <a:r>
              <a:rPr lang="en-US" sz="2400" dirty="0" smtClean="0"/>
              <a:t>DEPARTMENT:B.COM CORPORATE SECRATORYSHIP</a:t>
            </a:r>
            <a:endParaRPr lang="en-US" sz="2400" dirty="0"/>
          </a:p>
          <a:p>
            <a:r>
              <a:rPr lang="en-US" sz="2400" dirty="0" smtClean="0"/>
              <a:t>COLLEGE:ANNA ADARSH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400" y="17526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90</Words>
  <Application>Microsoft Office PowerPoint</Application>
  <PresentationFormat>Custom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16</cp:revision>
  <dcterms:created xsi:type="dcterms:W3CDTF">2024-03-29T15:07:22Z</dcterms:created>
  <dcterms:modified xsi:type="dcterms:W3CDTF">2024-09-09T13:14:20Z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