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Comfortaa SemiBold"/>
      <p:regular r:id="rId16"/>
      <p:bold r:id="rId17"/>
    </p:embeddedFont>
    <p:embeddedFont>
      <p:font typeface="Pacifico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51">
          <p15:clr>
            <a:srgbClr val="A4A3A4"/>
          </p15:clr>
        </p15:guide>
        <p15:guide id="2" orient="horz" pos="3158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2880">
          <p15:clr>
            <a:srgbClr val="A4A3A4"/>
          </p15:clr>
        </p15:guide>
        <p15:guide id="5" pos="431">
          <p15:clr>
            <a:srgbClr val="A4A3A4"/>
          </p15:clr>
        </p15:guide>
        <p15:guide id="6" pos="5329">
          <p15:clr>
            <a:srgbClr val="A4A3A4"/>
          </p15:clr>
        </p15:guide>
        <p15:guide id="7" pos="5556">
          <p15:clr>
            <a:srgbClr val="A4A3A4"/>
          </p15:clr>
        </p15:guide>
        <p15:guide id="8" pos="227">
          <p15:clr>
            <a:srgbClr val="A4A3A4"/>
          </p15:clr>
        </p15:guide>
        <p15:guide id="9" pos="1474">
          <p15:clr>
            <a:srgbClr val="A4A3A4"/>
          </p15:clr>
        </p15:guide>
        <p15:guide id="10" pos="4286">
          <p15:clr>
            <a:srgbClr val="A4A3A4"/>
          </p15:clr>
        </p15:guide>
        <p15:guide id="11" pos="3288">
          <p15:clr>
            <a:srgbClr val="A4A3A4"/>
          </p15:clr>
        </p15:guide>
        <p15:guide id="12" orient="horz" pos="3294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9" roundtripDataSignature="AMtx7mg1AzSnuHinxO77fdnFASFSzOxY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1" orient="horz"/>
        <p:guide pos="3158" orient="horz"/>
        <p:guide pos="981" orient="horz"/>
        <p:guide pos="2880"/>
        <p:guide pos="431"/>
        <p:guide pos="5329"/>
        <p:guide pos="5556"/>
        <p:guide pos="227"/>
        <p:guide pos="1474"/>
        <p:guide pos="4286"/>
        <p:guide pos="3288"/>
        <p:guide pos="3294" orient="horz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5" name="Google Shape;39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3946" name="Google Shape;394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5" name="Google Shape;40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4016" name="Google Shape;401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g14a85342290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Google Shape;3952;g14a8534229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g14a85342290_1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14a85342290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Google Shape;3960;g14a8534229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1" name="Google Shape;3961;g14a85342290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14a8534229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Google Shape;3968;g14a853422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9" name="Google Shape;3969;g14a85342290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g14a8534229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6" name="Google Shape;3976;g14a853422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7" name="Google Shape;3977;g14a85342290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g14a8534229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4" name="Google Shape;3984;g14a853422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5" name="Google Shape;3985;g14a85342290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0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g14a85342290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2" name="Google Shape;3992;g14a853422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3" name="Google Shape;3993;g14a85342290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g14a8534229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0" name="Google Shape;4000;g14a8534229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1" name="Google Shape;4001;g14a8534229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8" name="Google Shape;40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</a:t>
            </a:r>
            <a:endParaRPr/>
          </a:p>
        </p:txBody>
      </p:sp>
      <p:sp>
        <p:nvSpPr>
          <p:cNvPr id="4009" name="Google Shape;400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GO - Title Slide 1" type="title">
  <p:cSld name="TITLE">
    <p:bg>
      <p:bgPr>
        <a:gradFill>
          <a:gsLst>
            <a:gs pos="0">
              <a:srgbClr val="FAFAFA"/>
            </a:gs>
            <a:gs pos="12000">
              <a:srgbClr val="FAFAFA"/>
            </a:gs>
            <a:gs pos="83000">
              <a:srgbClr val="D6D6D6"/>
            </a:gs>
            <a:gs pos="100000">
              <a:srgbClr val="E3E3E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4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4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4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4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4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4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4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4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4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4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4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4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4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4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4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4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4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4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4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4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4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4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4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4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4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4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4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4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4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4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4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4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4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4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4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4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4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4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4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4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4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4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4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4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4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4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4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4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4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4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4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4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4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4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4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4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4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4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4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4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4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4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4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4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4639218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4639218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5020122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020122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4639218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639218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5020122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5020122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449280" y="502003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449280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830183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830183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1211087" y="502003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1211087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1591990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1591990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7305543" y="502003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7305543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7686446" y="502003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7686446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8067350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8067350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8448253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8448253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8829157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8829157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449280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449280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830183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830183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1211087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1211087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1591990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1591990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7305543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7305543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7686446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7686446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8067350" y="463917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8067350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8448253" y="463917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8448253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4"/>
          <p:cNvSpPr/>
          <p:nvPr/>
        </p:nvSpPr>
        <p:spPr>
          <a:xfrm>
            <a:off x="8829157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8829157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68376" y="425831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68376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449280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449280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830183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830183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1211087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1211087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1591990" y="425831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1591990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7305543" y="425831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7305543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7686446" y="425831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7686446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8067350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8067350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8448253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8448253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8829157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8829157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68376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68376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449280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449280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830183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830183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4"/>
          <p:cNvSpPr/>
          <p:nvPr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4"/>
          <p:cNvSpPr/>
          <p:nvPr/>
        </p:nvSpPr>
        <p:spPr>
          <a:xfrm>
            <a:off x="1211087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1211087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4"/>
          <p:cNvSpPr/>
          <p:nvPr/>
        </p:nvSpPr>
        <p:spPr>
          <a:xfrm>
            <a:off x="1591990" y="387744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4"/>
          <p:cNvSpPr/>
          <p:nvPr/>
        </p:nvSpPr>
        <p:spPr>
          <a:xfrm>
            <a:off x="1591990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7305543" y="387744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7305543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7686446" y="387744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7686446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8067350" y="387744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8067350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8448253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8448253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8829157" y="387744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8829157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449280" y="349658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449280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830183" y="349658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830183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1211087" y="349658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1211087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1591990" y="349658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1591990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7305543" y="349658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7305543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7686446" y="349658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7686446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8067350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8067350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8448253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8448253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8829157" y="349658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8829157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449280" y="311571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449280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830183" y="311571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830183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1211087" y="311571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1211087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1591990" y="3115715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1591990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7305543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7305543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7686446" y="311571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7686446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8067350" y="311571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8067350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8448253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8448253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8829157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8829157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4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4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449280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449280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4"/>
          <p:cNvSpPr/>
          <p:nvPr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830183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4"/>
          <p:cNvSpPr/>
          <p:nvPr/>
        </p:nvSpPr>
        <p:spPr>
          <a:xfrm>
            <a:off x="830183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1211087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1211087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4"/>
          <p:cNvSpPr/>
          <p:nvPr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1591990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1591990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4"/>
          <p:cNvSpPr/>
          <p:nvPr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4"/>
          <p:cNvSpPr/>
          <p:nvPr/>
        </p:nvSpPr>
        <p:spPr>
          <a:xfrm>
            <a:off x="7305543" y="273485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7305543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4"/>
          <p:cNvSpPr/>
          <p:nvPr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4"/>
          <p:cNvSpPr/>
          <p:nvPr/>
        </p:nvSpPr>
        <p:spPr>
          <a:xfrm>
            <a:off x="7686446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4"/>
          <p:cNvSpPr/>
          <p:nvPr/>
        </p:nvSpPr>
        <p:spPr>
          <a:xfrm>
            <a:off x="7686446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4"/>
          <p:cNvSpPr/>
          <p:nvPr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4"/>
          <p:cNvSpPr/>
          <p:nvPr/>
        </p:nvSpPr>
        <p:spPr>
          <a:xfrm>
            <a:off x="8067350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8067350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8448253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8448253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4"/>
          <p:cNvSpPr/>
          <p:nvPr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4"/>
          <p:cNvSpPr/>
          <p:nvPr/>
        </p:nvSpPr>
        <p:spPr>
          <a:xfrm>
            <a:off x="8829157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8829157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4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4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4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4"/>
          <p:cNvSpPr/>
          <p:nvPr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4"/>
          <p:cNvSpPr/>
          <p:nvPr/>
        </p:nvSpPr>
        <p:spPr>
          <a:xfrm>
            <a:off x="449280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4"/>
          <p:cNvSpPr/>
          <p:nvPr/>
        </p:nvSpPr>
        <p:spPr>
          <a:xfrm>
            <a:off x="449280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4"/>
          <p:cNvSpPr/>
          <p:nvPr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4"/>
          <p:cNvSpPr/>
          <p:nvPr/>
        </p:nvSpPr>
        <p:spPr>
          <a:xfrm>
            <a:off x="830183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4"/>
          <p:cNvSpPr/>
          <p:nvPr/>
        </p:nvSpPr>
        <p:spPr>
          <a:xfrm>
            <a:off x="830183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4"/>
          <p:cNvSpPr/>
          <p:nvPr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4"/>
          <p:cNvSpPr/>
          <p:nvPr/>
        </p:nvSpPr>
        <p:spPr>
          <a:xfrm>
            <a:off x="1211087" y="2353986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4"/>
          <p:cNvSpPr/>
          <p:nvPr/>
        </p:nvSpPr>
        <p:spPr>
          <a:xfrm>
            <a:off x="1211087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1523614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1591990" y="2353986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4"/>
          <p:cNvSpPr/>
          <p:nvPr/>
        </p:nvSpPr>
        <p:spPr>
          <a:xfrm>
            <a:off x="1591990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4"/>
          <p:cNvSpPr/>
          <p:nvPr/>
        </p:nvSpPr>
        <p:spPr>
          <a:xfrm>
            <a:off x="723716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4"/>
          <p:cNvSpPr/>
          <p:nvPr/>
        </p:nvSpPr>
        <p:spPr>
          <a:xfrm>
            <a:off x="7305543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7305543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4"/>
          <p:cNvSpPr/>
          <p:nvPr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4"/>
          <p:cNvSpPr/>
          <p:nvPr/>
        </p:nvSpPr>
        <p:spPr>
          <a:xfrm>
            <a:off x="7686446" y="235398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7686446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4"/>
          <p:cNvSpPr/>
          <p:nvPr/>
        </p:nvSpPr>
        <p:spPr>
          <a:xfrm>
            <a:off x="8067350" y="235398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8067350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8448253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4"/>
          <p:cNvSpPr/>
          <p:nvPr/>
        </p:nvSpPr>
        <p:spPr>
          <a:xfrm>
            <a:off x="8448253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8829157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8829157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4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4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4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4"/>
          <p:cNvSpPr/>
          <p:nvPr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4"/>
          <p:cNvSpPr/>
          <p:nvPr/>
        </p:nvSpPr>
        <p:spPr>
          <a:xfrm>
            <a:off x="449280" y="197312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4"/>
          <p:cNvSpPr/>
          <p:nvPr/>
        </p:nvSpPr>
        <p:spPr>
          <a:xfrm>
            <a:off x="449280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4"/>
          <p:cNvSpPr/>
          <p:nvPr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4"/>
          <p:cNvSpPr/>
          <p:nvPr/>
        </p:nvSpPr>
        <p:spPr>
          <a:xfrm>
            <a:off x="830183" y="197312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4"/>
          <p:cNvSpPr/>
          <p:nvPr/>
        </p:nvSpPr>
        <p:spPr>
          <a:xfrm>
            <a:off x="830183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4"/>
          <p:cNvSpPr/>
          <p:nvPr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4"/>
          <p:cNvSpPr/>
          <p:nvPr/>
        </p:nvSpPr>
        <p:spPr>
          <a:xfrm>
            <a:off x="1211087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4"/>
          <p:cNvSpPr/>
          <p:nvPr/>
        </p:nvSpPr>
        <p:spPr>
          <a:xfrm>
            <a:off x="1211087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4"/>
          <p:cNvSpPr/>
          <p:nvPr/>
        </p:nvSpPr>
        <p:spPr>
          <a:xfrm>
            <a:off x="1523614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4"/>
          <p:cNvSpPr/>
          <p:nvPr/>
        </p:nvSpPr>
        <p:spPr>
          <a:xfrm>
            <a:off x="1591990" y="197312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4"/>
          <p:cNvSpPr/>
          <p:nvPr/>
        </p:nvSpPr>
        <p:spPr>
          <a:xfrm>
            <a:off x="1591990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7237167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7305543" y="197312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4"/>
          <p:cNvSpPr/>
          <p:nvPr/>
        </p:nvSpPr>
        <p:spPr>
          <a:xfrm>
            <a:off x="7305543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4"/>
          <p:cNvSpPr/>
          <p:nvPr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/>
          <p:nvPr/>
        </p:nvSpPr>
        <p:spPr>
          <a:xfrm>
            <a:off x="7686446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4"/>
          <p:cNvSpPr/>
          <p:nvPr/>
        </p:nvSpPr>
        <p:spPr>
          <a:xfrm>
            <a:off x="7686446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4"/>
          <p:cNvSpPr/>
          <p:nvPr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4"/>
          <p:cNvSpPr/>
          <p:nvPr/>
        </p:nvSpPr>
        <p:spPr>
          <a:xfrm>
            <a:off x="8067350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4"/>
          <p:cNvSpPr/>
          <p:nvPr/>
        </p:nvSpPr>
        <p:spPr>
          <a:xfrm>
            <a:off x="8067350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4"/>
          <p:cNvSpPr/>
          <p:nvPr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4"/>
          <p:cNvSpPr/>
          <p:nvPr/>
        </p:nvSpPr>
        <p:spPr>
          <a:xfrm>
            <a:off x="8448253" y="197312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8448253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4"/>
          <p:cNvSpPr/>
          <p:nvPr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4"/>
          <p:cNvSpPr/>
          <p:nvPr/>
        </p:nvSpPr>
        <p:spPr>
          <a:xfrm>
            <a:off x="8829157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4"/>
          <p:cNvSpPr/>
          <p:nvPr/>
        </p:nvSpPr>
        <p:spPr>
          <a:xfrm>
            <a:off x="8829157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4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4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4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4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4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4"/>
          <p:cNvSpPr/>
          <p:nvPr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4"/>
          <p:cNvSpPr/>
          <p:nvPr/>
        </p:nvSpPr>
        <p:spPr>
          <a:xfrm>
            <a:off x="830183" y="1592256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83018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1211087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4"/>
          <p:cNvSpPr/>
          <p:nvPr/>
        </p:nvSpPr>
        <p:spPr>
          <a:xfrm>
            <a:off x="1211087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4"/>
          <p:cNvSpPr/>
          <p:nvPr/>
        </p:nvSpPr>
        <p:spPr>
          <a:xfrm>
            <a:off x="1591990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159199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4"/>
          <p:cNvSpPr/>
          <p:nvPr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4"/>
          <p:cNvSpPr/>
          <p:nvPr/>
        </p:nvSpPr>
        <p:spPr>
          <a:xfrm>
            <a:off x="7305543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730554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4"/>
          <p:cNvSpPr/>
          <p:nvPr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4"/>
          <p:cNvSpPr/>
          <p:nvPr/>
        </p:nvSpPr>
        <p:spPr>
          <a:xfrm>
            <a:off x="7686446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4"/>
          <p:cNvSpPr/>
          <p:nvPr/>
        </p:nvSpPr>
        <p:spPr>
          <a:xfrm>
            <a:off x="768644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4"/>
          <p:cNvSpPr/>
          <p:nvPr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4"/>
          <p:cNvSpPr/>
          <p:nvPr/>
        </p:nvSpPr>
        <p:spPr>
          <a:xfrm>
            <a:off x="8067350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4"/>
          <p:cNvSpPr/>
          <p:nvPr/>
        </p:nvSpPr>
        <p:spPr>
          <a:xfrm>
            <a:off x="806735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4"/>
          <p:cNvSpPr/>
          <p:nvPr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8448253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844825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4"/>
          <p:cNvSpPr/>
          <p:nvPr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4"/>
          <p:cNvSpPr/>
          <p:nvPr/>
        </p:nvSpPr>
        <p:spPr>
          <a:xfrm>
            <a:off x="8829157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4"/>
          <p:cNvSpPr/>
          <p:nvPr/>
        </p:nvSpPr>
        <p:spPr>
          <a:xfrm>
            <a:off x="8829157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4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4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830183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83018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1211087" y="121139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121108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4"/>
          <p:cNvSpPr/>
          <p:nvPr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4"/>
          <p:cNvSpPr/>
          <p:nvPr/>
        </p:nvSpPr>
        <p:spPr>
          <a:xfrm>
            <a:off x="1591990" y="121139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4"/>
          <p:cNvSpPr/>
          <p:nvPr/>
        </p:nvSpPr>
        <p:spPr>
          <a:xfrm>
            <a:off x="159199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4"/>
          <p:cNvSpPr/>
          <p:nvPr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4"/>
          <p:cNvSpPr/>
          <p:nvPr/>
        </p:nvSpPr>
        <p:spPr>
          <a:xfrm>
            <a:off x="1972894" y="121139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4"/>
          <p:cNvSpPr/>
          <p:nvPr/>
        </p:nvSpPr>
        <p:spPr>
          <a:xfrm>
            <a:off x="1972894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4"/>
          <p:cNvSpPr/>
          <p:nvPr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4"/>
          <p:cNvSpPr/>
          <p:nvPr/>
        </p:nvSpPr>
        <p:spPr>
          <a:xfrm>
            <a:off x="2353797" y="1211391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4"/>
          <p:cNvSpPr/>
          <p:nvPr/>
        </p:nvSpPr>
        <p:spPr>
          <a:xfrm>
            <a:off x="235379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4"/>
          <p:cNvSpPr/>
          <p:nvPr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2734701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2734701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3115604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4"/>
          <p:cNvSpPr/>
          <p:nvPr/>
        </p:nvSpPr>
        <p:spPr>
          <a:xfrm>
            <a:off x="3115604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3496508" y="1211391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4"/>
          <p:cNvSpPr/>
          <p:nvPr/>
        </p:nvSpPr>
        <p:spPr>
          <a:xfrm>
            <a:off x="3496508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4"/>
          <p:cNvSpPr/>
          <p:nvPr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4"/>
          <p:cNvSpPr/>
          <p:nvPr/>
        </p:nvSpPr>
        <p:spPr>
          <a:xfrm>
            <a:off x="3877411" y="1211391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4"/>
          <p:cNvSpPr/>
          <p:nvPr/>
        </p:nvSpPr>
        <p:spPr>
          <a:xfrm>
            <a:off x="3877411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4"/>
          <p:cNvSpPr/>
          <p:nvPr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4258315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4258315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4"/>
          <p:cNvSpPr/>
          <p:nvPr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4"/>
          <p:cNvSpPr/>
          <p:nvPr/>
        </p:nvSpPr>
        <p:spPr>
          <a:xfrm>
            <a:off x="4639218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4639218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4"/>
          <p:cNvSpPr/>
          <p:nvPr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4"/>
          <p:cNvSpPr/>
          <p:nvPr/>
        </p:nvSpPr>
        <p:spPr>
          <a:xfrm>
            <a:off x="5020122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4"/>
          <p:cNvSpPr/>
          <p:nvPr/>
        </p:nvSpPr>
        <p:spPr>
          <a:xfrm>
            <a:off x="5020122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4"/>
          <p:cNvSpPr/>
          <p:nvPr/>
        </p:nvSpPr>
        <p:spPr>
          <a:xfrm>
            <a:off x="5401025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4"/>
          <p:cNvSpPr/>
          <p:nvPr/>
        </p:nvSpPr>
        <p:spPr>
          <a:xfrm>
            <a:off x="5401025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4"/>
          <p:cNvSpPr/>
          <p:nvPr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4"/>
          <p:cNvSpPr/>
          <p:nvPr/>
        </p:nvSpPr>
        <p:spPr>
          <a:xfrm>
            <a:off x="5781929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4"/>
          <p:cNvSpPr/>
          <p:nvPr/>
        </p:nvSpPr>
        <p:spPr>
          <a:xfrm>
            <a:off x="5781929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4"/>
          <p:cNvSpPr/>
          <p:nvPr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4"/>
          <p:cNvSpPr/>
          <p:nvPr/>
        </p:nvSpPr>
        <p:spPr>
          <a:xfrm>
            <a:off x="6162832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4"/>
          <p:cNvSpPr/>
          <p:nvPr/>
        </p:nvSpPr>
        <p:spPr>
          <a:xfrm>
            <a:off x="6162832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4"/>
          <p:cNvSpPr/>
          <p:nvPr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4"/>
          <p:cNvSpPr/>
          <p:nvPr/>
        </p:nvSpPr>
        <p:spPr>
          <a:xfrm>
            <a:off x="6543736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4"/>
          <p:cNvSpPr/>
          <p:nvPr/>
        </p:nvSpPr>
        <p:spPr>
          <a:xfrm>
            <a:off x="654373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4"/>
          <p:cNvSpPr/>
          <p:nvPr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6924639" y="121139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4"/>
          <p:cNvSpPr/>
          <p:nvPr/>
        </p:nvSpPr>
        <p:spPr>
          <a:xfrm>
            <a:off x="6924639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4"/>
          <p:cNvSpPr/>
          <p:nvPr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4"/>
          <p:cNvSpPr/>
          <p:nvPr/>
        </p:nvSpPr>
        <p:spPr>
          <a:xfrm>
            <a:off x="7305543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4"/>
          <p:cNvSpPr/>
          <p:nvPr/>
        </p:nvSpPr>
        <p:spPr>
          <a:xfrm>
            <a:off x="730554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768644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768644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4"/>
          <p:cNvSpPr/>
          <p:nvPr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8067350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806735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8448253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844825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4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4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4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4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4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4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4"/>
          <p:cNvSpPr/>
          <p:nvPr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4"/>
          <p:cNvSpPr/>
          <p:nvPr/>
        </p:nvSpPr>
        <p:spPr>
          <a:xfrm>
            <a:off x="830183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4"/>
          <p:cNvSpPr/>
          <p:nvPr/>
        </p:nvSpPr>
        <p:spPr>
          <a:xfrm>
            <a:off x="83018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4"/>
          <p:cNvSpPr/>
          <p:nvPr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4"/>
          <p:cNvSpPr/>
          <p:nvPr/>
        </p:nvSpPr>
        <p:spPr>
          <a:xfrm>
            <a:off x="1211087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4"/>
          <p:cNvSpPr/>
          <p:nvPr/>
        </p:nvSpPr>
        <p:spPr>
          <a:xfrm>
            <a:off x="121108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4"/>
          <p:cNvSpPr/>
          <p:nvPr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4"/>
          <p:cNvSpPr/>
          <p:nvPr/>
        </p:nvSpPr>
        <p:spPr>
          <a:xfrm>
            <a:off x="1591990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4"/>
          <p:cNvSpPr/>
          <p:nvPr/>
        </p:nvSpPr>
        <p:spPr>
          <a:xfrm>
            <a:off x="159199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4"/>
          <p:cNvSpPr/>
          <p:nvPr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4"/>
          <p:cNvSpPr/>
          <p:nvPr/>
        </p:nvSpPr>
        <p:spPr>
          <a:xfrm>
            <a:off x="1972894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4"/>
          <p:cNvSpPr/>
          <p:nvPr/>
        </p:nvSpPr>
        <p:spPr>
          <a:xfrm>
            <a:off x="1972894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4"/>
          <p:cNvSpPr/>
          <p:nvPr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4"/>
          <p:cNvSpPr/>
          <p:nvPr/>
        </p:nvSpPr>
        <p:spPr>
          <a:xfrm>
            <a:off x="2353797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4"/>
          <p:cNvSpPr/>
          <p:nvPr/>
        </p:nvSpPr>
        <p:spPr>
          <a:xfrm>
            <a:off x="235379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4"/>
          <p:cNvSpPr/>
          <p:nvPr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4"/>
          <p:cNvSpPr/>
          <p:nvPr/>
        </p:nvSpPr>
        <p:spPr>
          <a:xfrm>
            <a:off x="2734701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4"/>
          <p:cNvSpPr/>
          <p:nvPr/>
        </p:nvSpPr>
        <p:spPr>
          <a:xfrm>
            <a:off x="2734701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4"/>
          <p:cNvSpPr/>
          <p:nvPr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4"/>
          <p:cNvSpPr/>
          <p:nvPr/>
        </p:nvSpPr>
        <p:spPr>
          <a:xfrm>
            <a:off x="3115604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4"/>
          <p:cNvSpPr/>
          <p:nvPr/>
        </p:nvSpPr>
        <p:spPr>
          <a:xfrm>
            <a:off x="3115604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4"/>
          <p:cNvSpPr/>
          <p:nvPr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4"/>
          <p:cNvSpPr/>
          <p:nvPr/>
        </p:nvSpPr>
        <p:spPr>
          <a:xfrm>
            <a:off x="3496508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4"/>
          <p:cNvSpPr/>
          <p:nvPr/>
        </p:nvSpPr>
        <p:spPr>
          <a:xfrm>
            <a:off x="3496508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4"/>
          <p:cNvSpPr/>
          <p:nvPr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4"/>
          <p:cNvSpPr/>
          <p:nvPr/>
        </p:nvSpPr>
        <p:spPr>
          <a:xfrm>
            <a:off x="3877411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4"/>
          <p:cNvSpPr/>
          <p:nvPr/>
        </p:nvSpPr>
        <p:spPr>
          <a:xfrm>
            <a:off x="3877411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4"/>
          <p:cNvSpPr/>
          <p:nvPr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4"/>
          <p:cNvSpPr/>
          <p:nvPr/>
        </p:nvSpPr>
        <p:spPr>
          <a:xfrm>
            <a:off x="4258315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4"/>
          <p:cNvSpPr/>
          <p:nvPr/>
        </p:nvSpPr>
        <p:spPr>
          <a:xfrm>
            <a:off x="4258315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4"/>
          <p:cNvSpPr/>
          <p:nvPr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4"/>
          <p:cNvSpPr/>
          <p:nvPr/>
        </p:nvSpPr>
        <p:spPr>
          <a:xfrm>
            <a:off x="4639218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4"/>
          <p:cNvSpPr/>
          <p:nvPr/>
        </p:nvSpPr>
        <p:spPr>
          <a:xfrm>
            <a:off x="4639218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4"/>
          <p:cNvSpPr/>
          <p:nvPr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4"/>
          <p:cNvSpPr/>
          <p:nvPr/>
        </p:nvSpPr>
        <p:spPr>
          <a:xfrm>
            <a:off x="5020122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4"/>
          <p:cNvSpPr/>
          <p:nvPr/>
        </p:nvSpPr>
        <p:spPr>
          <a:xfrm>
            <a:off x="5020122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4"/>
          <p:cNvSpPr/>
          <p:nvPr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4"/>
          <p:cNvSpPr/>
          <p:nvPr/>
        </p:nvSpPr>
        <p:spPr>
          <a:xfrm>
            <a:off x="5401025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4"/>
          <p:cNvSpPr/>
          <p:nvPr/>
        </p:nvSpPr>
        <p:spPr>
          <a:xfrm>
            <a:off x="5401025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4"/>
          <p:cNvSpPr/>
          <p:nvPr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4"/>
          <p:cNvSpPr/>
          <p:nvPr/>
        </p:nvSpPr>
        <p:spPr>
          <a:xfrm>
            <a:off x="5781929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4"/>
          <p:cNvSpPr/>
          <p:nvPr/>
        </p:nvSpPr>
        <p:spPr>
          <a:xfrm>
            <a:off x="5781929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4"/>
          <p:cNvSpPr/>
          <p:nvPr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4"/>
          <p:cNvSpPr/>
          <p:nvPr/>
        </p:nvSpPr>
        <p:spPr>
          <a:xfrm>
            <a:off x="6162832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4"/>
          <p:cNvSpPr/>
          <p:nvPr/>
        </p:nvSpPr>
        <p:spPr>
          <a:xfrm>
            <a:off x="6162832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4"/>
          <p:cNvSpPr/>
          <p:nvPr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4"/>
          <p:cNvSpPr/>
          <p:nvPr/>
        </p:nvSpPr>
        <p:spPr>
          <a:xfrm>
            <a:off x="6543736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4"/>
          <p:cNvSpPr/>
          <p:nvPr/>
        </p:nvSpPr>
        <p:spPr>
          <a:xfrm>
            <a:off x="654373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4"/>
          <p:cNvSpPr/>
          <p:nvPr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4"/>
          <p:cNvSpPr/>
          <p:nvPr/>
        </p:nvSpPr>
        <p:spPr>
          <a:xfrm>
            <a:off x="6924639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4"/>
          <p:cNvSpPr/>
          <p:nvPr/>
        </p:nvSpPr>
        <p:spPr>
          <a:xfrm>
            <a:off x="6924639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4"/>
          <p:cNvSpPr/>
          <p:nvPr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4"/>
          <p:cNvSpPr/>
          <p:nvPr/>
        </p:nvSpPr>
        <p:spPr>
          <a:xfrm>
            <a:off x="7305543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4"/>
          <p:cNvSpPr/>
          <p:nvPr/>
        </p:nvSpPr>
        <p:spPr>
          <a:xfrm>
            <a:off x="730554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4"/>
          <p:cNvSpPr/>
          <p:nvPr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4"/>
          <p:cNvSpPr/>
          <p:nvPr/>
        </p:nvSpPr>
        <p:spPr>
          <a:xfrm>
            <a:off x="7686446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4"/>
          <p:cNvSpPr/>
          <p:nvPr/>
        </p:nvSpPr>
        <p:spPr>
          <a:xfrm>
            <a:off x="768644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4"/>
          <p:cNvSpPr/>
          <p:nvPr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4"/>
          <p:cNvSpPr/>
          <p:nvPr/>
        </p:nvSpPr>
        <p:spPr>
          <a:xfrm>
            <a:off x="8067350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4"/>
          <p:cNvSpPr/>
          <p:nvPr/>
        </p:nvSpPr>
        <p:spPr>
          <a:xfrm>
            <a:off x="806735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4"/>
          <p:cNvSpPr/>
          <p:nvPr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4"/>
          <p:cNvSpPr/>
          <p:nvPr/>
        </p:nvSpPr>
        <p:spPr>
          <a:xfrm>
            <a:off x="8448253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4"/>
          <p:cNvSpPr/>
          <p:nvPr/>
        </p:nvSpPr>
        <p:spPr>
          <a:xfrm>
            <a:off x="844825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4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4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4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4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4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4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4"/>
          <p:cNvSpPr/>
          <p:nvPr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4"/>
          <p:cNvSpPr/>
          <p:nvPr/>
        </p:nvSpPr>
        <p:spPr>
          <a:xfrm>
            <a:off x="830183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4"/>
          <p:cNvSpPr/>
          <p:nvPr/>
        </p:nvSpPr>
        <p:spPr>
          <a:xfrm>
            <a:off x="83018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4"/>
          <p:cNvSpPr/>
          <p:nvPr/>
        </p:nvSpPr>
        <p:spPr>
          <a:xfrm>
            <a:off x="1211087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4"/>
          <p:cNvSpPr/>
          <p:nvPr/>
        </p:nvSpPr>
        <p:spPr>
          <a:xfrm>
            <a:off x="121108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4"/>
          <p:cNvSpPr/>
          <p:nvPr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4"/>
          <p:cNvSpPr/>
          <p:nvPr/>
        </p:nvSpPr>
        <p:spPr>
          <a:xfrm>
            <a:off x="1591990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4"/>
          <p:cNvSpPr/>
          <p:nvPr/>
        </p:nvSpPr>
        <p:spPr>
          <a:xfrm>
            <a:off x="159199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4"/>
          <p:cNvSpPr/>
          <p:nvPr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4"/>
          <p:cNvSpPr/>
          <p:nvPr/>
        </p:nvSpPr>
        <p:spPr>
          <a:xfrm>
            <a:off x="1972894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4"/>
          <p:cNvSpPr/>
          <p:nvPr/>
        </p:nvSpPr>
        <p:spPr>
          <a:xfrm>
            <a:off x="1972894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4"/>
          <p:cNvSpPr/>
          <p:nvPr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4"/>
          <p:cNvSpPr/>
          <p:nvPr/>
        </p:nvSpPr>
        <p:spPr>
          <a:xfrm>
            <a:off x="2353797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4"/>
          <p:cNvSpPr/>
          <p:nvPr/>
        </p:nvSpPr>
        <p:spPr>
          <a:xfrm>
            <a:off x="235379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4"/>
          <p:cNvSpPr/>
          <p:nvPr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4"/>
          <p:cNvSpPr/>
          <p:nvPr/>
        </p:nvSpPr>
        <p:spPr>
          <a:xfrm>
            <a:off x="2734701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4"/>
          <p:cNvSpPr/>
          <p:nvPr/>
        </p:nvSpPr>
        <p:spPr>
          <a:xfrm>
            <a:off x="2734701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4"/>
          <p:cNvSpPr/>
          <p:nvPr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4"/>
          <p:cNvSpPr/>
          <p:nvPr/>
        </p:nvSpPr>
        <p:spPr>
          <a:xfrm>
            <a:off x="3115604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4"/>
          <p:cNvSpPr/>
          <p:nvPr/>
        </p:nvSpPr>
        <p:spPr>
          <a:xfrm>
            <a:off x="3115604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4"/>
          <p:cNvSpPr/>
          <p:nvPr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4"/>
          <p:cNvSpPr/>
          <p:nvPr/>
        </p:nvSpPr>
        <p:spPr>
          <a:xfrm>
            <a:off x="3496508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4"/>
          <p:cNvSpPr/>
          <p:nvPr/>
        </p:nvSpPr>
        <p:spPr>
          <a:xfrm>
            <a:off x="3496508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4"/>
          <p:cNvSpPr/>
          <p:nvPr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4"/>
          <p:cNvSpPr/>
          <p:nvPr/>
        </p:nvSpPr>
        <p:spPr>
          <a:xfrm>
            <a:off x="3877411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4"/>
          <p:cNvSpPr/>
          <p:nvPr/>
        </p:nvSpPr>
        <p:spPr>
          <a:xfrm>
            <a:off x="3877411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4"/>
          <p:cNvSpPr/>
          <p:nvPr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4"/>
          <p:cNvSpPr/>
          <p:nvPr/>
        </p:nvSpPr>
        <p:spPr>
          <a:xfrm>
            <a:off x="4258315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4"/>
          <p:cNvSpPr/>
          <p:nvPr/>
        </p:nvSpPr>
        <p:spPr>
          <a:xfrm>
            <a:off x="4258315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4"/>
          <p:cNvSpPr/>
          <p:nvPr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4"/>
          <p:cNvSpPr/>
          <p:nvPr/>
        </p:nvSpPr>
        <p:spPr>
          <a:xfrm>
            <a:off x="4639218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4"/>
          <p:cNvSpPr/>
          <p:nvPr/>
        </p:nvSpPr>
        <p:spPr>
          <a:xfrm>
            <a:off x="4639218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4"/>
          <p:cNvSpPr/>
          <p:nvPr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4"/>
          <p:cNvSpPr/>
          <p:nvPr/>
        </p:nvSpPr>
        <p:spPr>
          <a:xfrm>
            <a:off x="5020122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4"/>
          <p:cNvSpPr/>
          <p:nvPr/>
        </p:nvSpPr>
        <p:spPr>
          <a:xfrm>
            <a:off x="5020122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4"/>
          <p:cNvSpPr/>
          <p:nvPr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4"/>
          <p:cNvSpPr/>
          <p:nvPr/>
        </p:nvSpPr>
        <p:spPr>
          <a:xfrm>
            <a:off x="5401025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4"/>
          <p:cNvSpPr/>
          <p:nvPr/>
        </p:nvSpPr>
        <p:spPr>
          <a:xfrm>
            <a:off x="5401025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4"/>
          <p:cNvSpPr/>
          <p:nvPr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4"/>
          <p:cNvSpPr/>
          <p:nvPr/>
        </p:nvSpPr>
        <p:spPr>
          <a:xfrm>
            <a:off x="5781929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4"/>
          <p:cNvSpPr/>
          <p:nvPr/>
        </p:nvSpPr>
        <p:spPr>
          <a:xfrm>
            <a:off x="5781929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4"/>
          <p:cNvSpPr/>
          <p:nvPr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4"/>
          <p:cNvSpPr/>
          <p:nvPr/>
        </p:nvSpPr>
        <p:spPr>
          <a:xfrm>
            <a:off x="6162832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4"/>
          <p:cNvSpPr/>
          <p:nvPr/>
        </p:nvSpPr>
        <p:spPr>
          <a:xfrm>
            <a:off x="6162832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4"/>
          <p:cNvSpPr/>
          <p:nvPr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4"/>
          <p:cNvSpPr/>
          <p:nvPr/>
        </p:nvSpPr>
        <p:spPr>
          <a:xfrm>
            <a:off x="654373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4"/>
          <p:cNvSpPr/>
          <p:nvPr/>
        </p:nvSpPr>
        <p:spPr>
          <a:xfrm>
            <a:off x="654373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4"/>
          <p:cNvSpPr/>
          <p:nvPr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4"/>
          <p:cNvSpPr/>
          <p:nvPr/>
        </p:nvSpPr>
        <p:spPr>
          <a:xfrm>
            <a:off x="6924639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4"/>
          <p:cNvSpPr/>
          <p:nvPr/>
        </p:nvSpPr>
        <p:spPr>
          <a:xfrm>
            <a:off x="6924639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4"/>
          <p:cNvSpPr/>
          <p:nvPr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4"/>
          <p:cNvSpPr/>
          <p:nvPr/>
        </p:nvSpPr>
        <p:spPr>
          <a:xfrm>
            <a:off x="7305543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4"/>
          <p:cNvSpPr/>
          <p:nvPr/>
        </p:nvSpPr>
        <p:spPr>
          <a:xfrm>
            <a:off x="730554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4"/>
          <p:cNvSpPr/>
          <p:nvPr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4"/>
          <p:cNvSpPr/>
          <p:nvPr/>
        </p:nvSpPr>
        <p:spPr>
          <a:xfrm>
            <a:off x="7686446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4"/>
          <p:cNvSpPr/>
          <p:nvPr/>
        </p:nvSpPr>
        <p:spPr>
          <a:xfrm>
            <a:off x="768644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4"/>
          <p:cNvSpPr/>
          <p:nvPr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4"/>
          <p:cNvSpPr/>
          <p:nvPr/>
        </p:nvSpPr>
        <p:spPr>
          <a:xfrm>
            <a:off x="8067350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4"/>
          <p:cNvSpPr/>
          <p:nvPr/>
        </p:nvSpPr>
        <p:spPr>
          <a:xfrm>
            <a:off x="806735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4"/>
          <p:cNvSpPr/>
          <p:nvPr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4"/>
          <p:cNvSpPr/>
          <p:nvPr/>
        </p:nvSpPr>
        <p:spPr>
          <a:xfrm>
            <a:off x="8448253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4"/>
          <p:cNvSpPr/>
          <p:nvPr/>
        </p:nvSpPr>
        <p:spPr>
          <a:xfrm>
            <a:off x="844825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4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4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4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4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4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4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4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4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4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4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4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4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4"/>
          <p:cNvSpPr/>
          <p:nvPr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4"/>
          <p:cNvSpPr/>
          <p:nvPr/>
        </p:nvSpPr>
        <p:spPr>
          <a:xfrm>
            <a:off x="121108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4"/>
          <p:cNvSpPr/>
          <p:nvPr/>
        </p:nvSpPr>
        <p:spPr>
          <a:xfrm>
            <a:off x="121108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4"/>
          <p:cNvSpPr/>
          <p:nvPr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4"/>
          <p:cNvSpPr/>
          <p:nvPr/>
        </p:nvSpPr>
        <p:spPr>
          <a:xfrm>
            <a:off x="159199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4"/>
          <p:cNvSpPr/>
          <p:nvPr/>
        </p:nvSpPr>
        <p:spPr>
          <a:xfrm>
            <a:off x="159199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4"/>
          <p:cNvSpPr/>
          <p:nvPr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4"/>
          <p:cNvSpPr/>
          <p:nvPr/>
        </p:nvSpPr>
        <p:spPr>
          <a:xfrm>
            <a:off x="197289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4"/>
          <p:cNvSpPr/>
          <p:nvPr/>
        </p:nvSpPr>
        <p:spPr>
          <a:xfrm>
            <a:off x="197289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4"/>
          <p:cNvSpPr/>
          <p:nvPr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4"/>
          <p:cNvSpPr/>
          <p:nvPr/>
        </p:nvSpPr>
        <p:spPr>
          <a:xfrm>
            <a:off x="235379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4"/>
          <p:cNvSpPr/>
          <p:nvPr/>
        </p:nvSpPr>
        <p:spPr>
          <a:xfrm>
            <a:off x="235379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4"/>
          <p:cNvSpPr/>
          <p:nvPr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4"/>
          <p:cNvSpPr/>
          <p:nvPr/>
        </p:nvSpPr>
        <p:spPr>
          <a:xfrm>
            <a:off x="2734701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4"/>
          <p:cNvSpPr/>
          <p:nvPr/>
        </p:nvSpPr>
        <p:spPr>
          <a:xfrm>
            <a:off x="273470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4"/>
          <p:cNvSpPr/>
          <p:nvPr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4"/>
          <p:cNvSpPr/>
          <p:nvPr/>
        </p:nvSpPr>
        <p:spPr>
          <a:xfrm>
            <a:off x="311560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4"/>
          <p:cNvSpPr/>
          <p:nvPr/>
        </p:nvSpPr>
        <p:spPr>
          <a:xfrm>
            <a:off x="311560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4"/>
          <p:cNvSpPr/>
          <p:nvPr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4"/>
          <p:cNvSpPr/>
          <p:nvPr/>
        </p:nvSpPr>
        <p:spPr>
          <a:xfrm>
            <a:off x="3496508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4"/>
          <p:cNvSpPr/>
          <p:nvPr/>
        </p:nvSpPr>
        <p:spPr>
          <a:xfrm>
            <a:off x="349650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4"/>
          <p:cNvSpPr/>
          <p:nvPr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4"/>
          <p:cNvSpPr/>
          <p:nvPr/>
        </p:nvSpPr>
        <p:spPr>
          <a:xfrm>
            <a:off x="3877411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4"/>
          <p:cNvSpPr/>
          <p:nvPr/>
        </p:nvSpPr>
        <p:spPr>
          <a:xfrm>
            <a:off x="387741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4"/>
          <p:cNvSpPr/>
          <p:nvPr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4"/>
          <p:cNvSpPr/>
          <p:nvPr/>
        </p:nvSpPr>
        <p:spPr>
          <a:xfrm>
            <a:off x="4258315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4"/>
          <p:cNvSpPr/>
          <p:nvPr/>
        </p:nvSpPr>
        <p:spPr>
          <a:xfrm>
            <a:off x="425831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4"/>
          <p:cNvSpPr/>
          <p:nvPr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4"/>
          <p:cNvSpPr/>
          <p:nvPr/>
        </p:nvSpPr>
        <p:spPr>
          <a:xfrm>
            <a:off x="4639218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4"/>
          <p:cNvSpPr/>
          <p:nvPr/>
        </p:nvSpPr>
        <p:spPr>
          <a:xfrm>
            <a:off x="463921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4"/>
          <p:cNvSpPr/>
          <p:nvPr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4"/>
          <p:cNvSpPr/>
          <p:nvPr/>
        </p:nvSpPr>
        <p:spPr>
          <a:xfrm>
            <a:off x="5020122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4"/>
          <p:cNvSpPr/>
          <p:nvPr/>
        </p:nvSpPr>
        <p:spPr>
          <a:xfrm>
            <a:off x="502012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4"/>
          <p:cNvSpPr/>
          <p:nvPr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4"/>
          <p:cNvSpPr/>
          <p:nvPr/>
        </p:nvSpPr>
        <p:spPr>
          <a:xfrm>
            <a:off x="5401025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4"/>
          <p:cNvSpPr/>
          <p:nvPr/>
        </p:nvSpPr>
        <p:spPr>
          <a:xfrm>
            <a:off x="540102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4"/>
          <p:cNvSpPr/>
          <p:nvPr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24"/>
          <p:cNvSpPr/>
          <p:nvPr/>
        </p:nvSpPr>
        <p:spPr>
          <a:xfrm>
            <a:off x="5781929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24"/>
          <p:cNvSpPr/>
          <p:nvPr/>
        </p:nvSpPr>
        <p:spPr>
          <a:xfrm>
            <a:off x="578192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4"/>
          <p:cNvSpPr/>
          <p:nvPr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24"/>
          <p:cNvSpPr/>
          <p:nvPr/>
        </p:nvSpPr>
        <p:spPr>
          <a:xfrm>
            <a:off x="6162832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24"/>
          <p:cNvSpPr/>
          <p:nvPr/>
        </p:nvSpPr>
        <p:spPr>
          <a:xfrm>
            <a:off x="616283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24"/>
          <p:cNvSpPr/>
          <p:nvPr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24"/>
          <p:cNvSpPr/>
          <p:nvPr/>
        </p:nvSpPr>
        <p:spPr>
          <a:xfrm>
            <a:off x="6543736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24"/>
          <p:cNvSpPr/>
          <p:nvPr/>
        </p:nvSpPr>
        <p:spPr>
          <a:xfrm>
            <a:off x="654373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24"/>
          <p:cNvSpPr/>
          <p:nvPr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24"/>
          <p:cNvSpPr/>
          <p:nvPr/>
        </p:nvSpPr>
        <p:spPr>
          <a:xfrm>
            <a:off x="6924639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4"/>
          <p:cNvSpPr/>
          <p:nvPr/>
        </p:nvSpPr>
        <p:spPr>
          <a:xfrm>
            <a:off x="692463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4"/>
          <p:cNvSpPr/>
          <p:nvPr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4"/>
          <p:cNvSpPr/>
          <p:nvPr/>
        </p:nvSpPr>
        <p:spPr>
          <a:xfrm>
            <a:off x="7305543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4"/>
          <p:cNvSpPr/>
          <p:nvPr/>
        </p:nvSpPr>
        <p:spPr>
          <a:xfrm>
            <a:off x="730554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4"/>
          <p:cNvSpPr/>
          <p:nvPr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4"/>
          <p:cNvSpPr/>
          <p:nvPr/>
        </p:nvSpPr>
        <p:spPr>
          <a:xfrm>
            <a:off x="768644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4"/>
          <p:cNvSpPr/>
          <p:nvPr/>
        </p:nvSpPr>
        <p:spPr>
          <a:xfrm>
            <a:off x="768644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4"/>
          <p:cNvSpPr/>
          <p:nvPr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4"/>
          <p:cNvSpPr/>
          <p:nvPr/>
        </p:nvSpPr>
        <p:spPr>
          <a:xfrm>
            <a:off x="806735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4"/>
          <p:cNvSpPr/>
          <p:nvPr/>
        </p:nvSpPr>
        <p:spPr>
          <a:xfrm>
            <a:off x="806735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4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4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4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4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4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4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4"/>
          <p:cNvSpPr/>
          <p:nvPr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4"/>
          <p:cNvSpPr/>
          <p:nvPr/>
        </p:nvSpPr>
        <p:spPr>
          <a:xfrm>
            <a:off x="1972894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4"/>
          <p:cNvSpPr/>
          <p:nvPr/>
        </p:nvSpPr>
        <p:spPr>
          <a:xfrm>
            <a:off x="1972894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4"/>
          <p:cNvSpPr/>
          <p:nvPr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4"/>
          <p:cNvSpPr/>
          <p:nvPr/>
        </p:nvSpPr>
        <p:spPr>
          <a:xfrm>
            <a:off x="1972894" y="387744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4"/>
          <p:cNvSpPr/>
          <p:nvPr/>
        </p:nvSpPr>
        <p:spPr>
          <a:xfrm>
            <a:off x="1972894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4"/>
          <p:cNvSpPr/>
          <p:nvPr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4"/>
          <p:cNvSpPr/>
          <p:nvPr/>
        </p:nvSpPr>
        <p:spPr>
          <a:xfrm>
            <a:off x="3496508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4"/>
          <p:cNvSpPr/>
          <p:nvPr/>
        </p:nvSpPr>
        <p:spPr>
          <a:xfrm>
            <a:off x="3496508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4"/>
          <p:cNvSpPr/>
          <p:nvPr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4"/>
          <p:cNvSpPr/>
          <p:nvPr/>
        </p:nvSpPr>
        <p:spPr>
          <a:xfrm>
            <a:off x="3877411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4"/>
          <p:cNvSpPr/>
          <p:nvPr/>
        </p:nvSpPr>
        <p:spPr>
          <a:xfrm>
            <a:off x="3877411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4"/>
          <p:cNvSpPr/>
          <p:nvPr/>
        </p:nvSpPr>
        <p:spPr>
          <a:xfrm>
            <a:off x="5332649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4"/>
          <p:cNvSpPr/>
          <p:nvPr/>
        </p:nvSpPr>
        <p:spPr>
          <a:xfrm>
            <a:off x="5401025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4"/>
          <p:cNvSpPr/>
          <p:nvPr/>
        </p:nvSpPr>
        <p:spPr>
          <a:xfrm>
            <a:off x="5401025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4"/>
          <p:cNvSpPr/>
          <p:nvPr/>
        </p:nvSpPr>
        <p:spPr>
          <a:xfrm>
            <a:off x="5713553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4"/>
          <p:cNvSpPr/>
          <p:nvPr/>
        </p:nvSpPr>
        <p:spPr>
          <a:xfrm>
            <a:off x="5781929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4"/>
          <p:cNvSpPr/>
          <p:nvPr/>
        </p:nvSpPr>
        <p:spPr>
          <a:xfrm>
            <a:off x="5781929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4"/>
          <p:cNvSpPr/>
          <p:nvPr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4"/>
          <p:cNvSpPr/>
          <p:nvPr/>
        </p:nvSpPr>
        <p:spPr>
          <a:xfrm>
            <a:off x="6924639" y="387744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4"/>
          <p:cNvSpPr/>
          <p:nvPr/>
        </p:nvSpPr>
        <p:spPr>
          <a:xfrm>
            <a:off x="6924639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4"/>
          <p:cNvSpPr/>
          <p:nvPr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4"/>
          <p:cNvSpPr/>
          <p:nvPr/>
        </p:nvSpPr>
        <p:spPr>
          <a:xfrm>
            <a:off x="6924639" y="349658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4"/>
          <p:cNvSpPr/>
          <p:nvPr/>
        </p:nvSpPr>
        <p:spPr>
          <a:xfrm>
            <a:off x="6924639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4"/>
          <p:cNvSpPr txBox="1"/>
          <p:nvPr>
            <p:ph type="ctrTitle"/>
          </p:nvPr>
        </p:nvSpPr>
        <p:spPr>
          <a:xfrm>
            <a:off x="1905676" y="1531403"/>
            <a:ext cx="5332648" cy="1978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  <a:defRPr b="1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24"/>
          <p:cNvSpPr txBox="1"/>
          <p:nvPr>
            <p:ph idx="1" type="subTitle"/>
          </p:nvPr>
        </p:nvSpPr>
        <p:spPr>
          <a:xfrm>
            <a:off x="1905676" y="3602038"/>
            <a:ext cx="5332648" cy="173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6" name="Google Shape;3876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7" name="Google Shape;3877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8" name="Google Shape;3878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1" name="Google Shape;3881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2" name="Google Shape;3882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3" name="Google Shape;3883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4" name="Google Shape;3884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7" name="Google Shape;3887;p4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8" name="Google Shape;3888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9" name="Google Shape;3889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0" name="Google Shape;3890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4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3" name="Google Shape;3893;p4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94" name="Google Shape;3894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5" name="Google Shape;3895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6" name="Google Shape;3896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9" name="Google Shape;3899;p4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0" name="Google Shape;3900;p4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1" name="Google Shape;3901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2" name="Google Shape;3902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3" name="Google Shape;3903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6" name="Google Shape;3906;p4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07" name="Google Shape;3907;p4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8" name="Google Shape;3908;p4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09" name="Google Shape;3909;p4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0" name="Google Shape;3910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1" name="Google Shape;3911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2" name="Google Shape;3912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5" name="Google Shape;391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6" name="Google Shape;391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p5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9" name="Google Shape;3919;p5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20" name="Google Shape;3920;p5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21" name="Google Shape;3921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2" name="Google Shape;3922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3" name="Google Shape;3923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5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6" name="Google Shape;3926;p5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927" name="Google Shape;3927;p5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28" name="Google Shape;3928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9" name="Google Shape;3929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0" name="Google Shape;3930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3" name="Google Shape;3933;p5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4" name="Google Shape;3934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5" name="Google Shape;3935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6" name="Google Shape;3936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GO - Title Slide 2">
  <p:cSld name="LEGO - Title Slide 2">
    <p:bg>
      <p:bgPr>
        <a:gradFill>
          <a:gsLst>
            <a:gs pos="0">
              <a:srgbClr val="FAFAFA"/>
            </a:gs>
            <a:gs pos="47000">
              <a:srgbClr val="FAFAFA"/>
            </a:gs>
            <a:gs pos="83000">
              <a:srgbClr val="D6D6D6"/>
            </a:gs>
            <a:gs pos="100000">
              <a:srgbClr val="D6D6D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5"/>
          <p:cNvSpPr txBox="1"/>
          <p:nvPr>
            <p:ph type="ctrTitle"/>
          </p:nvPr>
        </p:nvSpPr>
        <p:spPr>
          <a:xfrm>
            <a:off x="642929" y="1122363"/>
            <a:ext cx="78581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25"/>
          <p:cNvSpPr txBox="1"/>
          <p:nvPr>
            <p:ph idx="1" type="subTitle"/>
          </p:nvPr>
        </p:nvSpPr>
        <p:spPr>
          <a:xfrm>
            <a:off x="643921" y="3602038"/>
            <a:ext cx="7856159" cy="173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2" name="Google Shape;922;p25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5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5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5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5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5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5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5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5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5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5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5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5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5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5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5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5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5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5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5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5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5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5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5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5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5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5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5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5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5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5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5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5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5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5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5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5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5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5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5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5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5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5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5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5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5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5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5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5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5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5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5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5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5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5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5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5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5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5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5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5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5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5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5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5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5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5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5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5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5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5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5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5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5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5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5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5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5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5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5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5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5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5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5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5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5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5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5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5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5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5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25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5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25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25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25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5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5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5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5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5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5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25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25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25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25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25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5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5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5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5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5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5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5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5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5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5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5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5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5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5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5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5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5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5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5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5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5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5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5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5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5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5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5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5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5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5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5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5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5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5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5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5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5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5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5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5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5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5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5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5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5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5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5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5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5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5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5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5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5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5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5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5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5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5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5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5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5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5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5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5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5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5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5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5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5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5"/>
          <p:cNvSpPr/>
          <p:nvPr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5"/>
          <p:cNvSpPr/>
          <p:nvPr/>
        </p:nvSpPr>
        <p:spPr>
          <a:xfrm>
            <a:off x="4639218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5"/>
          <p:cNvSpPr/>
          <p:nvPr/>
        </p:nvSpPr>
        <p:spPr>
          <a:xfrm>
            <a:off x="4639218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5"/>
          <p:cNvSpPr/>
          <p:nvPr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5"/>
          <p:cNvSpPr/>
          <p:nvPr/>
        </p:nvSpPr>
        <p:spPr>
          <a:xfrm>
            <a:off x="5020122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5"/>
          <p:cNvSpPr/>
          <p:nvPr/>
        </p:nvSpPr>
        <p:spPr>
          <a:xfrm>
            <a:off x="5020122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5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5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5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5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5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5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5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5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5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5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5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5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5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5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5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5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5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5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5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5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5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5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5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5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5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5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5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5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5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5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5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5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5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5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5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5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5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5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5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5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5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5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5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5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5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5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5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5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5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5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5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5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5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5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5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5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5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5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5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5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25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25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25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5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5"/>
          <p:cNvSpPr/>
          <p:nvPr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5"/>
          <p:cNvSpPr/>
          <p:nvPr/>
        </p:nvSpPr>
        <p:spPr>
          <a:xfrm>
            <a:off x="4639218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5"/>
          <p:cNvSpPr/>
          <p:nvPr/>
        </p:nvSpPr>
        <p:spPr>
          <a:xfrm>
            <a:off x="4639218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5"/>
          <p:cNvSpPr/>
          <p:nvPr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5"/>
          <p:cNvSpPr/>
          <p:nvPr/>
        </p:nvSpPr>
        <p:spPr>
          <a:xfrm>
            <a:off x="5020122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25"/>
          <p:cNvSpPr/>
          <p:nvPr/>
        </p:nvSpPr>
        <p:spPr>
          <a:xfrm>
            <a:off x="5020122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25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25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25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25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25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25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25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25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25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25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25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25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25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25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25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25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25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25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25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25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25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25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25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25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25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25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25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25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25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25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25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25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25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25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25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25"/>
          <p:cNvSpPr/>
          <p:nvPr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25"/>
          <p:cNvSpPr/>
          <p:nvPr/>
        </p:nvSpPr>
        <p:spPr>
          <a:xfrm>
            <a:off x="830183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25"/>
          <p:cNvSpPr/>
          <p:nvPr/>
        </p:nvSpPr>
        <p:spPr>
          <a:xfrm>
            <a:off x="83018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25"/>
          <p:cNvSpPr/>
          <p:nvPr/>
        </p:nvSpPr>
        <p:spPr>
          <a:xfrm>
            <a:off x="1142711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25"/>
          <p:cNvSpPr/>
          <p:nvPr/>
        </p:nvSpPr>
        <p:spPr>
          <a:xfrm>
            <a:off x="1211087" y="121139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25"/>
          <p:cNvSpPr/>
          <p:nvPr/>
        </p:nvSpPr>
        <p:spPr>
          <a:xfrm>
            <a:off x="121108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25"/>
          <p:cNvSpPr/>
          <p:nvPr/>
        </p:nvSpPr>
        <p:spPr>
          <a:xfrm>
            <a:off x="1523614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25"/>
          <p:cNvSpPr/>
          <p:nvPr/>
        </p:nvSpPr>
        <p:spPr>
          <a:xfrm>
            <a:off x="1591990" y="121139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25"/>
          <p:cNvSpPr/>
          <p:nvPr/>
        </p:nvSpPr>
        <p:spPr>
          <a:xfrm>
            <a:off x="159199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25"/>
          <p:cNvSpPr/>
          <p:nvPr/>
        </p:nvSpPr>
        <p:spPr>
          <a:xfrm>
            <a:off x="1904518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25"/>
          <p:cNvSpPr/>
          <p:nvPr/>
        </p:nvSpPr>
        <p:spPr>
          <a:xfrm>
            <a:off x="1972894" y="121139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25"/>
          <p:cNvSpPr/>
          <p:nvPr/>
        </p:nvSpPr>
        <p:spPr>
          <a:xfrm>
            <a:off x="1972894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25"/>
          <p:cNvSpPr/>
          <p:nvPr/>
        </p:nvSpPr>
        <p:spPr>
          <a:xfrm>
            <a:off x="2285421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25"/>
          <p:cNvSpPr/>
          <p:nvPr/>
        </p:nvSpPr>
        <p:spPr>
          <a:xfrm>
            <a:off x="2353797" y="1211391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25"/>
          <p:cNvSpPr/>
          <p:nvPr/>
        </p:nvSpPr>
        <p:spPr>
          <a:xfrm>
            <a:off x="235379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25"/>
          <p:cNvSpPr/>
          <p:nvPr/>
        </p:nvSpPr>
        <p:spPr>
          <a:xfrm>
            <a:off x="2666325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25"/>
          <p:cNvSpPr/>
          <p:nvPr/>
        </p:nvSpPr>
        <p:spPr>
          <a:xfrm>
            <a:off x="2734701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25"/>
          <p:cNvSpPr/>
          <p:nvPr/>
        </p:nvSpPr>
        <p:spPr>
          <a:xfrm>
            <a:off x="2734701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25"/>
          <p:cNvSpPr/>
          <p:nvPr/>
        </p:nvSpPr>
        <p:spPr>
          <a:xfrm>
            <a:off x="3047228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25"/>
          <p:cNvSpPr/>
          <p:nvPr/>
        </p:nvSpPr>
        <p:spPr>
          <a:xfrm>
            <a:off x="3115604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25"/>
          <p:cNvSpPr/>
          <p:nvPr/>
        </p:nvSpPr>
        <p:spPr>
          <a:xfrm>
            <a:off x="3115604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25"/>
          <p:cNvSpPr/>
          <p:nvPr/>
        </p:nvSpPr>
        <p:spPr>
          <a:xfrm>
            <a:off x="3428132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25"/>
          <p:cNvSpPr/>
          <p:nvPr/>
        </p:nvSpPr>
        <p:spPr>
          <a:xfrm>
            <a:off x="3496508" y="1211391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25"/>
          <p:cNvSpPr/>
          <p:nvPr/>
        </p:nvSpPr>
        <p:spPr>
          <a:xfrm>
            <a:off x="3496508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25"/>
          <p:cNvSpPr/>
          <p:nvPr/>
        </p:nvSpPr>
        <p:spPr>
          <a:xfrm>
            <a:off x="3809035" y="1142594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25"/>
          <p:cNvSpPr/>
          <p:nvPr/>
        </p:nvSpPr>
        <p:spPr>
          <a:xfrm>
            <a:off x="3877411" y="1211391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25"/>
          <p:cNvSpPr/>
          <p:nvPr/>
        </p:nvSpPr>
        <p:spPr>
          <a:xfrm>
            <a:off x="3877411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25"/>
          <p:cNvSpPr/>
          <p:nvPr/>
        </p:nvSpPr>
        <p:spPr>
          <a:xfrm>
            <a:off x="418993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25"/>
          <p:cNvSpPr/>
          <p:nvPr/>
        </p:nvSpPr>
        <p:spPr>
          <a:xfrm>
            <a:off x="4258315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25"/>
          <p:cNvSpPr/>
          <p:nvPr/>
        </p:nvSpPr>
        <p:spPr>
          <a:xfrm>
            <a:off x="4258315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25"/>
          <p:cNvSpPr/>
          <p:nvPr/>
        </p:nvSpPr>
        <p:spPr>
          <a:xfrm>
            <a:off x="4570842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25"/>
          <p:cNvSpPr/>
          <p:nvPr/>
        </p:nvSpPr>
        <p:spPr>
          <a:xfrm>
            <a:off x="4639218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25"/>
          <p:cNvSpPr/>
          <p:nvPr/>
        </p:nvSpPr>
        <p:spPr>
          <a:xfrm>
            <a:off x="4639218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25"/>
          <p:cNvSpPr/>
          <p:nvPr/>
        </p:nvSpPr>
        <p:spPr>
          <a:xfrm>
            <a:off x="495174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25"/>
          <p:cNvSpPr/>
          <p:nvPr/>
        </p:nvSpPr>
        <p:spPr>
          <a:xfrm>
            <a:off x="5020122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25"/>
          <p:cNvSpPr/>
          <p:nvPr/>
        </p:nvSpPr>
        <p:spPr>
          <a:xfrm>
            <a:off x="5020122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25"/>
          <p:cNvSpPr/>
          <p:nvPr/>
        </p:nvSpPr>
        <p:spPr>
          <a:xfrm>
            <a:off x="5332649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25"/>
          <p:cNvSpPr/>
          <p:nvPr/>
        </p:nvSpPr>
        <p:spPr>
          <a:xfrm>
            <a:off x="5401025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25"/>
          <p:cNvSpPr/>
          <p:nvPr/>
        </p:nvSpPr>
        <p:spPr>
          <a:xfrm>
            <a:off x="5401025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25"/>
          <p:cNvSpPr/>
          <p:nvPr/>
        </p:nvSpPr>
        <p:spPr>
          <a:xfrm>
            <a:off x="5713553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25"/>
          <p:cNvSpPr/>
          <p:nvPr/>
        </p:nvSpPr>
        <p:spPr>
          <a:xfrm>
            <a:off x="5781929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25"/>
          <p:cNvSpPr/>
          <p:nvPr/>
        </p:nvSpPr>
        <p:spPr>
          <a:xfrm>
            <a:off x="5781929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25"/>
          <p:cNvSpPr/>
          <p:nvPr/>
        </p:nvSpPr>
        <p:spPr>
          <a:xfrm>
            <a:off x="6094456" y="114259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25"/>
          <p:cNvSpPr/>
          <p:nvPr/>
        </p:nvSpPr>
        <p:spPr>
          <a:xfrm>
            <a:off x="6162832" y="121139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25"/>
          <p:cNvSpPr/>
          <p:nvPr/>
        </p:nvSpPr>
        <p:spPr>
          <a:xfrm>
            <a:off x="6162832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25"/>
          <p:cNvSpPr/>
          <p:nvPr/>
        </p:nvSpPr>
        <p:spPr>
          <a:xfrm>
            <a:off x="6475360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25"/>
          <p:cNvSpPr/>
          <p:nvPr/>
        </p:nvSpPr>
        <p:spPr>
          <a:xfrm>
            <a:off x="6543736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25"/>
          <p:cNvSpPr/>
          <p:nvPr/>
        </p:nvSpPr>
        <p:spPr>
          <a:xfrm>
            <a:off x="654373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25"/>
          <p:cNvSpPr/>
          <p:nvPr/>
        </p:nvSpPr>
        <p:spPr>
          <a:xfrm>
            <a:off x="6856263" y="114259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25"/>
          <p:cNvSpPr/>
          <p:nvPr/>
        </p:nvSpPr>
        <p:spPr>
          <a:xfrm>
            <a:off x="6924639" y="121139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25"/>
          <p:cNvSpPr/>
          <p:nvPr/>
        </p:nvSpPr>
        <p:spPr>
          <a:xfrm>
            <a:off x="6924639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25"/>
          <p:cNvSpPr/>
          <p:nvPr/>
        </p:nvSpPr>
        <p:spPr>
          <a:xfrm>
            <a:off x="7237167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25"/>
          <p:cNvSpPr/>
          <p:nvPr/>
        </p:nvSpPr>
        <p:spPr>
          <a:xfrm>
            <a:off x="7305543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25"/>
          <p:cNvSpPr/>
          <p:nvPr/>
        </p:nvSpPr>
        <p:spPr>
          <a:xfrm>
            <a:off x="730554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25"/>
          <p:cNvSpPr/>
          <p:nvPr/>
        </p:nvSpPr>
        <p:spPr>
          <a:xfrm>
            <a:off x="761807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25"/>
          <p:cNvSpPr/>
          <p:nvPr/>
        </p:nvSpPr>
        <p:spPr>
          <a:xfrm>
            <a:off x="768644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25"/>
          <p:cNvSpPr/>
          <p:nvPr/>
        </p:nvSpPr>
        <p:spPr>
          <a:xfrm>
            <a:off x="768644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25"/>
          <p:cNvSpPr/>
          <p:nvPr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25"/>
          <p:cNvSpPr/>
          <p:nvPr/>
        </p:nvSpPr>
        <p:spPr>
          <a:xfrm>
            <a:off x="8067350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25"/>
          <p:cNvSpPr/>
          <p:nvPr/>
        </p:nvSpPr>
        <p:spPr>
          <a:xfrm>
            <a:off x="806735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25"/>
          <p:cNvSpPr/>
          <p:nvPr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25"/>
          <p:cNvSpPr/>
          <p:nvPr/>
        </p:nvSpPr>
        <p:spPr>
          <a:xfrm>
            <a:off x="8448253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25"/>
          <p:cNvSpPr/>
          <p:nvPr/>
        </p:nvSpPr>
        <p:spPr>
          <a:xfrm>
            <a:off x="844825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25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25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25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25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25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25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25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25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25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25"/>
          <p:cNvSpPr/>
          <p:nvPr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25"/>
          <p:cNvSpPr/>
          <p:nvPr/>
        </p:nvSpPr>
        <p:spPr>
          <a:xfrm>
            <a:off x="830183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25"/>
          <p:cNvSpPr/>
          <p:nvPr/>
        </p:nvSpPr>
        <p:spPr>
          <a:xfrm>
            <a:off x="83018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25"/>
          <p:cNvSpPr/>
          <p:nvPr/>
        </p:nvSpPr>
        <p:spPr>
          <a:xfrm>
            <a:off x="114271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25"/>
          <p:cNvSpPr/>
          <p:nvPr/>
        </p:nvSpPr>
        <p:spPr>
          <a:xfrm>
            <a:off x="1211087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25"/>
          <p:cNvSpPr/>
          <p:nvPr/>
        </p:nvSpPr>
        <p:spPr>
          <a:xfrm>
            <a:off x="121108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25"/>
          <p:cNvSpPr/>
          <p:nvPr/>
        </p:nvSpPr>
        <p:spPr>
          <a:xfrm>
            <a:off x="152361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25"/>
          <p:cNvSpPr/>
          <p:nvPr/>
        </p:nvSpPr>
        <p:spPr>
          <a:xfrm>
            <a:off x="1591990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25"/>
          <p:cNvSpPr/>
          <p:nvPr/>
        </p:nvSpPr>
        <p:spPr>
          <a:xfrm>
            <a:off x="159199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25"/>
          <p:cNvSpPr/>
          <p:nvPr/>
        </p:nvSpPr>
        <p:spPr>
          <a:xfrm>
            <a:off x="190451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25"/>
          <p:cNvSpPr/>
          <p:nvPr/>
        </p:nvSpPr>
        <p:spPr>
          <a:xfrm>
            <a:off x="1972894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25"/>
          <p:cNvSpPr/>
          <p:nvPr/>
        </p:nvSpPr>
        <p:spPr>
          <a:xfrm>
            <a:off x="1972894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25"/>
          <p:cNvSpPr/>
          <p:nvPr/>
        </p:nvSpPr>
        <p:spPr>
          <a:xfrm>
            <a:off x="2285421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25"/>
          <p:cNvSpPr/>
          <p:nvPr/>
        </p:nvSpPr>
        <p:spPr>
          <a:xfrm>
            <a:off x="2353797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25"/>
          <p:cNvSpPr/>
          <p:nvPr/>
        </p:nvSpPr>
        <p:spPr>
          <a:xfrm>
            <a:off x="235379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25"/>
          <p:cNvSpPr/>
          <p:nvPr/>
        </p:nvSpPr>
        <p:spPr>
          <a:xfrm>
            <a:off x="2666325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25"/>
          <p:cNvSpPr/>
          <p:nvPr/>
        </p:nvSpPr>
        <p:spPr>
          <a:xfrm>
            <a:off x="2734701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25"/>
          <p:cNvSpPr/>
          <p:nvPr/>
        </p:nvSpPr>
        <p:spPr>
          <a:xfrm>
            <a:off x="2734701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25"/>
          <p:cNvSpPr/>
          <p:nvPr/>
        </p:nvSpPr>
        <p:spPr>
          <a:xfrm>
            <a:off x="3047228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25"/>
          <p:cNvSpPr/>
          <p:nvPr/>
        </p:nvSpPr>
        <p:spPr>
          <a:xfrm>
            <a:off x="3115604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25"/>
          <p:cNvSpPr/>
          <p:nvPr/>
        </p:nvSpPr>
        <p:spPr>
          <a:xfrm>
            <a:off x="3115604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25"/>
          <p:cNvSpPr/>
          <p:nvPr/>
        </p:nvSpPr>
        <p:spPr>
          <a:xfrm>
            <a:off x="3428132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25"/>
          <p:cNvSpPr/>
          <p:nvPr/>
        </p:nvSpPr>
        <p:spPr>
          <a:xfrm>
            <a:off x="3496508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25"/>
          <p:cNvSpPr/>
          <p:nvPr/>
        </p:nvSpPr>
        <p:spPr>
          <a:xfrm>
            <a:off x="3496508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25"/>
          <p:cNvSpPr/>
          <p:nvPr/>
        </p:nvSpPr>
        <p:spPr>
          <a:xfrm>
            <a:off x="3809035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25"/>
          <p:cNvSpPr/>
          <p:nvPr/>
        </p:nvSpPr>
        <p:spPr>
          <a:xfrm>
            <a:off x="3877411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25"/>
          <p:cNvSpPr/>
          <p:nvPr/>
        </p:nvSpPr>
        <p:spPr>
          <a:xfrm>
            <a:off x="3877411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25"/>
          <p:cNvSpPr/>
          <p:nvPr/>
        </p:nvSpPr>
        <p:spPr>
          <a:xfrm>
            <a:off x="4189939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25"/>
          <p:cNvSpPr/>
          <p:nvPr/>
        </p:nvSpPr>
        <p:spPr>
          <a:xfrm>
            <a:off x="4258315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25"/>
          <p:cNvSpPr/>
          <p:nvPr/>
        </p:nvSpPr>
        <p:spPr>
          <a:xfrm>
            <a:off x="4258315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25"/>
          <p:cNvSpPr/>
          <p:nvPr/>
        </p:nvSpPr>
        <p:spPr>
          <a:xfrm>
            <a:off x="4570842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25"/>
          <p:cNvSpPr/>
          <p:nvPr/>
        </p:nvSpPr>
        <p:spPr>
          <a:xfrm>
            <a:off x="4639218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25"/>
          <p:cNvSpPr/>
          <p:nvPr/>
        </p:nvSpPr>
        <p:spPr>
          <a:xfrm>
            <a:off x="4639218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25"/>
          <p:cNvSpPr/>
          <p:nvPr/>
        </p:nvSpPr>
        <p:spPr>
          <a:xfrm>
            <a:off x="4951746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25"/>
          <p:cNvSpPr/>
          <p:nvPr/>
        </p:nvSpPr>
        <p:spPr>
          <a:xfrm>
            <a:off x="5020122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25"/>
          <p:cNvSpPr/>
          <p:nvPr/>
        </p:nvSpPr>
        <p:spPr>
          <a:xfrm>
            <a:off x="5020122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25"/>
          <p:cNvSpPr/>
          <p:nvPr/>
        </p:nvSpPr>
        <p:spPr>
          <a:xfrm>
            <a:off x="5332649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25"/>
          <p:cNvSpPr/>
          <p:nvPr/>
        </p:nvSpPr>
        <p:spPr>
          <a:xfrm>
            <a:off x="5401025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25"/>
          <p:cNvSpPr/>
          <p:nvPr/>
        </p:nvSpPr>
        <p:spPr>
          <a:xfrm>
            <a:off x="5401025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25"/>
          <p:cNvSpPr/>
          <p:nvPr/>
        </p:nvSpPr>
        <p:spPr>
          <a:xfrm>
            <a:off x="5713553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25"/>
          <p:cNvSpPr/>
          <p:nvPr/>
        </p:nvSpPr>
        <p:spPr>
          <a:xfrm>
            <a:off x="5781929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25"/>
          <p:cNvSpPr/>
          <p:nvPr/>
        </p:nvSpPr>
        <p:spPr>
          <a:xfrm>
            <a:off x="5781929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25"/>
          <p:cNvSpPr/>
          <p:nvPr/>
        </p:nvSpPr>
        <p:spPr>
          <a:xfrm>
            <a:off x="6094456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25"/>
          <p:cNvSpPr/>
          <p:nvPr/>
        </p:nvSpPr>
        <p:spPr>
          <a:xfrm>
            <a:off x="6162832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25"/>
          <p:cNvSpPr/>
          <p:nvPr/>
        </p:nvSpPr>
        <p:spPr>
          <a:xfrm>
            <a:off x="6162832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25"/>
          <p:cNvSpPr/>
          <p:nvPr/>
        </p:nvSpPr>
        <p:spPr>
          <a:xfrm>
            <a:off x="6475360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25"/>
          <p:cNvSpPr/>
          <p:nvPr/>
        </p:nvSpPr>
        <p:spPr>
          <a:xfrm>
            <a:off x="6543736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25"/>
          <p:cNvSpPr/>
          <p:nvPr/>
        </p:nvSpPr>
        <p:spPr>
          <a:xfrm>
            <a:off x="654373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25"/>
          <p:cNvSpPr/>
          <p:nvPr/>
        </p:nvSpPr>
        <p:spPr>
          <a:xfrm>
            <a:off x="6856263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25"/>
          <p:cNvSpPr/>
          <p:nvPr/>
        </p:nvSpPr>
        <p:spPr>
          <a:xfrm>
            <a:off x="6924639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25"/>
          <p:cNvSpPr/>
          <p:nvPr/>
        </p:nvSpPr>
        <p:spPr>
          <a:xfrm>
            <a:off x="6924639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25"/>
          <p:cNvSpPr/>
          <p:nvPr/>
        </p:nvSpPr>
        <p:spPr>
          <a:xfrm>
            <a:off x="7237167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25"/>
          <p:cNvSpPr/>
          <p:nvPr/>
        </p:nvSpPr>
        <p:spPr>
          <a:xfrm>
            <a:off x="7305543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25"/>
          <p:cNvSpPr/>
          <p:nvPr/>
        </p:nvSpPr>
        <p:spPr>
          <a:xfrm>
            <a:off x="730554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25"/>
          <p:cNvSpPr/>
          <p:nvPr/>
        </p:nvSpPr>
        <p:spPr>
          <a:xfrm>
            <a:off x="7618070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25"/>
          <p:cNvSpPr/>
          <p:nvPr/>
        </p:nvSpPr>
        <p:spPr>
          <a:xfrm>
            <a:off x="7686446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25"/>
          <p:cNvSpPr/>
          <p:nvPr/>
        </p:nvSpPr>
        <p:spPr>
          <a:xfrm>
            <a:off x="768644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25"/>
          <p:cNvSpPr/>
          <p:nvPr/>
        </p:nvSpPr>
        <p:spPr>
          <a:xfrm>
            <a:off x="7998974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25"/>
          <p:cNvSpPr/>
          <p:nvPr/>
        </p:nvSpPr>
        <p:spPr>
          <a:xfrm>
            <a:off x="8067350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25"/>
          <p:cNvSpPr/>
          <p:nvPr/>
        </p:nvSpPr>
        <p:spPr>
          <a:xfrm>
            <a:off x="806735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25"/>
          <p:cNvSpPr/>
          <p:nvPr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25"/>
          <p:cNvSpPr/>
          <p:nvPr/>
        </p:nvSpPr>
        <p:spPr>
          <a:xfrm>
            <a:off x="8448253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25"/>
          <p:cNvSpPr/>
          <p:nvPr/>
        </p:nvSpPr>
        <p:spPr>
          <a:xfrm>
            <a:off x="844825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25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25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25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25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25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25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25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25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25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25"/>
          <p:cNvSpPr/>
          <p:nvPr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25"/>
          <p:cNvSpPr/>
          <p:nvPr/>
        </p:nvSpPr>
        <p:spPr>
          <a:xfrm>
            <a:off x="830183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25"/>
          <p:cNvSpPr/>
          <p:nvPr/>
        </p:nvSpPr>
        <p:spPr>
          <a:xfrm>
            <a:off x="83018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25"/>
          <p:cNvSpPr/>
          <p:nvPr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25"/>
          <p:cNvSpPr/>
          <p:nvPr/>
        </p:nvSpPr>
        <p:spPr>
          <a:xfrm>
            <a:off x="1211087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25"/>
          <p:cNvSpPr/>
          <p:nvPr/>
        </p:nvSpPr>
        <p:spPr>
          <a:xfrm>
            <a:off x="121108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25"/>
          <p:cNvSpPr/>
          <p:nvPr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25"/>
          <p:cNvSpPr/>
          <p:nvPr/>
        </p:nvSpPr>
        <p:spPr>
          <a:xfrm>
            <a:off x="1591990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25"/>
          <p:cNvSpPr/>
          <p:nvPr/>
        </p:nvSpPr>
        <p:spPr>
          <a:xfrm>
            <a:off x="159199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25"/>
          <p:cNvSpPr/>
          <p:nvPr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25"/>
          <p:cNvSpPr/>
          <p:nvPr/>
        </p:nvSpPr>
        <p:spPr>
          <a:xfrm>
            <a:off x="1972894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25"/>
          <p:cNvSpPr/>
          <p:nvPr/>
        </p:nvSpPr>
        <p:spPr>
          <a:xfrm>
            <a:off x="1972894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25"/>
          <p:cNvSpPr/>
          <p:nvPr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25"/>
          <p:cNvSpPr/>
          <p:nvPr/>
        </p:nvSpPr>
        <p:spPr>
          <a:xfrm>
            <a:off x="2353797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25"/>
          <p:cNvSpPr/>
          <p:nvPr/>
        </p:nvSpPr>
        <p:spPr>
          <a:xfrm>
            <a:off x="235379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25"/>
          <p:cNvSpPr/>
          <p:nvPr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25"/>
          <p:cNvSpPr/>
          <p:nvPr/>
        </p:nvSpPr>
        <p:spPr>
          <a:xfrm>
            <a:off x="2734701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25"/>
          <p:cNvSpPr/>
          <p:nvPr/>
        </p:nvSpPr>
        <p:spPr>
          <a:xfrm>
            <a:off x="2734701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25"/>
          <p:cNvSpPr/>
          <p:nvPr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25"/>
          <p:cNvSpPr/>
          <p:nvPr/>
        </p:nvSpPr>
        <p:spPr>
          <a:xfrm>
            <a:off x="3115604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25"/>
          <p:cNvSpPr/>
          <p:nvPr/>
        </p:nvSpPr>
        <p:spPr>
          <a:xfrm>
            <a:off x="3115604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25"/>
          <p:cNvSpPr/>
          <p:nvPr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25"/>
          <p:cNvSpPr/>
          <p:nvPr/>
        </p:nvSpPr>
        <p:spPr>
          <a:xfrm>
            <a:off x="3496508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25"/>
          <p:cNvSpPr/>
          <p:nvPr/>
        </p:nvSpPr>
        <p:spPr>
          <a:xfrm>
            <a:off x="3496508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25"/>
          <p:cNvSpPr/>
          <p:nvPr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25"/>
          <p:cNvSpPr/>
          <p:nvPr/>
        </p:nvSpPr>
        <p:spPr>
          <a:xfrm>
            <a:off x="3877411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25"/>
          <p:cNvSpPr/>
          <p:nvPr/>
        </p:nvSpPr>
        <p:spPr>
          <a:xfrm>
            <a:off x="3877411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25"/>
          <p:cNvSpPr/>
          <p:nvPr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25"/>
          <p:cNvSpPr/>
          <p:nvPr/>
        </p:nvSpPr>
        <p:spPr>
          <a:xfrm>
            <a:off x="4258315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25"/>
          <p:cNvSpPr/>
          <p:nvPr/>
        </p:nvSpPr>
        <p:spPr>
          <a:xfrm>
            <a:off x="4258315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25"/>
          <p:cNvSpPr/>
          <p:nvPr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25"/>
          <p:cNvSpPr/>
          <p:nvPr/>
        </p:nvSpPr>
        <p:spPr>
          <a:xfrm>
            <a:off x="4639218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25"/>
          <p:cNvSpPr/>
          <p:nvPr/>
        </p:nvSpPr>
        <p:spPr>
          <a:xfrm>
            <a:off x="4639218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25"/>
          <p:cNvSpPr/>
          <p:nvPr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25"/>
          <p:cNvSpPr/>
          <p:nvPr/>
        </p:nvSpPr>
        <p:spPr>
          <a:xfrm>
            <a:off x="5020122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25"/>
          <p:cNvSpPr/>
          <p:nvPr/>
        </p:nvSpPr>
        <p:spPr>
          <a:xfrm>
            <a:off x="5020122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25"/>
          <p:cNvSpPr/>
          <p:nvPr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25"/>
          <p:cNvSpPr/>
          <p:nvPr/>
        </p:nvSpPr>
        <p:spPr>
          <a:xfrm>
            <a:off x="5401025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25"/>
          <p:cNvSpPr/>
          <p:nvPr/>
        </p:nvSpPr>
        <p:spPr>
          <a:xfrm>
            <a:off x="5401025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25"/>
          <p:cNvSpPr/>
          <p:nvPr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25"/>
          <p:cNvSpPr/>
          <p:nvPr/>
        </p:nvSpPr>
        <p:spPr>
          <a:xfrm>
            <a:off x="5781929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25"/>
          <p:cNvSpPr/>
          <p:nvPr/>
        </p:nvSpPr>
        <p:spPr>
          <a:xfrm>
            <a:off x="5781929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25"/>
          <p:cNvSpPr/>
          <p:nvPr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5"/>
          <p:cNvSpPr/>
          <p:nvPr/>
        </p:nvSpPr>
        <p:spPr>
          <a:xfrm>
            <a:off x="6162832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25"/>
          <p:cNvSpPr/>
          <p:nvPr/>
        </p:nvSpPr>
        <p:spPr>
          <a:xfrm>
            <a:off x="6162832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25"/>
          <p:cNvSpPr/>
          <p:nvPr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25"/>
          <p:cNvSpPr/>
          <p:nvPr/>
        </p:nvSpPr>
        <p:spPr>
          <a:xfrm>
            <a:off x="654373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25"/>
          <p:cNvSpPr/>
          <p:nvPr/>
        </p:nvSpPr>
        <p:spPr>
          <a:xfrm>
            <a:off x="654373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25"/>
          <p:cNvSpPr/>
          <p:nvPr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25"/>
          <p:cNvSpPr/>
          <p:nvPr/>
        </p:nvSpPr>
        <p:spPr>
          <a:xfrm>
            <a:off x="6924639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25"/>
          <p:cNvSpPr/>
          <p:nvPr/>
        </p:nvSpPr>
        <p:spPr>
          <a:xfrm>
            <a:off x="6924639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25"/>
          <p:cNvSpPr/>
          <p:nvPr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25"/>
          <p:cNvSpPr/>
          <p:nvPr/>
        </p:nvSpPr>
        <p:spPr>
          <a:xfrm>
            <a:off x="7305543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25"/>
          <p:cNvSpPr/>
          <p:nvPr/>
        </p:nvSpPr>
        <p:spPr>
          <a:xfrm>
            <a:off x="730554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25"/>
          <p:cNvSpPr/>
          <p:nvPr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25"/>
          <p:cNvSpPr/>
          <p:nvPr/>
        </p:nvSpPr>
        <p:spPr>
          <a:xfrm>
            <a:off x="7686446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25"/>
          <p:cNvSpPr/>
          <p:nvPr/>
        </p:nvSpPr>
        <p:spPr>
          <a:xfrm>
            <a:off x="768644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25"/>
          <p:cNvSpPr/>
          <p:nvPr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25"/>
          <p:cNvSpPr/>
          <p:nvPr/>
        </p:nvSpPr>
        <p:spPr>
          <a:xfrm>
            <a:off x="8067350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25"/>
          <p:cNvSpPr/>
          <p:nvPr/>
        </p:nvSpPr>
        <p:spPr>
          <a:xfrm>
            <a:off x="806735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25"/>
          <p:cNvSpPr/>
          <p:nvPr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25"/>
          <p:cNvSpPr/>
          <p:nvPr/>
        </p:nvSpPr>
        <p:spPr>
          <a:xfrm>
            <a:off x="8448253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25"/>
          <p:cNvSpPr/>
          <p:nvPr/>
        </p:nvSpPr>
        <p:spPr>
          <a:xfrm>
            <a:off x="844825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25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25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25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25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25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25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25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25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25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25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25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25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25"/>
          <p:cNvSpPr/>
          <p:nvPr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25"/>
          <p:cNvSpPr/>
          <p:nvPr/>
        </p:nvSpPr>
        <p:spPr>
          <a:xfrm>
            <a:off x="121108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25"/>
          <p:cNvSpPr/>
          <p:nvPr/>
        </p:nvSpPr>
        <p:spPr>
          <a:xfrm>
            <a:off x="121108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25"/>
          <p:cNvSpPr/>
          <p:nvPr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25"/>
          <p:cNvSpPr/>
          <p:nvPr/>
        </p:nvSpPr>
        <p:spPr>
          <a:xfrm>
            <a:off x="159199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25"/>
          <p:cNvSpPr/>
          <p:nvPr/>
        </p:nvSpPr>
        <p:spPr>
          <a:xfrm>
            <a:off x="159199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25"/>
          <p:cNvSpPr/>
          <p:nvPr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25"/>
          <p:cNvSpPr/>
          <p:nvPr/>
        </p:nvSpPr>
        <p:spPr>
          <a:xfrm>
            <a:off x="197289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25"/>
          <p:cNvSpPr/>
          <p:nvPr/>
        </p:nvSpPr>
        <p:spPr>
          <a:xfrm>
            <a:off x="197289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25"/>
          <p:cNvSpPr/>
          <p:nvPr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25"/>
          <p:cNvSpPr/>
          <p:nvPr/>
        </p:nvSpPr>
        <p:spPr>
          <a:xfrm>
            <a:off x="235379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25"/>
          <p:cNvSpPr/>
          <p:nvPr/>
        </p:nvSpPr>
        <p:spPr>
          <a:xfrm>
            <a:off x="235379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25"/>
          <p:cNvSpPr/>
          <p:nvPr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25"/>
          <p:cNvSpPr/>
          <p:nvPr/>
        </p:nvSpPr>
        <p:spPr>
          <a:xfrm>
            <a:off x="2734701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25"/>
          <p:cNvSpPr/>
          <p:nvPr/>
        </p:nvSpPr>
        <p:spPr>
          <a:xfrm>
            <a:off x="273470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25"/>
          <p:cNvSpPr/>
          <p:nvPr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25"/>
          <p:cNvSpPr/>
          <p:nvPr/>
        </p:nvSpPr>
        <p:spPr>
          <a:xfrm>
            <a:off x="311560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25"/>
          <p:cNvSpPr/>
          <p:nvPr/>
        </p:nvSpPr>
        <p:spPr>
          <a:xfrm>
            <a:off x="311560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25"/>
          <p:cNvSpPr/>
          <p:nvPr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25"/>
          <p:cNvSpPr/>
          <p:nvPr/>
        </p:nvSpPr>
        <p:spPr>
          <a:xfrm>
            <a:off x="3496508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25"/>
          <p:cNvSpPr/>
          <p:nvPr/>
        </p:nvSpPr>
        <p:spPr>
          <a:xfrm>
            <a:off x="349650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25"/>
          <p:cNvSpPr/>
          <p:nvPr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25"/>
          <p:cNvSpPr/>
          <p:nvPr/>
        </p:nvSpPr>
        <p:spPr>
          <a:xfrm>
            <a:off x="3877411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25"/>
          <p:cNvSpPr/>
          <p:nvPr/>
        </p:nvSpPr>
        <p:spPr>
          <a:xfrm>
            <a:off x="387741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25"/>
          <p:cNvSpPr/>
          <p:nvPr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25"/>
          <p:cNvSpPr/>
          <p:nvPr/>
        </p:nvSpPr>
        <p:spPr>
          <a:xfrm>
            <a:off x="4258315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25"/>
          <p:cNvSpPr/>
          <p:nvPr/>
        </p:nvSpPr>
        <p:spPr>
          <a:xfrm>
            <a:off x="425831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25"/>
          <p:cNvSpPr/>
          <p:nvPr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25"/>
          <p:cNvSpPr/>
          <p:nvPr/>
        </p:nvSpPr>
        <p:spPr>
          <a:xfrm>
            <a:off x="4639218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25"/>
          <p:cNvSpPr/>
          <p:nvPr/>
        </p:nvSpPr>
        <p:spPr>
          <a:xfrm>
            <a:off x="463921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25"/>
          <p:cNvSpPr/>
          <p:nvPr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25"/>
          <p:cNvSpPr/>
          <p:nvPr/>
        </p:nvSpPr>
        <p:spPr>
          <a:xfrm>
            <a:off x="5020122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25"/>
          <p:cNvSpPr/>
          <p:nvPr/>
        </p:nvSpPr>
        <p:spPr>
          <a:xfrm>
            <a:off x="502012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25"/>
          <p:cNvSpPr/>
          <p:nvPr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25"/>
          <p:cNvSpPr/>
          <p:nvPr/>
        </p:nvSpPr>
        <p:spPr>
          <a:xfrm>
            <a:off x="5401025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25"/>
          <p:cNvSpPr/>
          <p:nvPr/>
        </p:nvSpPr>
        <p:spPr>
          <a:xfrm>
            <a:off x="540102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25"/>
          <p:cNvSpPr/>
          <p:nvPr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25"/>
          <p:cNvSpPr/>
          <p:nvPr/>
        </p:nvSpPr>
        <p:spPr>
          <a:xfrm>
            <a:off x="5781929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25"/>
          <p:cNvSpPr/>
          <p:nvPr/>
        </p:nvSpPr>
        <p:spPr>
          <a:xfrm>
            <a:off x="578192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25"/>
          <p:cNvSpPr/>
          <p:nvPr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25"/>
          <p:cNvSpPr/>
          <p:nvPr/>
        </p:nvSpPr>
        <p:spPr>
          <a:xfrm>
            <a:off x="6162832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25"/>
          <p:cNvSpPr/>
          <p:nvPr/>
        </p:nvSpPr>
        <p:spPr>
          <a:xfrm>
            <a:off x="616283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25"/>
          <p:cNvSpPr/>
          <p:nvPr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25"/>
          <p:cNvSpPr/>
          <p:nvPr/>
        </p:nvSpPr>
        <p:spPr>
          <a:xfrm>
            <a:off x="6543736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25"/>
          <p:cNvSpPr/>
          <p:nvPr/>
        </p:nvSpPr>
        <p:spPr>
          <a:xfrm>
            <a:off x="654373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25"/>
          <p:cNvSpPr/>
          <p:nvPr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25"/>
          <p:cNvSpPr/>
          <p:nvPr/>
        </p:nvSpPr>
        <p:spPr>
          <a:xfrm>
            <a:off x="6924639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25"/>
          <p:cNvSpPr/>
          <p:nvPr/>
        </p:nvSpPr>
        <p:spPr>
          <a:xfrm>
            <a:off x="692463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25"/>
          <p:cNvSpPr/>
          <p:nvPr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25"/>
          <p:cNvSpPr/>
          <p:nvPr/>
        </p:nvSpPr>
        <p:spPr>
          <a:xfrm>
            <a:off x="7305543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25"/>
          <p:cNvSpPr/>
          <p:nvPr/>
        </p:nvSpPr>
        <p:spPr>
          <a:xfrm>
            <a:off x="730554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25"/>
          <p:cNvSpPr/>
          <p:nvPr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25"/>
          <p:cNvSpPr/>
          <p:nvPr/>
        </p:nvSpPr>
        <p:spPr>
          <a:xfrm>
            <a:off x="768644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25"/>
          <p:cNvSpPr/>
          <p:nvPr/>
        </p:nvSpPr>
        <p:spPr>
          <a:xfrm>
            <a:off x="768644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25"/>
          <p:cNvSpPr/>
          <p:nvPr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25"/>
          <p:cNvSpPr/>
          <p:nvPr/>
        </p:nvSpPr>
        <p:spPr>
          <a:xfrm>
            <a:off x="806735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25"/>
          <p:cNvSpPr/>
          <p:nvPr/>
        </p:nvSpPr>
        <p:spPr>
          <a:xfrm>
            <a:off x="806735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25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25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25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25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25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25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5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9" name="Google Shape;3939;p5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0" name="Google Shape;3940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1" name="Google Shape;3941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2" name="Google Shape;3942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GO - Title Slide 3">
  <p:cSld name="LEGO - Title Slide 3">
    <p:bg>
      <p:bgPr>
        <a:gradFill>
          <a:gsLst>
            <a:gs pos="0">
              <a:srgbClr val="FAFAFA"/>
            </a:gs>
            <a:gs pos="47000">
              <a:srgbClr val="FAFAFA"/>
            </a:gs>
            <a:gs pos="83000">
              <a:srgbClr val="D6D6D6"/>
            </a:gs>
            <a:gs pos="100000">
              <a:srgbClr val="D6D6D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6"/>
          <p:cNvSpPr txBox="1"/>
          <p:nvPr>
            <p:ph type="ctrTitle"/>
          </p:nvPr>
        </p:nvSpPr>
        <p:spPr>
          <a:xfrm>
            <a:off x="642929" y="1122363"/>
            <a:ext cx="78581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0" name="Google Shape;1500;p26"/>
          <p:cNvSpPr txBox="1"/>
          <p:nvPr>
            <p:ph idx="1" type="subTitle"/>
          </p:nvPr>
        </p:nvSpPr>
        <p:spPr>
          <a:xfrm>
            <a:off x="643921" y="3602038"/>
            <a:ext cx="7856159" cy="173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01" name="Google Shape;1501;p26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26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26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26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26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26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26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26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26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26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26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26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26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26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26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26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26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26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26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26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26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26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26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26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26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26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26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26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26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26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26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26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26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26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26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26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26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26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26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26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26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26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26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26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26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26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26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26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26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26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26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6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6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26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p26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26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26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26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26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26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26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26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26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26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26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26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26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26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26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26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26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26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26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26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26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26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26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26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26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26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26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26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26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26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26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26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26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26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26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26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26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26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26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26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26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26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p26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26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26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Google Shape;1600;p26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26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26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26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26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26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26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26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26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26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26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26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26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26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26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26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26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26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26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26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26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26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26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26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26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26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26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26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26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26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26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26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26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26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26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26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26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26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26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26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26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26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26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p26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26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26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26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26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26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26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26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26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26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26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26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26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26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26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26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26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26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26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26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26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26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26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26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26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26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26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26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26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26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26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26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26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26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26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26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26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26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26"/>
          <p:cNvSpPr/>
          <p:nvPr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26"/>
          <p:cNvSpPr/>
          <p:nvPr/>
        </p:nvSpPr>
        <p:spPr>
          <a:xfrm>
            <a:off x="4639218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26"/>
          <p:cNvSpPr/>
          <p:nvPr/>
        </p:nvSpPr>
        <p:spPr>
          <a:xfrm>
            <a:off x="4639218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26"/>
          <p:cNvSpPr/>
          <p:nvPr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26"/>
          <p:cNvSpPr/>
          <p:nvPr/>
        </p:nvSpPr>
        <p:spPr>
          <a:xfrm>
            <a:off x="5020122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26"/>
          <p:cNvSpPr/>
          <p:nvPr/>
        </p:nvSpPr>
        <p:spPr>
          <a:xfrm>
            <a:off x="5020122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26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26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26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26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26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26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Google Shape;1693;p26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26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26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26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p26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26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26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26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p26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26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26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26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p26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p26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p26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26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26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26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26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26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Google Shape;1713;p26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26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26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26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26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26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26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26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26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26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26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26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26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26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26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26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26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26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26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26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26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26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26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26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Google Shape;1737;p26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26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26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26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26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26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26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26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26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26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p26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26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26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26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1" name="Google Shape;1751;p26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p26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3" name="Google Shape;1753;p26"/>
          <p:cNvSpPr/>
          <p:nvPr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26"/>
          <p:cNvSpPr/>
          <p:nvPr/>
        </p:nvSpPr>
        <p:spPr>
          <a:xfrm>
            <a:off x="4639218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26"/>
          <p:cNvSpPr/>
          <p:nvPr/>
        </p:nvSpPr>
        <p:spPr>
          <a:xfrm>
            <a:off x="4639218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26"/>
          <p:cNvSpPr/>
          <p:nvPr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26"/>
          <p:cNvSpPr/>
          <p:nvPr/>
        </p:nvSpPr>
        <p:spPr>
          <a:xfrm>
            <a:off x="5020122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p26"/>
          <p:cNvSpPr/>
          <p:nvPr/>
        </p:nvSpPr>
        <p:spPr>
          <a:xfrm>
            <a:off x="5020122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p26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26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26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26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26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26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26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26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26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26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26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26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26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26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26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26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26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26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26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26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26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26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26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26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p26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p26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p26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26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26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26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GO - Title Slide 4">
  <p:cSld name="1_LEGO - Title Slide 4">
    <p:bg>
      <p:bgPr>
        <a:gradFill>
          <a:gsLst>
            <a:gs pos="0">
              <a:srgbClr val="FAFAFA"/>
            </a:gs>
            <a:gs pos="12000">
              <a:srgbClr val="FAFAFA"/>
            </a:gs>
            <a:gs pos="83000">
              <a:srgbClr val="D6D6D6"/>
            </a:gs>
            <a:gs pos="100000">
              <a:srgbClr val="E3E3E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7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p27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27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Google Shape;1793;p27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27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27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27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27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27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27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27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27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27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27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27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27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27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7" name="Google Shape;1807;p27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Google Shape;1808;p27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27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27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27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Google Shape;1812;p27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3" name="Google Shape;1813;p27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4" name="Google Shape;1814;p27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27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Google Shape;1816;p27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p27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27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27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27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27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27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27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27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5" name="Google Shape;1825;p27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p27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7" name="Google Shape;1827;p27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8" name="Google Shape;1828;p27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Google Shape;1829;p27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0" name="Google Shape;1830;p27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Google Shape;1831;p27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2" name="Google Shape;1832;p27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Google Shape;1833;p27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p27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Google Shape;1835;p27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Google Shape;1836;p27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p27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8" name="Google Shape;1838;p27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9" name="Google Shape;1839;p27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p27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27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Google Shape;1842;p27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p27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27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27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27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Google Shape;1847;p27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p27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Google Shape;1849;p27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27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Google Shape;1851;p27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2" name="Google Shape;1852;p27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27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27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27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27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27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27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27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27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27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p27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27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27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27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27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27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27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27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p27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27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2" name="Google Shape;1872;p27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p27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Google Shape;1874;p27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27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27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27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27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27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27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p27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27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27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27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27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27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27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p27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27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27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Google Shape;1891;p27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Google Shape;1892;p27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Google Shape;1893;p27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Google Shape;1894;p27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5" name="Google Shape;1895;p27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6" name="Google Shape;1896;p27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27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p27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27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27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27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Google Shape;1902;p27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27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4" name="Google Shape;1904;p27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Google Shape;1905;p27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Google Shape;1906;p27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7" name="Google Shape;1907;p27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Google Shape;1908;p27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p27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p27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27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27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p27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p27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27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27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27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27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27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p27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27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p27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p27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Google Shape;1924;p27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27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Google Shape;1926;p27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p27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p27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Google Shape;1929;p27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Google Shape;1930;p27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p27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27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p27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27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27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p27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27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27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27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p27"/>
          <p:cNvSpPr/>
          <p:nvPr/>
        </p:nvSpPr>
        <p:spPr>
          <a:xfrm>
            <a:off x="76180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27"/>
          <p:cNvSpPr/>
          <p:nvPr/>
        </p:nvSpPr>
        <p:spPr>
          <a:xfrm>
            <a:off x="83018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27"/>
          <p:cNvSpPr/>
          <p:nvPr/>
        </p:nvSpPr>
        <p:spPr>
          <a:xfrm>
            <a:off x="83018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p27"/>
          <p:cNvSpPr/>
          <p:nvPr/>
        </p:nvSpPr>
        <p:spPr>
          <a:xfrm>
            <a:off x="1142711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27"/>
          <p:cNvSpPr/>
          <p:nvPr/>
        </p:nvSpPr>
        <p:spPr>
          <a:xfrm>
            <a:off x="1211087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27"/>
          <p:cNvSpPr/>
          <p:nvPr/>
        </p:nvSpPr>
        <p:spPr>
          <a:xfrm>
            <a:off x="121108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27"/>
          <p:cNvSpPr/>
          <p:nvPr/>
        </p:nvSpPr>
        <p:spPr>
          <a:xfrm>
            <a:off x="1523614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p27"/>
          <p:cNvSpPr/>
          <p:nvPr/>
        </p:nvSpPr>
        <p:spPr>
          <a:xfrm>
            <a:off x="1591990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Google Shape;1948;p27"/>
          <p:cNvSpPr/>
          <p:nvPr/>
        </p:nvSpPr>
        <p:spPr>
          <a:xfrm>
            <a:off x="159199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27"/>
          <p:cNvSpPr/>
          <p:nvPr/>
        </p:nvSpPr>
        <p:spPr>
          <a:xfrm>
            <a:off x="1904518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27"/>
          <p:cNvSpPr/>
          <p:nvPr/>
        </p:nvSpPr>
        <p:spPr>
          <a:xfrm>
            <a:off x="1972894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p27"/>
          <p:cNvSpPr/>
          <p:nvPr/>
        </p:nvSpPr>
        <p:spPr>
          <a:xfrm>
            <a:off x="1972894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p27"/>
          <p:cNvSpPr/>
          <p:nvPr/>
        </p:nvSpPr>
        <p:spPr>
          <a:xfrm>
            <a:off x="2285421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3" name="Google Shape;1953;p27"/>
          <p:cNvSpPr/>
          <p:nvPr/>
        </p:nvSpPr>
        <p:spPr>
          <a:xfrm>
            <a:off x="2353797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4" name="Google Shape;1954;p27"/>
          <p:cNvSpPr/>
          <p:nvPr/>
        </p:nvSpPr>
        <p:spPr>
          <a:xfrm>
            <a:off x="235379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p27"/>
          <p:cNvSpPr/>
          <p:nvPr/>
        </p:nvSpPr>
        <p:spPr>
          <a:xfrm>
            <a:off x="2666325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27"/>
          <p:cNvSpPr/>
          <p:nvPr/>
        </p:nvSpPr>
        <p:spPr>
          <a:xfrm>
            <a:off x="2734701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27"/>
          <p:cNvSpPr/>
          <p:nvPr/>
        </p:nvSpPr>
        <p:spPr>
          <a:xfrm>
            <a:off x="2734701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Google Shape;1958;p27"/>
          <p:cNvSpPr/>
          <p:nvPr/>
        </p:nvSpPr>
        <p:spPr>
          <a:xfrm>
            <a:off x="3047228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9" name="Google Shape;1959;p27"/>
          <p:cNvSpPr/>
          <p:nvPr/>
        </p:nvSpPr>
        <p:spPr>
          <a:xfrm>
            <a:off x="3115604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27"/>
          <p:cNvSpPr/>
          <p:nvPr/>
        </p:nvSpPr>
        <p:spPr>
          <a:xfrm>
            <a:off x="3115604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27"/>
          <p:cNvSpPr/>
          <p:nvPr/>
        </p:nvSpPr>
        <p:spPr>
          <a:xfrm>
            <a:off x="3428132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27"/>
          <p:cNvSpPr/>
          <p:nvPr/>
        </p:nvSpPr>
        <p:spPr>
          <a:xfrm>
            <a:off x="3496508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27"/>
          <p:cNvSpPr/>
          <p:nvPr/>
        </p:nvSpPr>
        <p:spPr>
          <a:xfrm>
            <a:off x="3496508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27"/>
          <p:cNvSpPr/>
          <p:nvPr/>
        </p:nvSpPr>
        <p:spPr>
          <a:xfrm>
            <a:off x="3809035" y="571297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27"/>
          <p:cNvSpPr/>
          <p:nvPr/>
        </p:nvSpPr>
        <p:spPr>
          <a:xfrm>
            <a:off x="3877411" y="578176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27"/>
          <p:cNvSpPr/>
          <p:nvPr/>
        </p:nvSpPr>
        <p:spPr>
          <a:xfrm>
            <a:off x="3877411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27"/>
          <p:cNvSpPr/>
          <p:nvPr/>
        </p:nvSpPr>
        <p:spPr>
          <a:xfrm>
            <a:off x="4189939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27"/>
          <p:cNvSpPr/>
          <p:nvPr/>
        </p:nvSpPr>
        <p:spPr>
          <a:xfrm>
            <a:off x="4258315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27"/>
          <p:cNvSpPr/>
          <p:nvPr/>
        </p:nvSpPr>
        <p:spPr>
          <a:xfrm>
            <a:off x="4258315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27"/>
          <p:cNvSpPr/>
          <p:nvPr/>
        </p:nvSpPr>
        <p:spPr>
          <a:xfrm>
            <a:off x="4570842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27"/>
          <p:cNvSpPr/>
          <p:nvPr/>
        </p:nvSpPr>
        <p:spPr>
          <a:xfrm>
            <a:off x="4639218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27"/>
          <p:cNvSpPr/>
          <p:nvPr/>
        </p:nvSpPr>
        <p:spPr>
          <a:xfrm>
            <a:off x="4639218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27"/>
          <p:cNvSpPr/>
          <p:nvPr/>
        </p:nvSpPr>
        <p:spPr>
          <a:xfrm>
            <a:off x="495174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27"/>
          <p:cNvSpPr/>
          <p:nvPr/>
        </p:nvSpPr>
        <p:spPr>
          <a:xfrm>
            <a:off x="5020122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27"/>
          <p:cNvSpPr/>
          <p:nvPr/>
        </p:nvSpPr>
        <p:spPr>
          <a:xfrm>
            <a:off x="5020122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p27"/>
          <p:cNvSpPr/>
          <p:nvPr/>
        </p:nvSpPr>
        <p:spPr>
          <a:xfrm>
            <a:off x="5332649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27"/>
          <p:cNvSpPr/>
          <p:nvPr/>
        </p:nvSpPr>
        <p:spPr>
          <a:xfrm>
            <a:off x="5401025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8" name="Google Shape;1978;p27"/>
          <p:cNvSpPr/>
          <p:nvPr/>
        </p:nvSpPr>
        <p:spPr>
          <a:xfrm>
            <a:off x="5401025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27"/>
          <p:cNvSpPr/>
          <p:nvPr/>
        </p:nvSpPr>
        <p:spPr>
          <a:xfrm>
            <a:off x="5713553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Google Shape;1980;p27"/>
          <p:cNvSpPr/>
          <p:nvPr/>
        </p:nvSpPr>
        <p:spPr>
          <a:xfrm>
            <a:off x="5781929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27"/>
          <p:cNvSpPr/>
          <p:nvPr/>
        </p:nvSpPr>
        <p:spPr>
          <a:xfrm>
            <a:off x="5781929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27"/>
          <p:cNvSpPr/>
          <p:nvPr/>
        </p:nvSpPr>
        <p:spPr>
          <a:xfrm>
            <a:off x="6094456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3" name="Google Shape;1983;p27"/>
          <p:cNvSpPr/>
          <p:nvPr/>
        </p:nvSpPr>
        <p:spPr>
          <a:xfrm>
            <a:off x="6162832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4" name="Google Shape;1984;p27"/>
          <p:cNvSpPr/>
          <p:nvPr/>
        </p:nvSpPr>
        <p:spPr>
          <a:xfrm>
            <a:off x="6162832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5" name="Google Shape;1985;p27"/>
          <p:cNvSpPr/>
          <p:nvPr/>
        </p:nvSpPr>
        <p:spPr>
          <a:xfrm>
            <a:off x="6475360" y="571297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Google Shape;1986;p27"/>
          <p:cNvSpPr/>
          <p:nvPr/>
        </p:nvSpPr>
        <p:spPr>
          <a:xfrm>
            <a:off x="6543736" y="578176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27"/>
          <p:cNvSpPr/>
          <p:nvPr/>
        </p:nvSpPr>
        <p:spPr>
          <a:xfrm>
            <a:off x="654373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27"/>
          <p:cNvSpPr/>
          <p:nvPr/>
        </p:nvSpPr>
        <p:spPr>
          <a:xfrm>
            <a:off x="6856263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27"/>
          <p:cNvSpPr/>
          <p:nvPr/>
        </p:nvSpPr>
        <p:spPr>
          <a:xfrm>
            <a:off x="6924639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27"/>
          <p:cNvSpPr/>
          <p:nvPr/>
        </p:nvSpPr>
        <p:spPr>
          <a:xfrm>
            <a:off x="6924639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27"/>
          <p:cNvSpPr/>
          <p:nvPr/>
        </p:nvSpPr>
        <p:spPr>
          <a:xfrm>
            <a:off x="7237167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27"/>
          <p:cNvSpPr/>
          <p:nvPr/>
        </p:nvSpPr>
        <p:spPr>
          <a:xfrm>
            <a:off x="7305543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27"/>
          <p:cNvSpPr/>
          <p:nvPr/>
        </p:nvSpPr>
        <p:spPr>
          <a:xfrm>
            <a:off x="730554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27"/>
          <p:cNvSpPr/>
          <p:nvPr/>
        </p:nvSpPr>
        <p:spPr>
          <a:xfrm>
            <a:off x="7618070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27"/>
          <p:cNvSpPr/>
          <p:nvPr/>
        </p:nvSpPr>
        <p:spPr>
          <a:xfrm>
            <a:off x="7686446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27"/>
          <p:cNvSpPr/>
          <p:nvPr/>
        </p:nvSpPr>
        <p:spPr>
          <a:xfrm>
            <a:off x="768644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27"/>
          <p:cNvSpPr/>
          <p:nvPr/>
        </p:nvSpPr>
        <p:spPr>
          <a:xfrm>
            <a:off x="7998974" y="571297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27"/>
          <p:cNvSpPr/>
          <p:nvPr/>
        </p:nvSpPr>
        <p:spPr>
          <a:xfrm>
            <a:off x="8067350" y="578176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27"/>
          <p:cNvSpPr/>
          <p:nvPr/>
        </p:nvSpPr>
        <p:spPr>
          <a:xfrm>
            <a:off x="806735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27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27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27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27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27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27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27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27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27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27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27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27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27"/>
          <p:cNvSpPr/>
          <p:nvPr/>
        </p:nvSpPr>
        <p:spPr>
          <a:xfrm>
            <a:off x="761807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27"/>
          <p:cNvSpPr/>
          <p:nvPr/>
        </p:nvSpPr>
        <p:spPr>
          <a:xfrm>
            <a:off x="830183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27"/>
          <p:cNvSpPr/>
          <p:nvPr/>
        </p:nvSpPr>
        <p:spPr>
          <a:xfrm>
            <a:off x="83018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27"/>
          <p:cNvSpPr/>
          <p:nvPr/>
        </p:nvSpPr>
        <p:spPr>
          <a:xfrm>
            <a:off x="114271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27"/>
          <p:cNvSpPr/>
          <p:nvPr/>
        </p:nvSpPr>
        <p:spPr>
          <a:xfrm>
            <a:off x="1211087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Google Shape;2017;p27"/>
          <p:cNvSpPr/>
          <p:nvPr/>
        </p:nvSpPr>
        <p:spPr>
          <a:xfrm>
            <a:off x="121108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27"/>
          <p:cNvSpPr/>
          <p:nvPr/>
        </p:nvSpPr>
        <p:spPr>
          <a:xfrm>
            <a:off x="152361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p27"/>
          <p:cNvSpPr/>
          <p:nvPr/>
        </p:nvSpPr>
        <p:spPr>
          <a:xfrm>
            <a:off x="159199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27"/>
          <p:cNvSpPr/>
          <p:nvPr/>
        </p:nvSpPr>
        <p:spPr>
          <a:xfrm>
            <a:off x="159199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p27"/>
          <p:cNvSpPr/>
          <p:nvPr/>
        </p:nvSpPr>
        <p:spPr>
          <a:xfrm>
            <a:off x="1904518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27"/>
          <p:cNvSpPr/>
          <p:nvPr/>
        </p:nvSpPr>
        <p:spPr>
          <a:xfrm>
            <a:off x="1972894" y="5400904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p27"/>
          <p:cNvSpPr/>
          <p:nvPr/>
        </p:nvSpPr>
        <p:spPr>
          <a:xfrm>
            <a:off x="1972894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4" name="Google Shape;2024;p27"/>
          <p:cNvSpPr/>
          <p:nvPr/>
        </p:nvSpPr>
        <p:spPr>
          <a:xfrm>
            <a:off x="2285421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p27"/>
          <p:cNvSpPr/>
          <p:nvPr/>
        </p:nvSpPr>
        <p:spPr>
          <a:xfrm>
            <a:off x="2353797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6" name="Google Shape;2026;p27"/>
          <p:cNvSpPr/>
          <p:nvPr/>
        </p:nvSpPr>
        <p:spPr>
          <a:xfrm>
            <a:off x="235379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27"/>
          <p:cNvSpPr/>
          <p:nvPr/>
        </p:nvSpPr>
        <p:spPr>
          <a:xfrm>
            <a:off x="2666325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p27"/>
          <p:cNvSpPr/>
          <p:nvPr/>
        </p:nvSpPr>
        <p:spPr>
          <a:xfrm>
            <a:off x="2734701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27"/>
          <p:cNvSpPr/>
          <p:nvPr/>
        </p:nvSpPr>
        <p:spPr>
          <a:xfrm>
            <a:off x="2734701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27"/>
          <p:cNvSpPr/>
          <p:nvPr/>
        </p:nvSpPr>
        <p:spPr>
          <a:xfrm>
            <a:off x="3047228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p27"/>
          <p:cNvSpPr/>
          <p:nvPr/>
        </p:nvSpPr>
        <p:spPr>
          <a:xfrm>
            <a:off x="3115604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27"/>
          <p:cNvSpPr/>
          <p:nvPr/>
        </p:nvSpPr>
        <p:spPr>
          <a:xfrm>
            <a:off x="3115604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3" name="Google Shape;2033;p27"/>
          <p:cNvSpPr/>
          <p:nvPr/>
        </p:nvSpPr>
        <p:spPr>
          <a:xfrm>
            <a:off x="342813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Google Shape;2034;p27"/>
          <p:cNvSpPr/>
          <p:nvPr/>
        </p:nvSpPr>
        <p:spPr>
          <a:xfrm>
            <a:off x="3496508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27"/>
          <p:cNvSpPr/>
          <p:nvPr/>
        </p:nvSpPr>
        <p:spPr>
          <a:xfrm>
            <a:off x="3496508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27"/>
          <p:cNvSpPr/>
          <p:nvPr/>
        </p:nvSpPr>
        <p:spPr>
          <a:xfrm>
            <a:off x="3809035" y="533210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p27"/>
          <p:cNvSpPr/>
          <p:nvPr/>
        </p:nvSpPr>
        <p:spPr>
          <a:xfrm>
            <a:off x="3877411" y="5400904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27"/>
          <p:cNvSpPr/>
          <p:nvPr/>
        </p:nvSpPr>
        <p:spPr>
          <a:xfrm>
            <a:off x="3877411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27"/>
          <p:cNvSpPr/>
          <p:nvPr/>
        </p:nvSpPr>
        <p:spPr>
          <a:xfrm>
            <a:off x="4189939" y="533210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0" name="Google Shape;2040;p27"/>
          <p:cNvSpPr/>
          <p:nvPr/>
        </p:nvSpPr>
        <p:spPr>
          <a:xfrm>
            <a:off x="4258315" y="540090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27"/>
          <p:cNvSpPr/>
          <p:nvPr/>
        </p:nvSpPr>
        <p:spPr>
          <a:xfrm>
            <a:off x="4258315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27"/>
          <p:cNvSpPr/>
          <p:nvPr/>
        </p:nvSpPr>
        <p:spPr>
          <a:xfrm>
            <a:off x="4570842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27"/>
          <p:cNvSpPr/>
          <p:nvPr/>
        </p:nvSpPr>
        <p:spPr>
          <a:xfrm>
            <a:off x="4639218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27"/>
          <p:cNvSpPr/>
          <p:nvPr/>
        </p:nvSpPr>
        <p:spPr>
          <a:xfrm>
            <a:off x="4639218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27"/>
          <p:cNvSpPr/>
          <p:nvPr/>
        </p:nvSpPr>
        <p:spPr>
          <a:xfrm>
            <a:off x="4951746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27"/>
          <p:cNvSpPr/>
          <p:nvPr/>
        </p:nvSpPr>
        <p:spPr>
          <a:xfrm>
            <a:off x="5020122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27"/>
          <p:cNvSpPr/>
          <p:nvPr/>
        </p:nvSpPr>
        <p:spPr>
          <a:xfrm>
            <a:off x="5020122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p27"/>
          <p:cNvSpPr/>
          <p:nvPr/>
        </p:nvSpPr>
        <p:spPr>
          <a:xfrm>
            <a:off x="5332649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27"/>
          <p:cNvSpPr/>
          <p:nvPr/>
        </p:nvSpPr>
        <p:spPr>
          <a:xfrm>
            <a:off x="5401025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27"/>
          <p:cNvSpPr/>
          <p:nvPr/>
        </p:nvSpPr>
        <p:spPr>
          <a:xfrm>
            <a:off x="5401025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27"/>
          <p:cNvSpPr/>
          <p:nvPr/>
        </p:nvSpPr>
        <p:spPr>
          <a:xfrm>
            <a:off x="571355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27"/>
          <p:cNvSpPr/>
          <p:nvPr/>
        </p:nvSpPr>
        <p:spPr>
          <a:xfrm>
            <a:off x="5781929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p27"/>
          <p:cNvSpPr/>
          <p:nvPr/>
        </p:nvSpPr>
        <p:spPr>
          <a:xfrm>
            <a:off x="5781929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27"/>
          <p:cNvSpPr/>
          <p:nvPr/>
        </p:nvSpPr>
        <p:spPr>
          <a:xfrm>
            <a:off x="6094456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27"/>
          <p:cNvSpPr/>
          <p:nvPr/>
        </p:nvSpPr>
        <p:spPr>
          <a:xfrm>
            <a:off x="6162832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27"/>
          <p:cNvSpPr/>
          <p:nvPr/>
        </p:nvSpPr>
        <p:spPr>
          <a:xfrm>
            <a:off x="6162832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27"/>
          <p:cNvSpPr/>
          <p:nvPr/>
        </p:nvSpPr>
        <p:spPr>
          <a:xfrm>
            <a:off x="647536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8" name="Google Shape;2058;p27"/>
          <p:cNvSpPr/>
          <p:nvPr/>
        </p:nvSpPr>
        <p:spPr>
          <a:xfrm>
            <a:off x="654373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9" name="Google Shape;2059;p27"/>
          <p:cNvSpPr/>
          <p:nvPr/>
        </p:nvSpPr>
        <p:spPr>
          <a:xfrm>
            <a:off x="654373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0" name="Google Shape;2060;p27"/>
          <p:cNvSpPr/>
          <p:nvPr/>
        </p:nvSpPr>
        <p:spPr>
          <a:xfrm>
            <a:off x="6856263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1" name="Google Shape;2061;p27"/>
          <p:cNvSpPr/>
          <p:nvPr/>
        </p:nvSpPr>
        <p:spPr>
          <a:xfrm>
            <a:off x="6924639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27"/>
          <p:cNvSpPr/>
          <p:nvPr/>
        </p:nvSpPr>
        <p:spPr>
          <a:xfrm>
            <a:off x="6924639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27"/>
          <p:cNvSpPr/>
          <p:nvPr/>
        </p:nvSpPr>
        <p:spPr>
          <a:xfrm>
            <a:off x="723716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27"/>
          <p:cNvSpPr/>
          <p:nvPr/>
        </p:nvSpPr>
        <p:spPr>
          <a:xfrm>
            <a:off x="730554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27"/>
          <p:cNvSpPr/>
          <p:nvPr/>
        </p:nvSpPr>
        <p:spPr>
          <a:xfrm>
            <a:off x="730554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Google Shape;2066;p27"/>
          <p:cNvSpPr/>
          <p:nvPr/>
        </p:nvSpPr>
        <p:spPr>
          <a:xfrm>
            <a:off x="7618070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7" name="Google Shape;2067;p27"/>
          <p:cNvSpPr/>
          <p:nvPr/>
        </p:nvSpPr>
        <p:spPr>
          <a:xfrm>
            <a:off x="7686446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8" name="Google Shape;2068;p27"/>
          <p:cNvSpPr/>
          <p:nvPr/>
        </p:nvSpPr>
        <p:spPr>
          <a:xfrm>
            <a:off x="768644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9" name="Google Shape;2069;p27"/>
          <p:cNvSpPr/>
          <p:nvPr/>
        </p:nvSpPr>
        <p:spPr>
          <a:xfrm>
            <a:off x="799897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Google Shape;2070;p27"/>
          <p:cNvSpPr/>
          <p:nvPr/>
        </p:nvSpPr>
        <p:spPr>
          <a:xfrm>
            <a:off x="806735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27"/>
          <p:cNvSpPr/>
          <p:nvPr/>
        </p:nvSpPr>
        <p:spPr>
          <a:xfrm>
            <a:off x="806735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27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3" name="Google Shape;2073;p27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27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5" name="Google Shape;2075;p27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Google Shape;2076;p27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27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27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27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27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27"/>
          <p:cNvSpPr/>
          <p:nvPr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27"/>
          <p:cNvSpPr/>
          <p:nvPr/>
        </p:nvSpPr>
        <p:spPr>
          <a:xfrm>
            <a:off x="449280" y="502003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27"/>
          <p:cNvSpPr/>
          <p:nvPr/>
        </p:nvSpPr>
        <p:spPr>
          <a:xfrm>
            <a:off x="449280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27"/>
          <p:cNvSpPr/>
          <p:nvPr/>
        </p:nvSpPr>
        <p:spPr>
          <a:xfrm>
            <a:off x="761807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27"/>
          <p:cNvSpPr/>
          <p:nvPr/>
        </p:nvSpPr>
        <p:spPr>
          <a:xfrm>
            <a:off x="830183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27"/>
          <p:cNvSpPr/>
          <p:nvPr/>
        </p:nvSpPr>
        <p:spPr>
          <a:xfrm>
            <a:off x="830183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27"/>
          <p:cNvSpPr/>
          <p:nvPr/>
        </p:nvSpPr>
        <p:spPr>
          <a:xfrm>
            <a:off x="114271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p27"/>
          <p:cNvSpPr/>
          <p:nvPr/>
        </p:nvSpPr>
        <p:spPr>
          <a:xfrm>
            <a:off x="1211087" y="502003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27"/>
          <p:cNvSpPr/>
          <p:nvPr/>
        </p:nvSpPr>
        <p:spPr>
          <a:xfrm>
            <a:off x="1211087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0" name="Google Shape;2090;p27"/>
          <p:cNvSpPr/>
          <p:nvPr/>
        </p:nvSpPr>
        <p:spPr>
          <a:xfrm>
            <a:off x="152361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1" name="Google Shape;2091;p27"/>
          <p:cNvSpPr/>
          <p:nvPr/>
        </p:nvSpPr>
        <p:spPr>
          <a:xfrm>
            <a:off x="1591990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Google Shape;2092;p27"/>
          <p:cNvSpPr/>
          <p:nvPr/>
        </p:nvSpPr>
        <p:spPr>
          <a:xfrm>
            <a:off x="1591990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3" name="Google Shape;2093;p27"/>
          <p:cNvSpPr/>
          <p:nvPr/>
        </p:nvSpPr>
        <p:spPr>
          <a:xfrm>
            <a:off x="1904518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p27"/>
          <p:cNvSpPr/>
          <p:nvPr/>
        </p:nvSpPr>
        <p:spPr>
          <a:xfrm>
            <a:off x="1972894" y="502003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27"/>
          <p:cNvSpPr/>
          <p:nvPr/>
        </p:nvSpPr>
        <p:spPr>
          <a:xfrm>
            <a:off x="1972894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27"/>
          <p:cNvSpPr/>
          <p:nvPr/>
        </p:nvSpPr>
        <p:spPr>
          <a:xfrm>
            <a:off x="2285421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27"/>
          <p:cNvSpPr/>
          <p:nvPr/>
        </p:nvSpPr>
        <p:spPr>
          <a:xfrm>
            <a:off x="2353797" y="502003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27"/>
          <p:cNvSpPr/>
          <p:nvPr/>
        </p:nvSpPr>
        <p:spPr>
          <a:xfrm>
            <a:off x="2353797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Google Shape;2099;p27"/>
          <p:cNvSpPr/>
          <p:nvPr/>
        </p:nvSpPr>
        <p:spPr>
          <a:xfrm>
            <a:off x="266632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27"/>
          <p:cNvSpPr/>
          <p:nvPr/>
        </p:nvSpPr>
        <p:spPr>
          <a:xfrm>
            <a:off x="2734701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27"/>
          <p:cNvSpPr/>
          <p:nvPr/>
        </p:nvSpPr>
        <p:spPr>
          <a:xfrm>
            <a:off x="2734701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Google Shape;2102;p27"/>
          <p:cNvSpPr/>
          <p:nvPr/>
        </p:nvSpPr>
        <p:spPr>
          <a:xfrm>
            <a:off x="3047228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27"/>
          <p:cNvSpPr/>
          <p:nvPr/>
        </p:nvSpPr>
        <p:spPr>
          <a:xfrm>
            <a:off x="3115604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4" name="Google Shape;2104;p27"/>
          <p:cNvSpPr/>
          <p:nvPr/>
        </p:nvSpPr>
        <p:spPr>
          <a:xfrm>
            <a:off x="3115604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5" name="Google Shape;2105;p27"/>
          <p:cNvSpPr/>
          <p:nvPr/>
        </p:nvSpPr>
        <p:spPr>
          <a:xfrm>
            <a:off x="3428132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Google Shape;2106;p27"/>
          <p:cNvSpPr/>
          <p:nvPr/>
        </p:nvSpPr>
        <p:spPr>
          <a:xfrm>
            <a:off x="3496508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7" name="Google Shape;2107;p27"/>
          <p:cNvSpPr/>
          <p:nvPr/>
        </p:nvSpPr>
        <p:spPr>
          <a:xfrm>
            <a:off x="3496508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27"/>
          <p:cNvSpPr/>
          <p:nvPr/>
        </p:nvSpPr>
        <p:spPr>
          <a:xfrm>
            <a:off x="3809035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27"/>
          <p:cNvSpPr/>
          <p:nvPr/>
        </p:nvSpPr>
        <p:spPr>
          <a:xfrm>
            <a:off x="3877411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27"/>
          <p:cNvSpPr/>
          <p:nvPr/>
        </p:nvSpPr>
        <p:spPr>
          <a:xfrm>
            <a:off x="3877411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27"/>
          <p:cNvSpPr/>
          <p:nvPr/>
        </p:nvSpPr>
        <p:spPr>
          <a:xfrm>
            <a:off x="4189939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27"/>
          <p:cNvSpPr/>
          <p:nvPr/>
        </p:nvSpPr>
        <p:spPr>
          <a:xfrm>
            <a:off x="4258315" y="502003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p27"/>
          <p:cNvSpPr/>
          <p:nvPr/>
        </p:nvSpPr>
        <p:spPr>
          <a:xfrm>
            <a:off x="4258315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4" name="Google Shape;2114;p27"/>
          <p:cNvSpPr/>
          <p:nvPr/>
        </p:nvSpPr>
        <p:spPr>
          <a:xfrm>
            <a:off x="4570842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5" name="Google Shape;2115;p27"/>
          <p:cNvSpPr/>
          <p:nvPr/>
        </p:nvSpPr>
        <p:spPr>
          <a:xfrm>
            <a:off x="4639218" y="502003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p27"/>
          <p:cNvSpPr/>
          <p:nvPr/>
        </p:nvSpPr>
        <p:spPr>
          <a:xfrm>
            <a:off x="4639218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27"/>
          <p:cNvSpPr/>
          <p:nvPr/>
        </p:nvSpPr>
        <p:spPr>
          <a:xfrm>
            <a:off x="4951746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27"/>
          <p:cNvSpPr/>
          <p:nvPr/>
        </p:nvSpPr>
        <p:spPr>
          <a:xfrm>
            <a:off x="5020122" y="502003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27"/>
          <p:cNvSpPr/>
          <p:nvPr/>
        </p:nvSpPr>
        <p:spPr>
          <a:xfrm>
            <a:off x="5020122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27"/>
          <p:cNvSpPr/>
          <p:nvPr/>
        </p:nvSpPr>
        <p:spPr>
          <a:xfrm>
            <a:off x="5332649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27"/>
          <p:cNvSpPr/>
          <p:nvPr/>
        </p:nvSpPr>
        <p:spPr>
          <a:xfrm>
            <a:off x="5401025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27"/>
          <p:cNvSpPr/>
          <p:nvPr/>
        </p:nvSpPr>
        <p:spPr>
          <a:xfrm>
            <a:off x="5401025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27"/>
          <p:cNvSpPr/>
          <p:nvPr/>
        </p:nvSpPr>
        <p:spPr>
          <a:xfrm>
            <a:off x="571355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27"/>
          <p:cNvSpPr/>
          <p:nvPr/>
        </p:nvSpPr>
        <p:spPr>
          <a:xfrm>
            <a:off x="5781929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27"/>
          <p:cNvSpPr/>
          <p:nvPr/>
        </p:nvSpPr>
        <p:spPr>
          <a:xfrm>
            <a:off x="5781929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27"/>
          <p:cNvSpPr/>
          <p:nvPr/>
        </p:nvSpPr>
        <p:spPr>
          <a:xfrm>
            <a:off x="6094456" y="495124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7" name="Google Shape;2127;p27"/>
          <p:cNvSpPr/>
          <p:nvPr/>
        </p:nvSpPr>
        <p:spPr>
          <a:xfrm>
            <a:off x="6162832" y="502003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8" name="Google Shape;2128;p27"/>
          <p:cNvSpPr/>
          <p:nvPr/>
        </p:nvSpPr>
        <p:spPr>
          <a:xfrm>
            <a:off x="6162832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27"/>
          <p:cNvSpPr/>
          <p:nvPr/>
        </p:nvSpPr>
        <p:spPr>
          <a:xfrm>
            <a:off x="647536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27"/>
          <p:cNvSpPr/>
          <p:nvPr/>
        </p:nvSpPr>
        <p:spPr>
          <a:xfrm>
            <a:off x="6543736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27"/>
          <p:cNvSpPr/>
          <p:nvPr/>
        </p:nvSpPr>
        <p:spPr>
          <a:xfrm>
            <a:off x="6543736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27"/>
          <p:cNvSpPr/>
          <p:nvPr/>
        </p:nvSpPr>
        <p:spPr>
          <a:xfrm>
            <a:off x="6856263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27"/>
          <p:cNvSpPr/>
          <p:nvPr/>
        </p:nvSpPr>
        <p:spPr>
          <a:xfrm>
            <a:off x="6924639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27"/>
          <p:cNvSpPr/>
          <p:nvPr/>
        </p:nvSpPr>
        <p:spPr>
          <a:xfrm>
            <a:off x="6924639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27"/>
          <p:cNvSpPr/>
          <p:nvPr/>
        </p:nvSpPr>
        <p:spPr>
          <a:xfrm>
            <a:off x="7237167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27"/>
          <p:cNvSpPr/>
          <p:nvPr/>
        </p:nvSpPr>
        <p:spPr>
          <a:xfrm>
            <a:off x="7305543" y="502003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27"/>
          <p:cNvSpPr/>
          <p:nvPr/>
        </p:nvSpPr>
        <p:spPr>
          <a:xfrm>
            <a:off x="7305543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27"/>
          <p:cNvSpPr/>
          <p:nvPr/>
        </p:nvSpPr>
        <p:spPr>
          <a:xfrm>
            <a:off x="7618070" y="495124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27"/>
          <p:cNvSpPr/>
          <p:nvPr/>
        </p:nvSpPr>
        <p:spPr>
          <a:xfrm>
            <a:off x="7686446" y="502003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27"/>
          <p:cNvSpPr/>
          <p:nvPr/>
        </p:nvSpPr>
        <p:spPr>
          <a:xfrm>
            <a:off x="7686446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27"/>
          <p:cNvSpPr/>
          <p:nvPr/>
        </p:nvSpPr>
        <p:spPr>
          <a:xfrm>
            <a:off x="7998974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27"/>
          <p:cNvSpPr/>
          <p:nvPr/>
        </p:nvSpPr>
        <p:spPr>
          <a:xfrm>
            <a:off x="8067350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27"/>
          <p:cNvSpPr/>
          <p:nvPr/>
        </p:nvSpPr>
        <p:spPr>
          <a:xfrm>
            <a:off x="8067350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27"/>
          <p:cNvSpPr/>
          <p:nvPr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27"/>
          <p:cNvSpPr/>
          <p:nvPr/>
        </p:nvSpPr>
        <p:spPr>
          <a:xfrm>
            <a:off x="8448253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27"/>
          <p:cNvSpPr/>
          <p:nvPr/>
        </p:nvSpPr>
        <p:spPr>
          <a:xfrm>
            <a:off x="8448253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27"/>
          <p:cNvSpPr/>
          <p:nvPr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27"/>
          <p:cNvSpPr/>
          <p:nvPr/>
        </p:nvSpPr>
        <p:spPr>
          <a:xfrm>
            <a:off x="8829157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p27"/>
          <p:cNvSpPr/>
          <p:nvPr/>
        </p:nvSpPr>
        <p:spPr>
          <a:xfrm>
            <a:off x="8829157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27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27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27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27"/>
          <p:cNvSpPr/>
          <p:nvPr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27"/>
          <p:cNvSpPr/>
          <p:nvPr/>
        </p:nvSpPr>
        <p:spPr>
          <a:xfrm>
            <a:off x="449280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27"/>
          <p:cNvSpPr/>
          <p:nvPr/>
        </p:nvSpPr>
        <p:spPr>
          <a:xfrm>
            <a:off x="449280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p27"/>
          <p:cNvSpPr/>
          <p:nvPr/>
        </p:nvSpPr>
        <p:spPr>
          <a:xfrm>
            <a:off x="761807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2157;p27"/>
          <p:cNvSpPr/>
          <p:nvPr/>
        </p:nvSpPr>
        <p:spPr>
          <a:xfrm>
            <a:off x="830183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27"/>
          <p:cNvSpPr/>
          <p:nvPr/>
        </p:nvSpPr>
        <p:spPr>
          <a:xfrm>
            <a:off x="830183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27"/>
          <p:cNvSpPr/>
          <p:nvPr/>
        </p:nvSpPr>
        <p:spPr>
          <a:xfrm>
            <a:off x="114271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Google Shape;2160;p27"/>
          <p:cNvSpPr/>
          <p:nvPr/>
        </p:nvSpPr>
        <p:spPr>
          <a:xfrm>
            <a:off x="1211087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27"/>
          <p:cNvSpPr/>
          <p:nvPr/>
        </p:nvSpPr>
        <p:spPr>
          <a:xfrm>
            <a:off x="1211087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Google Shape;2162;p27"/>
          <p:cNvSpPr/>
          <p:nvPr/>
        </p:nvSpPr>
        <p:spPr>
          <a:xfrm>
            <a:off x="1523614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p27"/>
          <p:cNvSpPr/>
          <p:nvPr/>
        </p:nvSpPr>
        <p:spPr>
          <a:xfrm>
            <a:off x="1591990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p27"/>
          <p:cNvSpPr/>
          <p:nvPr/>
        </p:nvSpPr>
        <p:spPr>
          <a:xfrm>
            <a:off x="1591990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27"/>
          <p:cNvSpPr/>
          <p:nvPr/>
        </p:nvSpPr>
        <p:spPr>
          <a:xfrm>
            <a:off x="1904518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27"/>
          <p:cNvSpPr/>
          <p:nvPr/>
        </p:nvSpPr>
        <p:spPr>
          <a:xfrm>
            <a:off x="1972894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p27"/>
          <p:cNvSpPr/>
          <p:nvPr/>
        </p:nvSpPr>
        <p:spPr>
          <a:xfrm>
            <a:off x="1972894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27"/>
          <p:cNvSpPr/>
          <p:nvPr/>
        </p:nvSpPr>
        <p:spPr>
          <a:xfrm>
            <a:off x="2285421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27"/>
          <p:cNvSpPr/>
          <p:nvPr/>
        </p:nvSpPr>
        <p:spPr>
          <a:xfrm>
            <a:off x="2353797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27"/>
          <p:cNvSpPr/>
          <p:nvPr/>
        </p:nvSpPr>
        <p:spPr>
          <a:xfrm>
            <a:off x="2353797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27"/>
          <p:cNvSpPr/>
          <p:nvPr/>
        </p:nvSpPr>
        <p:spPr>
          <a:xfrm>
            <a:off x="2666325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27"/>
          <p:cNvSpPr/>
          <p:nvPr/>
        </p:nvSpPr>
        <p:spPr>
          <a:xfrm>
            <a:off x="2734701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Google Shape;2173;p27"/>
          <p:cNvSpPr/>
          <p:nvPr/>
        </p:nvSpPr>
        <p:spPr>
          <a:xfrm>
            <a:off x="2734701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p27"/>
          <p:cNvSpPr/>
          <p:nvPr/>
        </p:nvSpPr>
        <p:spPr>
          <a:xfrm>
            <a:off x="3047228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p27"/>
          <p:cNvSpPr/>
          <p:nvPr/>
        </p:nvSpPr>
        <p:spPr>
          <a:xfrm>
            <a:off x="3115604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27"/>
          <p:cNvSpPr/>
          <p:nvPr/>
        </p:nvSpPr>
        <p:spPr>
          <a:xfrm>
            <a:off x="3115604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p27"/>
          <p:cNvSpPr/>
          <p:nvPr/>
        </p:nvSpPr>
        <p:spPr>
          <a:xfrm>
            <a:off x="3428132" y="4570377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8" name="Google Shape;2178;p27"/>
          <p:cNvSpPr/>
          <p:nvPr/>
        </p:nvSpPr>
        <p:spPr>
          <a:xfrm>
            <a:off x="3496508" y="4639174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27"/>
          <p:cNvSpPr/>
          <p:nvPr/>
        </p:nvSpPr>
        <p:spPr>
          <a:xfrm>
            <a:off x="3496508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27"/>
          <p:cNvSpPr/>
          <p:nvPr/>
        </p:nvSpPr>
        <p:spPr>
          <a:xfrm>
            <a:off x="3809035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p27"/>
          <p:cNvSpPr/>
          <p:nvPr/>
        </p:nvSpPr>
        <p:spPr>
          <a:xfrm>
            <a:off x="3877411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27"/>
          <p:cNvSpPr/>
          <p:nvPr/>
        </p:nvSpPr>
        <p:spPr>
          <a:xfrm>
            <a:off x="3877411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p27"/>
          <p:cNvSpPr/>
          <p:nvPr/>
        </p:nvSpPr>
        <p:spPr>
          <a:xfrm>
            <a:off x="418993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Google Shape;2184;p27"/>
          <p:cNvSpPr/>
          <p:nvPr/>
        </p:nvSpPr>
        <p:spPr>
          <a:xfrm>
            <a:off x="4258315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5" name="Google Shape;2185;p27"/>
          <p:cNvSpPr/>
          <p:nvPr/>
        </p:nvSpPr>
        <p:spPr>
          <a:xfrm>
            <a:off x="4258315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Google Shape;2186;p27"/>
          <p:cNvSpPr/>
          <p:nvPr/>
        </p:nvSpPr>
        <p:spPr>
          <a:xfrm>
            <a:off x="4570842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Google Shape;2187;p27"/>
          <p:cNvSpPr/>
          <p:nvPr/>
        </p:nvSpPr>
        <p:spPr>
          <a:xfrm>
            <a:off x="4639218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27"/>
          <p:cNvSpPr/>
          <p:nvPr/>
        </p:nvSpPr>
        <p:spPr>
          <a:xfrm>
            <a:off x="4639218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27"/>
          <p:cNvSpPr/>
          <p:nvPr/>
        </p:nvSpPr>
        <p:spPr>
          <a:xfrm>
            <a:off x="495174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27"/>
          <p:cNvSpPr/>
          <p:nvPr/>
        </p:nvSpPr>
        <p:spPr>
          <a:xfrm>
            <a:off x="5020122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27"/>
          <p:cNvSpPr/>
          <p:nvPr/>
        </p:nvSpPr>
        <p:spPr>
          <a:xfrm>
            <a:off x="5020122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27"/>
          <p:cNvSpPr/>
          <p:nvPr/>
        </p:nvSpPr>
        <p:spPr>
          <a:xfrm>
            <a:off x="5332649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3" name="Google Shape;2193;p27"/>
          <p:cNvSpPr/>
          <p:nvPr/>
        </p:nvSpPr>
        <p:spPr>
          <a:xfrm>
            <a:off x="5401025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27"/>
          <p:cNvSpPr/>
          <p:nvPr/>
        </p:nvSpPr>
        <p:spPr>
          <a:xfrm>
            <a:off x="5401025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27"/>
          <p:cNvSpPr/>
          <p:nvPr/>
        </p:nvSpPr>
        <p:spPr>
          <a:xfrm>
            <a:off x="5713553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Google Shape;2196;p27"/>
          <p:cNvSpPr/>
          <p:nvPr/>
        </p:nvSpPr>
        <p:spPr>
          <a:xfrm>
            <a:off x="5781929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7" name="Google Shape;2197;p27"/>
          <p:cNvSpPr/>
          <p:nvPr/>
        </p:nvSpPr>
        <p:spPr>
          <a:xfrm>
            <a:off x="5781929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p27"/>
          <p:cNvSpPr/>
          <p:nvPr/>
        </p:nvSpPr>
        <p:spPr>
          <a:xfrm>
            <a:off x="6094456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9" name="Google Shape;2199;p27"/>
          <p:cNvSpPr/>
          <p:nvPr/>
        </p:nvSpPr>
        <p:spPr>
          <a:xfrm>
            <a:off x="6162832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0" name="Google Shape;2200;p27"/>
          <p:cNvSpPr/>
          <p:nvPr/>
        </p:nvSpPr>
        <p:spPr>
          <a:xfrm>
            <a:off x="6162832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p27"/>
          <p:cNvSpPr/>
          <p:nvPr/>
        </p:nvSpPr>
        <p:spPr>
          <a:xfrm>
            <a:off x="6475360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27"/>
          <p:cNvSpPr/>
          <p:nvPr/>
        </p:nvSpPr>
        <p:spPr>
          <a:xfrm>
            <a:off x="6543736" y="463917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p27"/>
          <p:cNvSpPr/>
          <p:nvPr/>
        </p:nvSpPr>
        <p:spPr>
          <a:xfrm>
            <a:off x="6543736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4" name="Google Shape;2204;p27"/>
          <p:cNvSpPr/>
          <p:nvPr/>
        </p:nvSpPr>
        <p:spPr>
          <a:xfrm>
            <a:off x="6856263" y="457037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27"/>
          <p:cNvSpPr/>
          <p:nvPr/>
        </p:nvSpPr>
        <p:spPr>
          <a:xfrm>
            <a:off x="6924639" y="463917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p27"/>
          <p:cNvSpPr/>
          <p:nvPr/>
        </p:nvSpPr>
        <p:spPr>
          <a:xfrm>
            <a:off x="6924639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27"/>
          <p:cNvSpPr/>
          <p:nvPr/>
        </p:nvSpPr>
        <p:spPr>
          <a:xfrm>
            <a:off x="7237167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8" name="Google Shape;2208;p27"/>
          <p:cNvSpPr/>
          <p:nvPr/>
        </p:nvSpPr>
        <p:spPr>
          <a:xfrm>
            <a:off x="7305543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p27"/>
          <p:cNvSpPr/>
          <p:nvPr/>
        </p:nvSpPr>
        <p:spPr>
          <a:xfrm>
            <a:off x="7305543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27"/>
          <p:cNvSpPr/>
          <p:nvPr/>
        </p:nvSpPr>
        <p:spPr>
          <a:xfrm>
            <a:off x="7618070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27"/>
          <p:cNvSpPr/>
          <p:nvPr/>
        </p:nvSpPr>
        <p:spPr>
          <a:xfrm>
            <a:off x="7686446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27"/>
          <p:cNvSpPr/>
          <p:nvPr/>
        </p:nvSpPr>
        <p:spPr>
          <a:xfrm>
            <a:off x="7686446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Google Shape;2213;p27"/>
          <p:cNvSpPr/>
          <p:nvPr/>
        </p:nvSpPr>
        <p:spPr>
          <a:xfrm>
            <a:off x="7998974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4" name="Google Shape;2214;p27"/>
          <p:cNvSpPr/>
          <p:nvPr/>
        </p:nvSpPr>
        <p:spPr>
          <a:xfrm>
            <a:off x="8067350" y="463917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Google Shape;2215;p27"/>
          <p:cNvSpPr/>
          <p:nvPr/>
        </p:nvSpPr>
        <p:spPr>
          <a:xfrm>
            <a:off x="8067350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27"/>
          <p:cNvSpPr/>
          <p:nvPr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27"/>
          <p:cNvSpPr/>
          <p:nvPr/>
        </p:nvSpPr>
        <p:spPr>
          <a:xfrm>
            <a:off x="8448253" y="463917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Google Shape;2218;p27"/>
          <p:cNvSpPr/>
          <p:nvPr/>
        </p:nvSpPr>
        <p:spPr>
          <a:xfrm>
            <a:off x="8448253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27"/>
          <p:cNvSpPr/>
          <p:nvPr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27"/>
          <p:cNvSpPr/>
          <p:nvPr/>
        </p:nvSpPr>
        <p:spPr>
          <a:xfrm>
            <a:off x="8829157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Google Shape;2221;p27"/>
          <p:cNvSpPr/>
          <p:nvPr/>
        </p:nvSpPr>
        <p:spPr>
          <a:xfrm>
            <a:off x="8829157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Google Shape;2222;p27"/>
          <p:cNvSpPr/>
          <p:nvPr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27"/>
          <p:cNvSpPr/>
          <p:nvPr/>
        </p:nvSpPr>
        <p:spPr>
          <a:xfrm>
            <a:off x="68376" y="425831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27"/>
          <p:cNvSpPr/>
          <p:nvPr/>
        </p:nvSpPr>
        <p:spPr>
          <a:xfrm>
            <a:off x="68376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27"/>
          <p:cNvSpPr/>
          <p:nvPr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27"/>
          <p:cNvSpPr/>
          <p:nvPr/>
        </p:nvSpPr>
        <p:spPr>
          <a:xfrm>
            <a:off x="449280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Google Shape;2227;p27"/>
          <p:cNvSpPr/>
          <p:nvPr/>
        </p:nvSpPr>
        <p:spPr>
          <a:xfrm>
            <a:off x="449280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27"/>
          <p:cNvSpPr/>
          <p:nvPr/>
        </p:nvSpPr>
        <p:spPr>
          <a:xfrm>
            <a:off x="761807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27"/>
          <p:cNvSpPr/>
          <p:nvPr/>
        </p:nvSpPr>
        <p:spPr>
          <a:xfrm>
            <a:off x="830183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27"/>
          <p:cNvSpPr/>
          <p:nvPr/>
        </p:nvSpPr>
        <p:spPr>
          <a:xfrm>
            <a:off x="830183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27"/>
          <p:cNvSpPr/>
          <p:nvPr/>
        </p:nvSpPr>
        <p:spPr>
          <a:xfrm>
            <a:off x="1142711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27"/>
          <p:cNvSpPr/>
          <p:nvPr/>
        </p:nvSpPr>
        <p:spPr>
          <a:xfrm>
            <a:off x="1211087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27"/>
          <p:cNvSpPr/>
          <p:nvPr/>
        </p:nvSpPr>
        <p:spPr>
          <a:xfrm>
            <a:off x="1211087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p27"/>
          <p:cNvSpPr/>
          <p:nvPr/>
        </p:nvSpPr>
        <p:spPr>
          <a:xfrm>
            <a:off x="1523614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27"/>
          <p:cNvSpPr/>
          <p:nvPr/>
        </p:nvSpPr>
        <p:spPr>
          <a:xfrm>
            <a:off x="1591990" y="425831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27"/>
          <p:cNvSpPr/>
          <p:nvPr/>
        </p:nvSpPr>
        <p:spPr>
          <a:xfrm>
            <a:off x="1591990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27"/>
          <p:cNvSpPr/>
          <p:nvPr/>
        </p:nvSpPr>
        <p:spPr>
          <a:xfrm>
            <a:off x="1904518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8" name="Google Shape;2238;p27"/>
          <p:cNvSpPr/>
          <p:nvPr/>
        </p:nvSpPr>
        <p:spPr>
          <a:xfrm>
            <a:off x="1972894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Google Shape;2239;p27"/>
          <p:cNvSpPr/>
          <p:nvPr/>
        </p:nvSpPr>
        <p:spPr>
          <a:xfrm>
            <a:off x="1972894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Google Shape;2240;p27"/>
          <p:cNvSpPr/>
          <p:nvPr/>
        </p:nvSpPr>
        <p:spPr>
          <a:xfrm>
            <a:off x="228542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27"/>
          <p:cNvSpPr/>
          <p:nvPr/>
        </p:nvSpPr>
        <p:spPr>
          <a:xfrm>
            <a:off x="2353797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27"/>
          <p:cNvSpPr/>
          <p:nvPr/>
        </p:nvSpPr>
        <p:spPr>
          <a:xfrm>
            <a:off x="2353797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p27"/>
          <p:cNvSpPr/>
          <p:nvPr/>
        </p:nvSpPr>
        <p:spPr>
          <a:xfrm>
            <a:off x="2666325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Google Shape;2244;p27"/>
          <p:cNvSpPr/>
          <p:nvPr/>
        </p:nvSpPr>
        <p:spPr>
          <a:xfrm>
            <a:off x="2734701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p27"/>
          <p:cNvSpPr/>
          <p:nvPr/>
        </p:nvSpPr>
        <p:spPr>
          <a:xfrm>
            <a:off x="2734701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6" name="Google Shape;2246;p27"/>
          <p:cNvSpPr/>
          <p:nvPr/>
        </p:nvSpPr>
        <p:spPr>
          <a:xfrm>
            <a:off x="3047228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27"/>
          <p:cNvSpPr/>
          <p:nvPr/>
        </p:nvSpPr>
        <p:spPr>
          <a:xfrm>
            <a:off x="3115604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8" name="Google Shape;2248;p27"/>
          <p:cNvSpPr/>
          <p:nvPr/>
        </p:nvSpPr>
        <p:spPr>
          <a:xfrm>
            <a:off x="3115604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Google Shape;2249;p27"/>
          <p:cNvSpPr/>
          <p:nvPr/>
        </p:nvSpPr>
        <p:spPr>
          <a:xfrm>
            <a:off x="3428132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p27"/>
          <p:cNvSpPr/>
          <p:nvPr/>
        </p:nvSpPr>
        <p:spPr>
          <a:xfrm>
            <a:off x="3496508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27"/>
          <p:cNvSpPr/>
          <p:nvPr/>
        </p:nvSpPr>
        <p:spPr>
          <a:xfrm>
            <a:off x="3496508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27"/>
          <p:cNvSpPr/>
          <p:nvPr/>
        </p:nvSpPr>
        <p:spPr>
          <a:xfrm>
            <a:off x="3809035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27"/>
          <p:cNvSpPr/>
          <p:nvPr/>
        </p:nvSpPr>
        <p:spPr>
          <a:xfrm>
            <a:off x="3877411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27"/>
          <p:cNvSpPr/>
          <p:nvPr/>
        </p:nvSpPr>
        <p:spPr>
          <a:xfrm>
            <a:off x="3877411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27"/>
          <p:cNvSpPr/>
          <p:nvPr/>
        </p:nvSpPr>
        <p:spPr>
          <a:xfrm>
            <a:off x="4189939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27"/>
          <p:cNvSpPr/>
          <p:nvPr/>
        </p:nvSpPr>
        <p:spPr>
          <a:xfrm>
            <a:off x="4258315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27"/>
          <p:cNvSpPr/>
          <p:nvPr/>
        </p:nvSpPr>
        <p:spPr>
          <a:xfrm>
            <a:off x="4258315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27"/>
          <p:cNvSpPr/>
          <p:nvPr/>
        </p:nvSpPr>
        <p:spPr>
          <a:xfrm>
            <a:off x="4570842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p27"/>
          <p:cNvSpPr/>
          <p:nvPr/>
        </p:nvSpPr>
        <p:spPr>
          <a:xfrm>
            <a:off x="4639218" y="425831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Google Shape;2260;p27"/>
          <p:cNvSpPr/>
          <p:nvPr/>
        </p:nvSpPr>
        <p:spPr>
          <a:xfrm>
            <a:off x="4639218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Google Shape;2261;p27"/>
          <p:cNvSpPr/>
          <p:nvPr/>
        </p:nvSpPr>
        <p:spPr>
          <a:xfrm>
            <a:off x="4951746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27"/>
          <p:cNvSpPr/>
          <p:nvPr/>
        </p:nvSpPr>
        <p:spPr>
          <a:xfrm>
            <a:off x="5020122" y="425831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27"/>
          <p:cNvSpPr/>
          <p:nvPr/>
        </p:nvSpPr>
        <p:spPr>
          <a:xfrm>
            <a:off x="5020122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27"/>
          <p:cNvSpPr/>
          <p:nvPr/>
        </p:nvSpPr>
        <p:spPr>
          <a:xfrm>
            <a:off x="5332649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27"/>
          <p:cNvSpPr/>
          <p:nvPr/>
        </p:nvSpPr>
        <p:spPr>
          <a:xfrm>
            <a:off x="5401025" y="425831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27"/>
          <p:cNvSpPr/>
          <p:nvPr/>
        </p:nvSpPr>
        <p:spPr>
          <a:xfrm>
            <a:off x="5401025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27"/>
          <p:cNvSpPr/>
          <p:nvPr/>
        </p:nvSpPr>
        <p:spPr>
          <a:xfrm>
            <a:off x="571355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Google Shape;2268;p27"/>
          <p:cNvSpPr/>
          <p:nvPr/>
        </p:nvSpPr>
        <p:spPr>
          <a:xfrm>
            <a:off x="5781929" y="425831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p27"/>
          <p:cNvSpPr/>
          <p:nvPr/>
        </p:nvSpPr>
        <p:spPr>
          <a:xfrm>
            <a:off x="5781929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27"/>
          <p:cNvSpPr/>
          <p:nvPr/>
        </p:nvSpPr>
        <p:spPr>
          <a:xfrm>
            <a:off x="6094456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Google Shape;2271;p27"/>
          <p:cNvSpPr/>
          <p:nvPr/>
        </p:nvSpPr>
        <p:spPr>
          <a:xfrm>
            <a:off x="6162832" y="425831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Google Shape;2272;p27"/>
          <p:cNvSpPr/>
          <p:nvPr/>
        </p:nvSpPr>
        <p:spPr>
          <a:xfrm>
            <a:off x="6162832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Google Shape;2273;p27"/>
          <p:cNvSpPr/>
          <p:nvPr/>
        </p:nvSpPr>
        <p:spPr>
          <a:xfrm>
            <a:off x="6475360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Google Shape;2274;p27"/>
          <p:cNvSpPr/>
          <p:nvPr/>
        </p:nvSpPr>
        <p:spPr>
          <a:xfrm>
            <a:off x="6543736" y="425831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p27"/>
          <p:cNvSpPr/>
          <p:nvPr/>
        </p:nvSpPr>
        <p:spPr>
          <a:xfrm>
            <a:off x="6543736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Google Shape;2276;p27"/>
          <p:cNvSpPr/>
          <p:nvPr/>
        </p:nvSpPr>
        <p:spPr>
          <a:xfrm>
            <a:off x="6856263" y="418951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27"/>
          <p:cNvSpPr/>
          <p:nvPr/>
        </p:nvSpPr>
        <p:spPr>
          <a:xfrm>
            <a:off x="6924639" y="425831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Google Shape;2278;p27"/>
          <p:cNvSpPr/>
          <p:nvPr/>
        </p:nvSpPr>
        <p:spPr>
          <a:xfrm>
            <a:off x="6924639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9" name="Google Shape;2279;p27"/>
          <p:cNvSpPr/>
          <p:nvPr/>
        </p:nvSpPr>
        <p:spPr>
          <a:xfrm>
            <a:off x="7237167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0" name="Google Shape;2280;p27"/>
          <p:cNvSpPr/>
          <p:nvPr/>
        </p:nvSpPr>
        <p:spPr>
          <a:xfrm>
            <a:off x="7305543" y="425831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p27"/>
          <p:cNvSpPr/>
          <p:nvPr/>
        </p:nvSpPr>
        <p:spPr>
          <a:xfrm>
            <a:off x="7305543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Google Shape;2282;p27"/>
          <p:cNvSpPr/>
          <p:nvPr/>
        </p:nvSpPr>
        <p:spPr>
          <a:xfrm>
            <a:off x="7618070" y="418951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27"/>
          <p:cNvSpPr/>
          <p:nvPr/>
        </p:nvSpPr>
        <p:spPr>
          <a:xfrm>
            <a:off x="7686446" y="425831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27"/>
          <p:cNvSpPr/>
          <p:nvPr/>
        </p:nvSpPr>
        <p:spPr>
          <a:xfrm>
            <a:off x="7686446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5" name="Google Shape;2285;p27"/>
          <p:cNvSpPr/>
          <p:nvPr/>
        </p:nvSpPr>
        <p:spPr>
          <a:xfrm>
            <a:off x="799897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6" name="Google Shape;2286;p27"/>
          <p:cNvSpPr/>
          <p:nvPr/>
        </p:nvSpPr>
        <p:spPr>
          <a:xfrm>
            <a:off x="8067350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7" name="Google Shape;2287;p27"/>
          <p:cNvSpPr/>
          <p:nvPr/>
        </p:nvSpPr>
        <p:spPr>
          <a:xfrm>
            <a:off x="8067350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8" name="Google Shape;2288;p27"/>
          <p:cNvSpPr/>
          <p:nvPr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Google Shape;2289;p27"/>
          <p:cNvSpPr/>
          <p:nvPr/>
        </p:nvSpPr>
        <p:spPr>
          <a:xfrm>
            <a:off x="8448253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Google Shape;2290;p27"/>
          <p:cNvSpPr/>
          <p:nvPr/>
        </p:nvSpPr>
        <p:spPr>
          <a:xfrm>
            <a:off x="8448253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1" name="Google Shape;2291;p27"/>
          <p:cNvSpPr/>
          <p:nvPr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2" name="Google Shape;2292;p27"/>
          <p:cNvSpPr/>
          <p:nvPr/>
        </p:nvSpPr>
        <p:spPr>
          <a:xfrm>
            <a:off x="8829157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3" name="Google Shape;2293;p27"/>
          <p:cNvSpPr/>
          <p:nvPr/>
        </p:nvSpPr>
        <p:spPr>
          <a:xfrm>
            <a:off x="8829157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p27"/>
          <p:cNvSpPr/>
          <p:nvPr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5" name="Google Shape;2295;p27"/>
          <p:cNvSpPr/>
          <p:nvPr/>
        </p:nvSpPr>
        <p:spPr>
          <a:xfrm>
            <a:off x="68376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6" name="Google Shape;2296;p27"/>
          <p:cNvSpPr/>
          <p:nvPr/>
        </p:nvSpPr>
        <p:spPr>
          <a:xfrm>
            <a:off x="68376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27"/>
          <p:cNvSpPr/>
          <p:nvPr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8" name="Google Shape;2298;p27"/>
          <p:cNvSpPr/>
          <p:nvPr/>
        </p:nvSpPr>
        <p:spPr>
          <a:xfrm>
            <a:off x="449280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9" name="Google Shape;2299;p27"/>
          <p:cNvSpPr/>
          <p:nvPr/>
        </p:nvSpPr>
        <p:spPr>
          <a:xfrm>
            <a:off x="449280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27"/>
          <p:cNvSpPr/>
          <p:nvPr/>
        </p:nvSpPr>
        <p:spPr>
          <a:xfrm>
            <a:off x="76180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27"/>
          <p:cNvSpPr/>
          <p:nvPr/>
        </p:nvSpPr>
        <p:spPr>
          <a:xfrm>
            <a:off x="830183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p27"/>
          <p:cNvSpPr/>
          <p:nvPr/>
        </p:nvSpPr>
        <p:spPr>
          <a:xfrm>
            <a:off x="830183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p27"/>
          <p:cNvSpPr/>
          <p:nvPr/>
        </p:nvSpPr>
        <p:spPr>
          <a:xfrm>
            <a:off x="1142711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304;p27"/>
          <p:cNvSpPr/>
          <p:nvPr/>
        </p:nvSpPr>
        <p:spPr>
          <a:xfrm>
            <a:off x="1211087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27"/>
          <p:cNvSpPr/>
          <p:nvPr/>
        </p:nvSpPr>
        <p:spPr>
          <a:xfrm>
            <a:off x="1211087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27"/>
          <p:cNvSpPr/>
          <p:nvPr/>
        </p:nvSpPr>
        <p:spPr>
          <a:xfrm>
            <a:off x="1523614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p27"/>
          <p:cNvSpPr/>
          <p:nvPr/>
        </p:nvSpPr>
        <p:spPr>
          <a:xfrm>
            <a:off x="1591990" y="387744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308;p27"/>
          <p:cNvSpPr/>
          <p:nvPr/>
        </p:nvSpPr>
        <p:spPr>
          <a:xfrm>
            <a:off x="1591990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p27"/>
          <p:cNvSpPr/>
          <p:nvPr/>
        </p:nvSpPr>
        <p:spPr>
          <a:xfrm>
            <a:off x="1904518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310;p27"/>
          <p:cNvSpPr/>
          <p:nvPr/>
        </p:nvSpPr>
        <p:spPr>
          <a:xfrm>
            <a:off x="1972894" y="387744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311;p27"/>
          <p:cNvSpPr/>
          <p:nvPr/>
        </p:nvSpPr>
        <p:spPr>
          <a:xfrm>
            <a:off x="1972894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27"/>
          <p:cNvSpPr/>
          <p:nvPr/>
        </p:nvSpPr>
        <p:spPr>
          <a:xfrm>
            <a:off x="2285421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Google Shape;2313;p27"/>
          <p:cNvSpPr/>
          <p:nvPr/>
        </p:nvSpPr>
        <p:spPr>
          <a:xfrm>
            <a:off x="2353797" y="3877445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Google Shape;2314;p27"/>
          <p:cNvSpPr/>
          <p:nvPr/>
        </p:nvSpPr>
        <p:spPr>
          <a:xfrm>
            <a:off x="2353797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Google Shape;2315;p27"/>
          <p:cNvSpPr/>
          <p:nvPr/>
        </p:nvSpPr>
        <p:spPr>
          <a:xfrm>
            <a:off x="2666325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6" name="Google Shape;2316;p27"/>
          <p:cNvSpPr/>
          <p:nvPr/>
        </p:nvSpPr>
        <p:spPr>
          <a:xfrm>
            <a:off x="2734701" y="3877445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27"/>
          <p:cNvSpPr/>
          <p:nvPr/>
        </p:nvSpPr>
        <p:spPr>
          <a:xfrm>
            <a:off x="2734701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27"/>
          <p:cNvSpPr/>
          <p:nvPr/>
        </p:nvSpPr>
        <p:spPr>
          <a:xfrm>
            <a:off x="3047228" y="380864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27"/>
          <p:cNvSpPr/>
          <p:nvPr/>
        </p:nvSpPr>
        <p:spPr>
          <a:xfrm>
            <a:off x="3115604" y="3877445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27"/>
          <p:cNvSpPr/>
          <p:nvPr/>
        </p:nvSpPr>
        <p:spPr>
          <a:xfrm>
            <a:off x="3115604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27"/>
          <p:cNvSpPr/>
          <p:nvPr/>
        </p:nvSpPr>
        <p:spPr>
          <a:xfrm>
            <a:off x="5713553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27"/>
          <p:cNvSpPr/>
          <p:nvPr/>
        </p:nvSpPr>
        <p:spPr>
          <a:xfrm>
            <a:off x="5781929" y="387744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27"/>
          <p:cNvSpPr/>
          <p:nvPr/>
        </p:nvSpPr>
        <p:spPr>
          <a:xfrm>
            <a:off x="5781929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27"/>
          <p:cNvSpPr/>
          <p:nvPr/>
        </p:nvSpPr>
        <p:spPr>
          <a:xfrm>
            <a:off x="6094456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Google Shape;2325;p27"/>
          <p:cNvSpPr/>
          <p:nvPr/>
        </p:nvSpPr>
        <p:spPr>
          <a:xfrm>
            <a:off x="6162832" y="387744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27"/>
          <p:cNvSpPr/>
          <p:nvPr/>
        </p:nvSpPr>
        <p:spPr>
          <a:xfrm>
            <a:off x="6162832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27"/>
          <p:cNvSpPr/>
          <p:nvPr/>
        </p:nvSpPr>
        <p:spPr>
          <a:xfrm>
            <a:off x="6475360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27"/>
          <p:cNvSpPr/>
          <p:nvPr/>
        </p:nvSpPr>
        <p:spPr>
          <a:xfrm>
            <a:off x="6543736" y="387744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Google Shape;2329;p27"/>
          <p:cNvSpPr/>
          <p:nvPr/>
        </p:nvSpPr>
        <p:spPr>
          <a:xfrm>
            <a:off x="6543736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Google Shape;2330;p27"/>
          <p:cNvSpPr/>
          <p:nvPr/>
        </p:nvSpPr>
        <p:spPr>
          <a:xfrm>
            <a:off x="6856263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Google Shape;2331;p27"/>
          <p:cNvSpPr/>
          <p:nvPr/>
        </p:nvSpPr>
        <p:spPr>
          <a:xfrm>
            <a:off x="6924639" y="387744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27"/>
          <p:cNvSpPr/>
          <p:nvPr/>
        </p:nvSpPr>
        <p:spPr>
          <a:xfrm>
            <a:off x="6924639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27"/>
          <p:cNvSpPr/>
          <p:nvPr/>
        </p:nvSpPr>
        <p:spPr>
          <a:xfrm>
            <a:off x="7237167" y="380864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27"/>
          <p:cNvSpPr/>
          <p:nvPr/>
        </p:nvSpPr>
        <p:spPr>
          <a:xfrm>
            <a:off x="7305543" y="387744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p27"/>
          <p:cNvSpPr/>
          <p:nvPr/>
        </p:nvSpPr>
        <p:spPr>
          <a:xfrm>
            <a:off x="7305543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p27"/>
          <p:cNvSpPr/>
          <p:nvPr/>
        </p:nvSpPr>
        <p:spPr>
          <a:xfrm>
            <a:off x="7618070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7686446" y="387744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7686446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27"/>
          <p:cNvSpPr/>
          <p:nvPr/>
        </p:nvSpPr>
        <p:spPr>
          <a:xfrm>
            <a:off x="7998974" y="380864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0" name="Google Shape;2340;p27"/>
          <p:cNvSpPr/>
          <p:nvPr/>
        </p:nvSpPr>
        <p:spPr>
          <a:xfrm>
            <a:off x="8067350" y="387744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27"/>
          <p:cNvSpPr/>
          <p:nvPr/>
        </p:nvSpPr>
        <p:spPr>
          <a:xfrm>
            <a:off x="8067350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27"/>
          <p:cNvSpPr/>
          <p:nvPr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27"/>
          <p:cNvSpPr/>
          <p:nvPr/>
        </p:nvSpPr>
        <p:spPr>
          <a:xfrm>
            <a:off x="8448253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27"/>
          <p:cNvSpPr/>
          <p:nvPr/>
        </p:nvSpPr>
        <p:spPr>
          <a:xfrm>
            <a:off x="8448253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27"/>
          <p:cNvSpPr/>
          <p:nvPr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p27"/>
          <p:cNvSpPr/>
          <p:nvPr/>
        </p:nvSpPr>
        <p:spPr>
          <a:xfrm>
            <a:off x="8829157" y="387744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7" name="Google Shape;2347;p27"/>
          <p:cNvSpPr/>
          <p:nvPr/>
        </p:nvSpPr>
        <p:spPr>
          <a:xfrm>
            <a:off x="8829157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27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27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27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27"/>
          <p:cNvSpPr/>
          <p:nvPr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27"/>
          <p:cNvSpPr/>
          <p:nvPr/>
        </p:nvSpPr>
        <p:spPr>
          <a:xfrm>
            <a:off x="449280" y="349658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27"/>
          <p:cNvSpPr/>
          <p:nvPr/>
        </p:nvSpPr>
        <p:spPr>
          <a:xfrm>
            <a:off x="449280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7"/>
          <p:cNvSpPr/>
          <p:nvPr/>
        </p:nvSpPr>
        <p:spPr>
          <a:xfrm>
            <a:off x="76180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7"/>
          <p:cNvSpPr/>
          <p:nvPr/>
        </p:nvSpPr>
        <p:spPr>
          <a:xfrm>
            <a:off x="830183" y="349658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7"/>
          <p:cNvSpPr/>
          <p:nvPr/>
        </p:nvSpPr>
        <p:spPr>
          <a:xfrm>
            <a:off x="830183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7" name="Google Shape;2357;p27"/>
          <p:cNvSpPr/>
          <p:nvPr/>
        </p:nvSpPr>
        <p:spPr>
          <a:xfrm>
            <a:off x="1142711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p27"/>
          <p:cNvSpPr/>
          <p:nvPr/>
        </p:nvSpPr>
        <p:spPr>
          <a:xfrm>
            <a:off x="1211087" y="349658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27"/>
          <p:cNvSpPr/>
          <p:nvPr/>
        </p:nvSpPr>
        <p:spPr>
          <a:xfrm>
            <a:off x="1211087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27"/>
          <p:cNvSpPr/>
          <p:nvPr/>
        </p:nvSpPr>
        <p:spPr>
          <a:xfrm>
            <a:off x="152361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27"/>
          <p:cNvSpPr/>
          <p:nvPr/>
        </p:nvSpPr>
        <p:spPr>
          <a:xfrm>
            <a:off x="1591990" y="349658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2" name="Google Shape;2362;p27"/>
          <p:cNvSpPr/>
          <p:nvPr/>
        </p:nvSpPr>
        <p:spPr>
          <a:xfrm>
            <a:off x="1591990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27"/>
          <p:cNvSpPr/>
          <p:nvPr/>
        </p:nvSpPr>
        <p:spPr>
          <a:xfrm>
            <a:off x="1904518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27"/>
          <p:cNvSpPr/>
          <p:nvPr/>
        </p:nvSpPr>
        <p:spPr>
          <a:xfrm>
            <a:off x="1972894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27"/>
          <p:cNvSpPr/>
          <p:nvPr/>
        </p:nvSpPr>
        <p:spPr>
          <a:xfrm>
            <a:off x="1972894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6" name="Google Shape;2366;p27"/>
          <p:cNvSpPr/>
          <p:nvPr/>
        </p:nvSpPr>
        <p:spPr>
          <a:xfrm>
            <a:off x="2285421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7" name="Google Shape;2367;p27"/>
          <p:cNvSpPr/>
          <p:nvPr/>
        </p:nvSpPr>
        <p:spPr>
          <a:xfrm>
            <a:off x="2353797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8" name="Google Shape;2368;p27"/>
          <p:cNvSpPr/>
          <p:nvPr/>
        </p:nvSpPr>
        <p:spPr>
          <a:xfrm>
            <a:off x="2353797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27"/>
          <p:cNvSpPr/>
          <p:nvPr/>
        </p:nvSpPr>
        <p:spPr>
          <a:xfrm>
            <a:off x="2666325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27"/>
          <p:cNvSpPr/>
          <p:nvPr/>
        </p:nvSpPr>
        <p:spPr>
          <a:xfrm>
            <a:off x="2734701" y="349658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27"/>
          <p:cNvSpPr/>
          <p:nvPr/>
        </p:nvSpPr>
        <p:spPr>
          <a:xfrm>
            <a:off x="2734701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27"/>
          <p:cNvSpPr/>
          <p:nvPr/>
        </p:nvSpPr>
        <p:spPr>
          <a:xfrm>
            <a:off x="6094456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3" name="Google Shape;2373;p27"/>
          <p:cNvSpPr/>
          <p:nvPr/>
        </p:nvSpPr>
        <p:spPr>
          <a:xfrm>
            <a:off x="6162832" y="349658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27"/>
          <p:cNvSpPr/>
          <p:nvPr/>
        </p:nvSpPr>
        <p:spPr>
          <a:xfrm>
            <a:off x="6162832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27"/>
          <p:cNvSpPr/>
          <p:nvPr/>
        </p:nvSpPr>
        <p:spPr>
          <a:xfrm>
            <a:off x="6475360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27"/>
          <p:cNvSpPr/>
          <p:nvPr/>
        </p:nvSpPr>
        <p:spPr>
          <a:xfrm>
            <a:off x="6543736" y="349658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27"/>
          <p:cNvSpPr/>
          <p:nvPr/>
        </p:nvSpPr>
        <p:spPr>
          <a:xfrm>
            <a:off x="6543736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27"/>
          <p:cNvSpPr/>
          <p:nvPr/>
        </p:nvSpPr>
        <p:spPr>
          <a:xfrm>
            <a:off x="6856263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Google Shape;2379;p27"/>
          <p:cNvSpPr/>
          <p:nvPr/>
        </p:nvSpPr>
        <p:spPr>
          <a:xfrm>
            <a:off x="6924639" y="349658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p27"/>
          <p:cNvSpPr/>
          <p:nvPr/>
        </p:nvSpPr>
        <p:spPr>
          <a:xfrm>
            <a:off x="6924639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Google Shape;2381;p27"/>
          <p:cNvSpPr/>
          <p:nvPr/>
        </p:nvSpPr>
        <p:spPr>
          <a:xfrm>
            <a:off x="7237167" y="3427783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Google Shape;2382;p27"/>
          <p:cNvSpPr/>
          <p:nvPr/>
        </p:nvSpPr>
        <p:spPr>
          <a:xfrm>
            <a:off x="7305543" y="3496580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3" name="Google Shape;2383;p27"/>
          <p:cNvSpPr/>
          <p:nvPr/>
        </p:nvSpPr>
        <p:spPr>
          <a:xfrm>
            <a:off x="7305543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Google Shape;2384;p27"/>
          <p:cNvSpPr/>
          <p:nvPr/>
        </p:nvSpPr>
        <p:spPr>
          <a:xfrm>
            <a:off x="7618070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27"/>
          <p:cNvSpPr/>
          <p:nvPr/>
        </p:nvSpPr>
        <p:spPr>
          <a:xfrm>
            <a:off x="7686446" y="349658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27"/>
          <p:cNvSpPr/>
          <p:nvPr/>
        </p:nvSpPr>
        <p:spPr>
          <a:xfrm>
            <a:off x="7686446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27"/>
          <p:cNvSpPr/>
          <p:nvPr/>
        </p:nvSpPr>
        <p:spPr>
          <a:xfrm>
            <a:off x="7998974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27"/>
          <p:cNvSpPr/>
          <p:nvPr/>
        </p:nvSpPr>
        <p:spPr>
          <a:xfrm>
            <a:off x="8067350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9" name="Google Shape;2389;p27"/>
          <p:cNvSpPr/>
          <p:nvPr/>
        </p:nvSpPr>
        <p:spPr>
          <a:xfrm>
            <a:off x="8067350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Google Shape;2390;p27"/>
          <p:cNvSpPr/>
          <p:nvPr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1" name="Google Shape;2391;p27"/>
          <p:cNvSpPr/>
          <p:nvPr/>
        </p:nvSpPr>
        <p:spPr>
          <a:xfrm>
            <a:off x="8448253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2" name="Google Shape;2392;p27"/>
          <p:cNvSpPr/>
          <p:nvPr/>
        </p:nvSpPr>
        <p:spPr>
          <a:xfrm>
            <a:off x="8448253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3" name="Google Shape;2393;p27"/>
          <p:cNvSpPr/>
          <p:nvPr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4" name="Google Shape;2394;p27"/>
          <p:cNvSpPr/>
          <p:nvPr/>
        </p:nvSpPr>
        <p:spPr>
          <a:xfrm>
            <a:off x="8829157" y="349658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p27"/>
          <p:cNvSpPr/>
          <p:nvPr/>
        </p:nvSpPr>
        <p:spPr>
          <a:xfrm>
            <a:off x="8829157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27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27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27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27"/>
          <p:cNvSpPr/>
          <p:nvPr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27"/>
          <p:cNvSpPr/>
          <p:nvPr/>
        </p:nvSpPr>
        <p:spPr>
          <a:xfrm>
            <a:off x="449280" y="311571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p27"/>
          <p:cNvSpPr/>
          <p:nvPr/>
        </p:nvSpPr>
        <p:spPr>
          <a:xfrm>
            <a:off x="449280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p27"/>
          <p:cNvSpPr/>
          <p:nvPr/>
        </p:nvSpPr>
        <p:spPr>
          <a:xfrm>
            <a:off x="761807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27"/>
          <p:cNvSpPr/>
          <p:nvPr/>
        </p:nvSpPr>
        <p:spPr>
          <a:xfrm>
            <a:off x="830183" y="311571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4" name="Google Shape;2404;p27"/>
          <p:cNvSpPr/>
          <p:nvPr/>
        </p:nvSpPr>
        <p:spPr>
          <a:xfrm>
            <a:off x="830183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5" name="Google Shape;2405;p27"/>
          <p:cNvSpPr/>
          <p:nvPr/>
        </p:nvSpPr>
        <p:spPr>
          <a:xfrm>
            <a:off x="1142711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p27"/>
          <p:cNvSpPr/>
          <p:nvPr/>
        </p:nvSpPr>
        <p:spPr>
          <a:xfrm>
            <a:off x="1211087" y="311571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27"/>
          <p:cNvSpPr/>
          <p:nvPr/>
        </p:nvSpPr>
        <p:spPr>
          <a:xfrm>
            <a:off x="1211087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27"/>
          <p:cNvSpPr/>
          <p:nvPr/>
        </p:nvSpPr>
        <p:spPr>
          <a:xfrm>
            <a:off x="1523614" y="3046918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27"/>
          <p:cNvSpPr/>
          <p:nvPr/>
        </p:nvSpPr>
        <p:spPr>
          <a:xfrm>
            <a:off x="1591990" y="3115715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27"/>
          <p:cNvSpPr/>
          <p:nvPr/>
        </p:nvSpPr>
        <p:spPr>
          <a:xfrm>
            <a:off x="1591990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1" name="Google Shape;2411;p27"/>
          <p:cNvSpPr/>
          <p:nvPr/>
        </p:nvSpPr>
        <p:spPr>
          <a:xfrm>
            <a:off x="1904518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Google Shape;2412;p27"/>
          <p:cNvSpPr/>
          <p:nvPr/>
        </p:nvSpPr>
        <p:spPr>
          <a:xfrm>
            <a:off x="1972894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Google Shape;2413;p27"/>
          <p:cNvSpPr/>
          <p:nvPr/>
        </p:nvSpPr>
        <p:spPr>
          <a:xfrm>
            <a:off x="1972894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4" name="Google Shape;2414;p27"/>
          <p:cNvSpPr/>
          <p:nvPr/>
        </p:nvSpPr>
        <p:spPr>
          <a:xfrm>
            <a:off x="6856263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5" name="Google Shape;2415;p27"/>
          <p:cNvSpPr/>
          <p:nvPr/>
        </p:nvSpPr>
        <p:spPr>
          <a:xfrm>
            <a:off x="6924639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Google Shape;2416;p27"/>
          <p:cNvSpPr/>
          <p:nvPr/>
        </p:nvSpPr>
        <p:spPr>
          <a:xfrm>
            <a:off x="6924639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27"/>
          <p:cNvSpPr/>
          <p:nvPr/>
        </p:nvSpPr>
        <p:spPr>
          <a:xfrm>
            <a:off x="7237167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8" name="Google Shape;2418;p27"/>
          <p:cNvSpPr/>
          <p:nvPr/>
        </p:nvSpPr>
        <p:spPr>
          <a:xfrm>
            <a:off x="7305543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Google Shape;2419;p27"/>
          <p:cNvSpPr/>
          <p:nvPr/>
        </p:nvSpPr>
        <p:spPr>
          <a:xfrm>
            <a:off x="7305543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0" name="Google Shape;2420;p27"/>
          <p:cNvSpPr/>
          <p:nvPr/>
        </p:nvSpPr>
        <p:spPr>
          <a:xfrm>
            <a:off x="7618070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27"/>
          <p:cNvSpPr/>
          <p:nvPr/>
        </p:nvSpPr>
        <p:spPr>
          <a:xfrm>
            <a:off x="7686446" y="311571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27"/>
          <p:cNvSpPr/>
          <p:nvPr/>
        </p:nvSpPr>
        <p:spPr>
          <a:xfrm>
            <a:off x="7686446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27"/>
          <p:cNvSpPr/>
          <p:nvPr/>
        </p:nvSpPr>
        <p:spPr>
          <a:xfrm>
            <a:off x="7998974" y="3046918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27"/>
          <p:cNvSpPr/>
          <p:nvPr/>
        </p:nvSpPr>
        <p:spPr>
          <a:xfrm>
            <a:off x="8067350" y="3115715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27"/>
          <p:cNvSpPr/>
          <p:nvPr/>
        </p:nvSpPr>
        <p:spPr>
          <a:xfrm>
            <a:off x="8067350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27"/>
          <p:cNvSpPr/>
          <p:nvPr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27"/>
          <p:cNvSpPr/>
          <p:nvPr/>
        </p:nvSpPr>
        <p:spPr>
          <a:xfrm>
            <a:off x="8448253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27"/>
          <p:cNvSpPr/>
          <p:nvPr/>
        </p:nvSpPr>
        <p:spPr>
          <a:xfrm>
            <a:off x="8448253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27"/>
          <p:cNvSpPr/>
          <p:nvPr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27"/>
          <p:cNvSpPr/>
          <p:nvPr/>
        </p:nvSpPr>
        <p:spPr>
          <a:xfrm>
            <a:off x="8829157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1" name="Google Shape;2431;p27"/>
          <p:cNvSpPr/>
          <p:nvPr/>
        </p:nvSpPr>
        <p:spPr>
          <a:xfrm>
            <a:off x="8829157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27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27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Google Shape;2434;p27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5" name="Google Shape;2435;p27"/>
          <p:cNvSpPr/>
          <p:nvPr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p27"/>
          <p:cNvSpPr/>
          <p:nvPr/>
        </p:nvSpPr>
        <p:spPr>
          <a:xfrm>
            <a:off x="449280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7" name="Google Shape;2437;p27"/>
          <p:cNvSpPr/>
          <p:nvPr/>
        </p:nvSpPr>
        <p:spPr>
          <a:xfrm>
            <a:off x="449280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8" name="Google Shape;2438;p27"/>
          <p:cNvSpPr/>
          <p:nvPr/>
        </p:nvSpPr>
        <p:spPr>
          <a:xfrm>
            <a:off x="761807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Google Shape;2439;p27"/>
          <p:cNvSpPr/>
          <p:nvPr/>
        </p:nvSpPr>
        <p:spPr>
          <a:xfrm>
            <a:off x="830183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0" name="Google Shape;2440;p27"/>
          <p:cNvSpPr/>
          <p:nvPr/>
        </p:nvSpPr>
        <p:spPr>
          <a:xfrm>
            <a:off x="830183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1" name="Google Shape;2441;p27"/>
          <p:cNvSpPr/>
          <p:nvPr/>
        </p:nvSpPr>
        <p:spPr>
          <a:xfrm>
            <a:off x="1142711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2" name="Google Shape;2442;p27"/>
          <p:cNvSpPr/>
          <p:nvPr/>
        </p:nvSpPr>
        <p:spPr>
          <a:xfrm>
            <a:off x="1211087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3" name="Google Shape;2443;p27"/>
          <p:cNvSpPr/>
          <p:nvPr/>
        </p:nvSpPr>
        <p:spPr>
          <a:xfrm>
            <a:off x="1211087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Google Shape;2444;p27"/>
          <p:cNvSpPr/>
          <p:nvPr/>
        </p:nvSpPr>
        <p:spPr>
          <a:xfrm>
            <a:off x="152361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5" name="Google Shape;2445;p27"/>
          <p:cNvSpPr/>
          <p:nvPr/>
        </p:nvSpPr>
        <p:spPr>
          <a:xfrm>
            <a:off x="1591990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27"/>
          <p:cNvSpPr/>
          <p:nvPr/>
        </p:nvSpPr>
        <p:spPr>
          <a:xfrm>
            <a:off x="1591990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27"/>
          <p:cNvSpPr/>
          <p:nvPr/>
        </p:nvSpPr>
        <p:spPr>
          <a:xfrm>
            <a:off x="7237167" y="266605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8" name="Google Shape;2448;p27"/>
          <p:cNvSpPr/>
          <p:nvPr/>
        </p:nvSpPr>
        <p:spPr>
          <a:xfrm>
            <a:off x="7305543" y="273485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27"/>
          <p:cNvSpPr/>
          <p:nvPr/>
        </p:nvSpPr>
        <p:spPr>
          <a:xfrm>
            <a:off x="7305543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0" name="Google Shape;2450;p27"/>
          <p:cNvSpPr/>
          <p:nvPr/>
        </p:nvSpPr>
        <p:spPr>
          <a:xfrm>
            <a:off x="7618070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1" name="Google Shape;2451;p27"/>
          <p:cNvSpPr/>
          <p:nvPr/>
        </p:nvSpPr>
        <p:spPr>
          <a:xfrm>
            <a:off x="7686446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2" name="Google Shape;2452;p27"/>
          <p:cNvSpPr/>
          <p:nvPr/>
        </p:nvSpPr>
        <p:spPr>
          <a:xfrm>
            <a:off x="7686446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27"/>
          <p:cNvSpPr/>
          <p:nvPr/>
        </p:nvSpPr>
        <p:spPr>
          <a:xfrm>
            <a:off x="7998974" y="266605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27"/>
          <p:cNvSpPr/>
          <p:nvPr/>
        </p:nvSpPr>
        <p:spPr>
          <a:xfrm>
            <a:off x="8067350" y="273485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27"/>
          <p:cNvSpPr/>
          <p:nvPr/>
        </p:nvSpPr>
        <p:spPr>
          <a:xfrm>
            <a:off x="8067350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27"/>
          <p:cNvSpPr/>
          <p:nvPr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7" name="Google Shape;2457;p27"/>
          <p:cNvSpPr/>
          <p:nvPr/>
        </p:nvSpPr>
        <p:spPr>
          <a:xfrm>
            <a:off x="8448253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27"/>
          <p:cNvSpPr/>
          <p:nvPr/>
        </p:nvSpPr>
        <p:spPr>
          <a:xfrm>
            <a:off x="8448253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27"/>
          <p:cNvSpPr/>
          <p:nvPr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27"/>
          <p:cNvSpPr/>
          <p:nvPr/>
        </p:nvSpPr>
        <p:spPr>
          <a:xfrm>
            <a:off x="8829157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27"/>
          <p:cNvSpPr/>
          <p:nvPr/>
        </p:nvSpPr>
        <p:spPr>
          <a:xfrm>
            <a:off x="8829157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27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27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4" name="Google Shape;2464;p27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27"/>
          <p:cNvSpPr/>
          <p:nvPr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6" name="Google Shape;2466;p27"/>
          <p:cNvSpPr/>
          <p:nvPr/>
        </p:nvSpPr>
        <p:spPr>
          <a:xfrm>
            <a:off x="449280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p27"/>
          <p:cNvSpPr/>
          <p:nvPr/>
        </p:nvSpPr>
        <p:spPr>
          <a:xfrm>
            <a:off x="449280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8" name="Google Shape;2468;p27"/>
          <p:cNvSpPr/>
          <p:nvPr/>
        </p:nvSpPr>
        <p:spPr>
          <a:xfrm>
            <a:off x="761807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p27"/>
          <p:cNvSpPr/>
          <p:nvPr/>
        </p:nvSpPr>
        <p:spPr>
          <a:xfrm>
            <a:off x="830183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0" name="Google Shape;2470;p27"/>
          <p:cNvSpPr/>
          <p:nvPr/>
        </p:nvSpPr>
        <p:spPr>
          <a:xfrm>
            <a:off x="830183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1" name="Google Shape;2471;p27"/>
          <p:cNvSpPr/>
          <p:nvPr/>
        </p:nvSpPr>
        <p:spPr>
          <a:xfrm>
            <a:off x="1142711" y="228518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2" name="Google Shape;2472;p27"/>
          <p:cNvSpPr/>
          <p:nvPr/>
        </p:nvSpPr>
        <p:spPr>
          <a:xfrm>
            <a:off x="1211087" y="2353986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3" name="Google Shape;2473;p27"/>
          <p:cNvSpPr/>
          <p:nvPr/>
        </p:nvSpPr>
        <p:spPr>
          <a:xfrm>
            <a:off x="1211087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4" name="Google Shape;2474;p27"/>
          <p:cNvSpPr/>
          <p:nvPr/>
        </p:nvSpPr>
        <p:spPr>
          <a:xfrm>
            <a:off x="7618070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5" name="Google Shape;2475;p27"/>
          <p:cNvSpPr/>
          <p:nvPr/>
        </p:nvSpPr>
        <p:spPr>
          <a:xfrm>
            <a:off x="7686446" y="235398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Google Shape;2476;p27"/>
          <p:cNvSpPr/>
          <p:nvPr/>
        </p:nvSpPr>
        <p:spPr>
          <a:xfrm>
            <a:off x="7686446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7" name="Google Shape;2477;p27"/>
          <p:cNvSpPr/>
          <p:nvPr/>
        </p:nvSpPr>
        <p:spPr>
          <a:xfrm>
            <a:off x="7998974" y="228518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8" name="Google Shape;2478;p27"/>
          <p:cNvSpPr/>
          <p:nvPr/>
        </p:nvSpPr>
        <p:spPr>
          <a:xfrm>
            <a:off x="8067350" y="235398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9" name="Google Shape;2479;p27"/>
          <p:cNvSpPr/>
          <p:nvPr/>
        </p:nvSpPr>
        <p:spPr>
          <a:xfrm>
            <a:off x="8067350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0" name="Google Shape;2480;p27"/>
          <p:cNvSpPr/>
          <p:nvPr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1" name="Google Shape;2481;p27"/>
          <p:cNvSpPr/>
          <p:nvPr/>
        </p:nvSpPr>
        <p:spPr>
          <a:xfrm>
            <a:off x="8448253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p27"/>
          <p:cNvSpPr/>
          <p:nvPr/>
        </p:nvSpPr>
        <p:spPr>
          <a:xfrm>
            <a:off x="8448253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3" name="Google Shape;2483;p27"/>
          <p:cNvSpPr/>
          <p:nvPr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Google Shape;2484;p27"/>
          <p:cNvSpPr/>
          <p:nvPr/>
        </p:nvSpPr>
        <p:spPr>
          <a:xfrm>
            <a:off x="8829157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p27"/>
          <p:cNvSpPr/>
          <p:nvPr/>
        </p:nvSpPr>
        <p:spPr>
          <a:xfrm>
            <a:off x="8829157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6" name="Google Shape;2486;p27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7" name="Google Shape;2487;p27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8" name="Google Shape;2488;p27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27"/>
          <p:cNvSpPr/>
          <p:nvPr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p27"/>
          <p:cNvSpPr/>
          <p:nvPr/>
        </p:nvSpPr>
        <p:spPr>
          <a:xfrm>
            <a:off x="449280" y="197312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Google Shape;2491;p27"/>
          <p:cNvSpPr/>
          <p:nvPr/>
        </p:nvSpPr>
        <p:spPr>
          <a:xfrm>
            <a:off x="449280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Google Shape;2492;p27"/>
          <p:cNvSpPr/>
          <p:nvPr/>
        </p:nvSpPr>
        <p:spPr>
          <a:xfrm>
            <a:off x="761807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3" name="Google Shape;2493;p27"/>
          <p:cNvSpPr/>
          <p:nvPr/>
        </p:nvSpPr>
        <p:spPr>
          <a:xfrm>
            <a:off x="830183" y="197312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4" name="Google Shape;2494;p27"/>
          <p:cNvSpPr/>
          <p:nvPr/>
        </p:nvSpPr>
        <p:spPr>
          <a:xfrm>
            <a:off x="830183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5" name="Google Shape;2495;p27"/>
          <p:cNvSpPr/>
          <p:nvPr/>
        </p:nvSpPr>
        <p:spPr>
          <a:xfrm>
            <a:off x="114271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6" name="Google Shape;2496;p27"/>
          <p:cNvSpPr/>
          <p:nvPr/>
        </p:nvSpPr>
        <p:spPr>
          <a:xfrm>
            <a:off x="1211087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7" name="Google Shape;2497;p27"/>
          <p:cNvSpPr/>
          <p:nvPr/>
        </p:nvSpPr>
        <p:spPr>
          <a:xfrm>
            <a:off x="1211087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8" name="Google Shape;2498;p27"/>
          <p:cNvSpPr/>
          <p:nvPr/>
        </p:nvSpPr>
        <p:spPr>
          <a:xfrm>
            <a:off x="7618070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9" name="Google Shape;2499;p27"/>
          <p:cNvSpPr/>
          <p:nvPr/>
        </p:nvSpPr>
        <p:spPr>
          <a:xfrm>
            <a:off x="7686446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0" name="Google Shape;2500;p27"/>
          <p:cNvSpPr/>
          <p:nvPr/>
        </p:nvSpPr>
        <p:spPr>
          <a:xfrm>
            <a:off x="7686446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Google Shape;2501;p27"/>
          <p:cNvSpPr/>
          <p:nvPr/>
        </p:nvSpPr>
        <p:spPr>
          <a:xfrm>
            <a:off x="7998974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27"/>
          <p:cNvSpPr/>
          <p:nvPr/>
        </p:nvSpPr>
        <p:spPr>
          <a:xfrm>
            <a:off x="8067350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27"/>
          <p:cNvSpPr/>
          <p:nvPr/>
        </p:nvSpPr>
        <p:spPr>
          <a:xfrm>
            <a:off x="8067350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27"/>
          <p:cNvSpPr/>
          <p:nvPr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27"/>
          <p:cNvSpPr/>
          <p:nvPr/>
        </p:nvSpPr>
        <p:spPr>
          <a:xfrm>
            <a:off x="8448253" y="197312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6" name="Google Shape;2506;p27"/>
          <p:cNvSpPr/>
          <p:nvPr/>
        </p:nvSpPr>
        <p:spPr>
          <a:xfrm>
            <a:off x="8448253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7" name="Google Shape;2507;p27"/>
          <p:cNvSpPr/>
          <p:nvPr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Google Shape;2508;p27"/>
          <p:cNvSpPr/>
          <p:nvPr/>
        </p:nvSpPr>
        <p:spPr>
          <a:xfrm>
            <a:off x="8829157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27"/>
          <p:cNvSpPr/>
          <p:nvPr/>
        </p:nvSpPr>
        <p:spPr>
          <a:xfrm>
            <a:off x="8829157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Google Shape;2510;p27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27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27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Google Shape;2513;p27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27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27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27"/>
          <p:cNvSpPr/>
          <p:nvPr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27"/>
          <p:cNvSpPr/>
          <p:nvPr/>
        </p:nvSpPr>
        <p:spPr>
          <a:xfrm>
            <a:off x="830183" y="1592256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27"/>
          <p:cNvSpPr/>
          <p:nvPr/>
        </p:nvSpPr>
        <p:spPr>
          <a:xfrm>
            <a:off x="83018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27"/>
          <p:cNvSpPr/>
          <p:nvPr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27"/>
          <p:cNvSpPr/>
          <p:nvPr/>
        </p:nvSpPr>
        <p:spPr>
          <a:xfrm>
            <a:off x="8067350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1" name="Google Shape;2521;p27"/>
          <p:cNvSpPr/>
          <p:nvPr/>
        </p:nvSpPr>
        <p:spPr>
          <a:xfrm>
            <a:off x="806735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2" name="Google Shape;2522;p27"/>
          <p:cNvSpPr/>
          <p:nvPr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3" name="Google Shape;2523;p27"/>
          <p:cNvSpPr/>
          <p:nvPr/>
        </p:nvSpPr>
        <p:spPr>
          <a:xfrm>
            <a:off x="8448253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27"/>
          <p:cNvSpPr/>
          <p:nvPr/>
        </p:nvSpPr>
        <p:spPr>
          <a:xfrm>
            <a:off x="844825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27"/>
          <p:cNvSpPr/>
          <p:nvPr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27"/>
          <p:cNvSpPr/>
          <p:nvPr/>
        </p:nvSpPr>
        <p:spPr>
          <a:xfrm>
            <a:off x="8829157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27"/>
          <p:cNvSpPr/>
          <p:nvPr/>
        </p:nvSpPr>
        <p:spPr>
          <a:xfrm>
            <a:off x="8829157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27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27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27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27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27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27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27"/>
          <p:cNvSpPr/>
          <p:nvPr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27"/>
          <p:cNvSpPr/>
          <p:nvPr/>
        </p:nvSpPr>
        <p:spPr>
          <a:xfrm>
            <a:off x="830183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Google Shape;2536;p27"/>
          <p:cNvSpPr/>
          <p:nvPr/>
        </p:nvSpPr>
        <p:spPr>
          <a:xfrm>
            <a:off x="83018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p27"/>
          <p:cNvSpPr/>
          <p:nvPr/>
        </p:nvSpPr>
        <p:spPr>
          <a:xfrm>
            <a:off x="7998974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27"/>
          <p:cNvSpPr/>
          <p:nvPr/>
        </p:nvSpPr>
        <p:spPr>
          <a:xfrm>
            <a:off x="8067350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27"/>
          <p:cNvSpPr/>
          <p:nvPr/>
        </p:nvSpPr>
        <p:spPr>
          <a:xfrm>
            <a:off x="806735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27"/>
          <p:cNvSpPr/>
          <p:nvPr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27"/>
          <p:cNvSpPr/>
          <p:nvPr/>
        </p:nvSpPr>
        <p:spPr>
          <a:xfrm>
            <a:off x="8448253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27"/>
          <p:cNvSpPr/>
          <p:nvPr/>
        </p:nvSpPr>
        <p:spPr>
          <a:xfrm>
            <a:off x="844825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Google Shape;2543;p27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27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5" name="Google Shape;2545;p27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Google Shape;2546;p27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7" name="Google Shape;2547;p27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8" name="Google Shape;2548;p27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9" name="Google Shape;2549;p27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0" name="Google Shape;2550;p27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1" name="Google Shape;2551;p27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Google Shape;2552;p27"/>
          <p:cNvSpPr/>
          <p:nvPr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3" name="Google Shape;2553;p27"/>
          <p:cNvSpPr/>
          <p:nvPr/>
        </p:nvSpPr>
        <p:spPr>
          <a:xfrm>
            <a:off x="8448253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Google Shape;2554;p27"/>
          <p:cNvSpPr/>
          <p:nvPr/>
        </p:nvSpPr>
        <p:spPr>
          <a:xfrm>
            <a:off x="844825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5" name="Google Shape;2555;p27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Google Shape;2556;p27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7" name="Google Shape;2557;p27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8" name="Google Shape;2558;p27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9" name="Google Shape;2559;p27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0" name="Google Shape;2560;p27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1" name="Google Shape;2561;p27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27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27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4" name="Google Shape;2564;p27"/>
          <p:cNvSpPr/>
          <p:nvPr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27"/>
          <p:cNvSpPr/>
          <p:nvPr/>
        </p:nvSpPr>
        <p:spPr>
          <a:xfrm>
            <a:off x="8448253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Google Shape;2566;p27"/>
          <p:cNvSpPr/>
          <p:nvPr/>
        </p:nvSpPr>
        <p:spPr>
          <a:xfrm>
            <a:off x="844825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27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8" name="Google Shape;2568;p27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9" name="Google Shape;2569;p27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0" name="Google Shape;2570;p27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1" name="Google Shape;2571;p27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2" name="Google Shape;2572;p27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3" name="Google Shape;2573;p27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4" name="Google Shape;2574;p27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5" name="Google Shape;2575;p27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6" name="Google Shape;2576;p27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7" name="Google Shape;2577;p27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8" name="Google Shape;2578;p27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9" name="Google Shape;2579;p27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0" name="Google Shape;2580;p27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1" name="Google Shape;2581;p27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2" name="Google Shape;2582;p27"/>
          <p:cNvSpPr txBox="1"/>
          <p:nvPr>
            <p:ph type="ctrTitle"/>
          </p:nvPr>
        </p:nvSpPr>
        <p:spPr>
          <a:xfrm>
            <a:off x="1046818" y="41898"/>
            <a:ext cx="7050365" cy="197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3" name="Google Shape;2583;p27"/>
          <p:cNvSpPr txBox="1"/>
          <p:nvPr>
            <p:ph idx="1" type="subTitle"/>
          </p:nvPr>
        </p:nvSpPr>
        <p:spPr>
          <a:xfrm>
            <a:off x="1999744" y="2112533"/>
            <a:ext cx="5142233" cy="162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GO - Title and Content 1" type="obj">
  <p:cSld name="OBJECT">
    <p:bg>
      <p:bgPr>
        <a:gradFill>
          <a:gsLst>
            <a:gs pos="0">
              <a:srgbClr val="FAFAFA"/>
            </a:gs>
            <a:gs pos="47000">
              <a:srgbClr val="FAFAFA"/>
            </a:gs>
            <a:gs pos="83000">
              <a:srgbClr val="D6D6D6"/>
            </a:gs>
            <a:gs pos="100000">
              <a:srgbClr val="D6D6D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28"/>
          <p:cNvSpPr txBox="1"/>
          <p:nvPr>
            <p:ph type="title"/>
          </p:nvPr>
        </p:nvSpPr>
        <p:spPr>
          <a:xfrm>
            <a:off x="872133" y="365126"/>
            <a:ext cx="73997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  <a:defRPr b="0" sz="5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6" name="Google Shape;2586;p28"/>
          <p:cNvSpPr txBox="1"/>
          <p:nvPr>
            <p:ph idx="1" type="body"/>
          </p:nvPr>
        </p:nvSpPr>
        <p:spPr>
          <a:xfrm>
            <a:off x="872133" y="1825625"/>
            <a:ext cx="73997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7" name="Google Shape;2587;p28"/>
          <p:cNvSpPr txBox="1"/>
          <p:nvPr>
            <p:ph idx="10" type="dt"/>
          </p:nvPr>
        </p:nvSpPr>
        <p:spPr>
          <a:xfrm>
            <a:off x="87213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8" name="Google Shape;2588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9" name="Google Shape;2589;p28"/>
          <p:cNvSpPr txBox="1"/>
          <p:nvPr>
            <p:ph idx="12" type="sldNum"/>
          </p:nvPr>
        </p:nvSpPr>
        <p:spPr>
          <a:xfrm>
            <a:off x="6214467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0" name="Google Shape;2590;p28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1" name="Google Shape;2591;p28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2" name="Google Shape;2592;p28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3" name="Google Shape;2593;p28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4" name="Google Shape;2594;p28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5" name="Google Shape;2595;p28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p28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7" name="Google Shape;2597;p28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8" name="Google Shape;2598;p28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9" name="Google Shape;2599;p28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0" name="Google Shape;2600;p28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1" name="Google Shape;2601;p28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2" name="Google Shape;2602;p28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3" name="Google Shape;2603;p28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4" name="Google Shape;2604;p28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5" name="Google Shape;2605;p28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6" name="Google Shape;2606;p28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7" name="Google Shape;2607;p28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8" name="Google Shape;2608;p28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9" name="Google Shape;2609;p28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0" name="Google Shape;2610;p28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p28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p28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3" name="Google Shape;2613;p28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28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p28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6" name="Google Shape;2616;p28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7" name="Google Shape;2617;p28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28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9" name="Google Shape;2619;p28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0" name="Google Shape;2620;p28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1" name="Google Shape;2621;p28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2" name="Google Shape;2622;p28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3" name="Google Shape;2623;p28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4" name="Google Shape;2624;p28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5" name="Google Shape;2625;p28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6" name="Google Shape;2626;p28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7" name="Google Shape;2627;p28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8" name="Google Shape;2628;p28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9" name="Google Shape;2629;p28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0" name="Google Shape;2630;p28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Google Shape;2631;p28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28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28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28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Google Shape;2635;p28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6" name="Google Shape;2636;p28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7" name="Google Shape;2637;p28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8" name="Google Shape;2638;p28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9" name="Google Shape;2639;p28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0" name="Google Shape;2640;p28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1" name="Google Shape;2641;p28"/>
          <p:cNvSpPr/>
          <p:nvPr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2" name="Google Shape;2642;p28"/>
          <p:cNvSpPr/>
          <p:nvPr/>
        </p:nvSpPr>
        <p:spPr>
          <a:xfrm>
            <a:off x="449280" y="502003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3" name="Google Shape;2643;p28"/>
          <p:cNvSpPr/>
          <p:nvPr/>
        </p:nvSpPr>
        <p:spPr>
          <a:xfrm>
            <a:off x="449280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4" name="Google Shape;2644;p28"/>
          <p:cNvSpPr/>
          <p:nvPr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28"/>
          <p:cNvSpPr/>
          <p:nvPr/>
        </p:nvSpPr>
        <p:spPr>
          <a:xfrm>
            <a:off x="8448253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6" name="Google Shape;2646;p28"/>
          <p:cNvSpPr/>
          <p:nvPr/>
        </p:nvSpPr>
        <p:spPr>
          <a:xfrm>
            <a:off x="8448253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7" name="Google Shape;2647;p28"/>
          <p:cNvSpPr/>
          <p:nvPr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8" name="Google Shape;2648;p28"/>
          <p:cNvSpPr/>
          <p:nvPr/>
        </p:nvSpPr>
        <p:spPr>
          <a:xfrm>
            <a:off x="8829157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9" name="Google Shape;2649;p28"/>
          <p:cNvSpPr/>
          <p:nvPr/>
        </p:nvSpPr>
        <p:spPr>
          <a:xfrm>
            <a:off x="8829157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0" name="Google Shape;2650;p28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1" name="Google Shape;2651;p28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2" name="Google Shape;2652;p28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3" name="Google Shape;2653;p28"/>
          <p:cNvSpPr/>
          <p:nvPr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4" name="Google Shape;2654;p28"/>
          <p:cNvSpPr/>
          <p:nvPr/>
        </p:nvSpPr>
        <p:spPr>
          <a:xfrm>
            <a:off x="449280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5" name="Google Shape;2655;p28"/>
          <p:cNvSpPr/>
          <p:nvPr/>
        </p:nvSpPr>
        <p:spPr>
          <a:xfrm>
            <a:off x="449280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6" name="Google Shape;2656;p28"/>
          <p:cNvSpPr/>
          <p:nvPr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7" name="Google Shape;2657;p28"/>
          <p:cNvSpPr/>
          <p:nvPr/>
        </p:nvSpPr>
        <p:spPr>
          <a:xfrm>
            <a:off x="8448253" y="463917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8" name="Google Shape;2658;p28"/>
          <p:cNvSpPr/>
          <p:nvPr/>
        </p:nvSpPr>
        <p:spPr>
          <a:xfrm>
            <a:off x="8448253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9" name="Google Shape;2659;p28"/>
          <p:cNvSpPr/>
          <p:nvPr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0" name="Google Shape;2660;p28"/>
          <p:cNvSpPr/>
          <p:nvPr/>
        </p:nvSpPr>
        <p:spPr>
          <a:xfrm>
            <a:off x="8829157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1" name="Google Shape;2661;p28"/>
          <p:cNvSpPr/>
          <p:nvPr/>
        </p:nvSpPr>
        <p:spPr>
          <a:xfrm>
            <a:off x="8829157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2" name="Google Shape;2662;p28"/>
          <p:cNvSpPr/>
          <p:nvPr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3" name="Google Shape;2663;p28"/>
          <p:cNvSpPr/>
          <p:nvPr/>
        </p:nvSpPr>
        <p:spPr>
          <a:xfrm>
            <a:off x="68376" y="425831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4" name="Google Shape;2664;p28"/>
          <p:cNvSpPr/>
          <p:nvPr/>
        </p:nvSpPr>
        <p:spPr>
          <a:xfrm>
            <a:off x="68376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5" name="Google Shape;2665;p28"/>
          <p:cNvSpPr/>
          <p:nvPr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6" name="Google Shape;2666;p28"/>
          <p:cNvSpPr/>
          <p:nvPr/>
        </p:nvSpPr>
        <p:spPr>
          <a:xfrm>
            <a:off x="449280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7" name="Google Shape;2667;p28"/>
          <p:cNvSpPr/>
          <p:nvPr/>
        </p:nvSpPr>
        <p:spPr>
          <a:xfrm>
            <a:off x="449280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8" name="Google Shape;2668;p28"/>
          <p:cNvSpPr/>
          <p:nvPr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9" name="Google Shape;2669;p28"/>
          <p:cNvSpPr/>
          <p:nvPr/>
        </p:nvSpPr>
        <p:spPr>
          <a:xfrm>
            <a:off x="8448253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0" name="Google Shape;2670;p28"/>
          <p:cNvSpPr/>
          <p:nvPr/>
        </p:nvSpPr>
        <p:spPr>
          <a:xfrm>
            <a:off x="8448253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1" name="Google Shape;2671;p28"/>
          <p:cNvSpPr/>
          <p:nvPr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2" name="Google Shape;2672;p28"/>
          <p:cNvSpPr/>
          <p:nvPr/>
        </p:nvSpPr>
        <p:spPr>
          <a:xfrm>
            <a:off x="8829157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3" name="Google Shape;2673;p28"/>
          <p:cNvSpPr/>
          <p:nvPr/>
        </p:nvSpPr>
        <p:spPr>
          <a:xfrm>
            <a:off x="8829157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4" name="Google Shape;2674;p28"/>
          <p:cNvSpPr/>
          <p:nvPr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5" name="Google Shape;2675;p28"/>
          <p:cNvSpPr/>
          <p:nvPr/>
        </p:nvSpPr>
        <p:spPr>
          <a:xfrm>
            <a:off x="68376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6" name="Google Shape;2676;p28"/>
          <p:cNvSpPr/>
          <p:nvPr/>
        </p:nvSpPr>
        <p:spPr>
          <a:xfrm>
            <a:off x="68376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7" name="Google Shape;2677;p28"/>
          <p:cNvSpPr/>
          <p:nvPr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8" name="Google Shape;2678;p28"/>
          <p:cNvSpPr/>
          <p:nvPr/>
        </p:nvSpPr>
        <p:spPr>
          <a:xfrm>
            <a:off x="449280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9" name="Google Shape;2679;p28"/>
          <p:cNvSpPr/>
          <p:nvPr/>
        </p:nvSpPr>
        <p:spPr>
          <a:xfrm>
            <a:off x="449280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28"/>
          <p:cNvSpPr/>
          <p:nvPr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1" name="Google Shape;2681;p28"/>
          <p:cNvSpPr/>
          <p:nvPr/>
        </p:nvSpPr>
        <p:spPr>
          <a:xfrm>
            <a:off x="8448253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2" name="Google Shape;2682;p28"/>
          <p:cNvSpPr/>
          <p:nvPr/>
        </p:nvSpPr>
        <p:spPr>
          <a:xfrm>
            <a:off x="8448253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3" name="Google Shape;2683;p28"/>
          <p:cNvSpPr/>
          <p:nvPr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4" name="Google Shape;2684;p28"/>
          <p:cNvSpPr/>
          <p:nvPr/>
        </p:nvSpPr>
        <p:spPr>
          <a:xfrm>
            <a:off x="8829157" y="387744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5" name="Google Shape;2685;p28"/>
          <p:cNvSpPr/>
          <p:nvPr/>
        </p:nvSpPr>
        <p:spPr>
          <a:xfrm>
            <a:off x="8829157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6" name="Google Shape;2686;p28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7" name="Google Shape;2687;p28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8" name="Google Shape;2688;p28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9" name="Google Shape;2689;p28"/>
          <p:cNvSpPr/>
          <p:nvPr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0" name="Google Shape;2690;p28"/>
          <p:cNvSpPr/>
          <p:nvPr/>
        </p:nvSpPr>
        <p:spPr>
          <a:xfrm>
            <a:off x="449280" y="349658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1" name="Google Shape;2691;p28"/>
          <p:cNvSpPr/>
          <p:nvPr/>
        </p:nvSpPr>
        <p:spPr>
          <a:xfrm>
            <a:off x="449280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2" name="Google Shape;2692;p28"/>
          <p:cNvSpPr/>
          <p:nvPr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3" name="Google Shape;2693;p28"/>
          <p:cNvSpPr/>
          <p:nvPr/>
        </p:nvSpPr>
        <p:spPr>
          <a:xfrm>
            <a:off x="8448253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4" name="Google Shape;2694;p28"/>
          <p:cNvSpPr/>
          <p:nvPr/>
        </p:nvSpPr>
        <p:spPr>
          <a:xfrm>
            <a:off x="8448253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28"/>
          <p:cNvSpPr/>
          <p:nvPr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6" name="Google Shape;2696;p28"/>
          <p:cNvSpPr/>
          <p:nvPr/>
        </p:nvSpPr>
        <p:spPr>
          <a:xfrm>
            <a:off x="8829157" y="349658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7" name="Google Shape;2697;p28"/>
          <p:cNvSpPr/>
          <p:nvPr/>
        </p:nvSpPr>
        <p:spPr>
          <a:xfrm>
            <a:off x="8829157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8" name="Google Shape;2698;p28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9" name="Google Shape;2699;p28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0" name="Google Shape;2700;p28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1" name="Google Shape;2701;p28"/>
          <p:cNvSpPr/>
          <p:nvPr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2" name="Google Shape;2702;p28"/>
          <p:cNvSpPr/>
          <p:nvPr/>
        </p:nvSpPr>
        <p:spPr>
          <a:xfrm>
            <a:off x="449280" y="311571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3" name="Google Shape;2703;p28"/>
          <p:cNvSpPr/>
          <p:nvPr/>
        </p:nvSpPr>
        <p:spPr>
          <a:xfrm>
            <a:off x="449280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4" name="Google Shape;2704;p28"/>
          <p:cNvSpPr/>
          <p:nvPr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5" name="Google Shape;2705;p28"/>
          <p:cNvSpPr/>
          <p:nvPr/>
        </p:nvSpPr>
        <p:spPr>
          <a:xfrm>
            <a:off x="8448253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6" name="Google Shape;2706;p28"/>
          <p:cNvSpPr/>
          <p:nvPr/>
        </p:nvSpPr>
        <p:spPr>
          <a:xfrm>
            <a:off x="8448253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7" name="Google Shape;2707;p28"/>
          <p:cNvSpPr/>
          <p:nvPr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8" name="Google Shape;2708;p28"/>
          <p:cNvSpPr/>
          <p:nvPr/>
        </p:nvSpPr>
        <p:spPr>
          <a:xfrm>
            <a:off x="8829157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9" name="Google Shape;2709;p28"/>
          <p:cNvSpPr/>
          <p:nvPr/>
        </p:nvSpPr>
        <p:spPr>
          <a:xfrm>
            <a:off x="8829157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0" name="Google Shape;2710;p28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1" name="Google Shape;2711;p28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2" name="Google Shape;2712;p28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28"/>
          <p:cNvSpPr/>
          <p:nvPr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4" name="Google Shape;2714;p28"/>
          <p:cNvSpPr/>
          <p:nvPr/>
        </p:nvSpPr>
        <p:spPr>
          <a:xfrm>
            <a:off x="449280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5" name="Google Shape;2715;p28"/>
          <p:cNvSpPr/>
          <p:nvPr/>
        </p:nvSpPr>
        <p:spPr>
          <a:xfrm>
            <a:off x="449280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6" name="Google Shape;2716;p28"/>
          <p:cNvSpPr/>
          <p:nvPr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7" name="Google Shape;2717;p28"/>
          <p:cNvSpPr/>
          <p:nvPr/>
        </p:nvSpPr>
        <p:spPr>
          <a:xfrm>
            <a:off x="8448253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8" name="Google Shape;2718;p28"/>
          <p:cNvSpPr/>
          <p:nvPr/>
        </p:nvSpPr>
        <p:spPr>
          <a:xfrm>
            <a:off x="8448253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9" name="Google Shape;2719;p28"/>
          <p:cNvSpPr/>
          <p:nvPr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0" name="Google Shape;2720;p28"/>
          <p:cNvSpPr/>
          <p:nvPr/>
        </p:nvSpPr>
        <p:spPr>
          <a:xfrm>
            <a:off x="8829157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1" name="Google Shape;2721;p28"/>
          <p:cNvSpPr/>
          <p:nvPr/>
        </p:nvSpPr>
        <p:spPr>
          <a:xfrm>
            <a:off x="8829157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2" name="Google Shape;2722;p28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3" name="Google Shape;2723;p28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4" name="Google Shape;2724;p28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5" name="Google Shape;2725;p28"/>
          <p:cNvSpPr/>
          <p:nvPr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6" name="Google Shape;2726;p28"/>
          <p:cNvSpPr/>
          <p:nvPr/>
        </p:nvSpPr>
        <p:spPr>
          <a:xfrm>
            <a:off x="449280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7" name="Google Shape;2727;p28"/>
          <p:cNvSpPr/>
          <p:nvPr/>
        </p:nvSpPr>
        <p:spPr>
          <a:xfrm>
            <a:off x="449280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28"/>
          <p:cNvSpPr/>
          <p:nvPr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9" name="Google Shape;2729;p28"/>
          <p:cNvSpPr/>
          <p:nvPr/>
        </p:nvSpPr>
        <p:spPr>
          <a:xfrm>
            <a:off x="8448253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0" name="Google Shape;2730;p28"/>
          <p:cNvSpPr/>
          <p:nvPr/>
        </p:nvSpPr>
        <p:spPr>
          <a:xfrm>
            <a:off x="8448253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1" name="Google Shape;2731;p28"/>
          <p:cNvSpPr/>
          <p:nvPr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2" name="Google Shape;2732;p28"/>
          <p:cNvSpPr/>
          <p:nvPr/>
        </p:nvSpPr>
        <p:spPr>
          <a:xfrm>
            <a:off x="8829157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3" name="Google Shape;2733;p28"/>
          <p:cNvSpPr/>
          <p:nvPr/>
        </p:nvSpPr>
        <p:spPr>
          <a:xfrm>
            <a:off x="8829157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4" name="Google Shape;2734;p28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5" name="Google Shape;2735;p28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6" name="Google Shape;2736;p28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7" name="Google Shape;2737;p28"/>
          <p:cNvSpPr/>
          <p:nvPr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8" name="Google Shape;2738;p28"/>
          <p:cNvSpPr/>
          <p:nvPr/>
        </p:nvSpPr>
        <p:spPr>
          <a:xfrm>
            <a:off x="449280" y="197312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9" name="Google Shape;2739;p28"/>
          <p:cNvSpPr/>
          <p:nvPr/>
        </p:nvSpPr>
        <p:spPr>
          <a:xfrm>
            <a:off x="449280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0" name="Google Shape;2740;p28"/>
          <p:cNvSpPr/>
          <p:nvPr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1" name="Google Shape;2741;p28"/>
          <p:cNvSpPr/>
          <p:nvPr/>
        </p:nvSpPr>
        <p:spPr>
          <a:xfrm>
            <a:off x="8448253" y="197312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2" name="Google Shape;2742;p28"/>
          <p:cNvSpPr/>
          <p:nvPr/>
        </p:nvSpPr>
        <p:spPr>
          <a:xfrm>
            <a:off x="8448253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3" name="Google Shape;2743;p28"/>
          <p:cNvSpPr/>
          <p:nvPr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4" name="Google Shape;2744;p28"/>
          <p:cNvSpPr/>
          <p:nvPr/>
        </p:nvSpPr>
        <p:spPr>
          <a:xfrm>
            <a:off x="8829157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5" name="Google Shape;2745;p28"/>
          <p:cNvSpPr/>
          <p:nvPr/>
        </p:nvSpPr>
        <p:spPr>
          <a:xfrm>
            <a:off x="8829157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6" name="Google Shape;2746;p28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7" name="Google Shape;2747;p28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8" name="Google Shape;2748;p28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9" name="Google Shape;2749;p28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0" name="Google Shape;2750;p28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1" name="Google Shape;2751;p28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2" name="Google Shape;2752;p28"/>
          <p:cNvSpPr/>
          <p:nvPr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3" name="Google Shape;2753;p28"/>
          <p:cNvSpPr/>
          <p:nvPr/>
        </p:nvSpPr>
        <p:spPr>
          <a:xfrm>
            <a:off x="8448253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4" name="Google Shape;2754;p28"/>
          <p:cNvSpPr/>
          <p:nvPr/>
        </p:nvSpPr>
        <p:spPr>
          <a:xfrm>
            <a:off x="844825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5" name="Google Shape;2755;p28"/>
          <p:cNvSpPr/>
          <p:nvPr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6" name="Google Shape;2756;p28"/>
          <p:cNvSpPr/>
          <p:nvPr/>
        </p:nvSpPr>
        <p:spPr>
          <a:xfrm>
            <a:off x="8829157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7" name="Google Shape;2757;p28"/>
          <p:cNvSpPr/>
          <p:nvPr/>
        </p:nvSpPr>
        <p:spPr>
          <a:xfrm>
            <a:off x="8829157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8" name="Google Shape;2758;p28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9" name="Google Shape;2759;p28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0" name="Google Shape;2760;p28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1" name="Google Shape;2761;p28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2" name="Google Shape;2762;p28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3" name="Google Shape;2763;p28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4" name="Google Shape;2764;p28"/>
          <p:cNvSpPr/>
          <p:nvPr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5" name="Google Shape;2765;p28"/>
          <p:cNvSpPr/>
          <p:nvPr/>
        </p:nvSpPr>
        <p:spPr>
          <a:xfrm>
            <a:off x="8448253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6" name="Google Shape;2766;p28"/>
          <p:cNvSpPr/>
          <p:nvPr/>
        </p:nvSpPr>
        <p:spPr>
          <a:xfrm>
            <a:off x="844825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7" name="Google Shape;2767;p28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8" name="Google Shape;2768;p28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9" name="Google Shape;2769;p28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0" name="Google Shape;2770;p28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p28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2" name="Google Shape;2772;p28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3" name="Google Shape;2773;p28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4" name="Google Shape;2774;p28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5" name="Google Shape;2775;p28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6" name="Google Shape;2776;p28"/>
          <p:cNvSpPr/>
          <p:nvPr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7" name="Google Shape;2777;p28"/>
          <p:cNvSpPr/>
          <p:nvPr/>
        </p:nvSpPr>
        <p:spPr>
          <a:xfrm>
            <a:off x="8448253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8" name="Google Shape;2778;p28"/>
          <p:cNvSpPr/>
          <p:nvPr/>
        </p:nvSpPr>
        <p:spPr>
          <a:xfrm>
            <a:off x="844825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9" name="Google Shape;2779;p28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0" name="Google Shape;2780;p28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1" name="Google Shape;2781;p28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2" name="Google Shape;2782;p28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3" name="Google Shape;2783;p28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4" name="Google Shape;2784;p28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5" name="Google Shape;2785;p28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6" name="Google Shape;2786;p28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7" name="Google Shape;2787;p28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8" name="Google Shape;2788;p28"/>
          <p:cNvSpPr/>
          <p:nvPr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9" name="Google Shape;2789;p28"/>
          <p:cNvSpPr/>
          <p:nvPr/>
        </p:nvSpPr>
        <p:spPr>
          <a:xfrm>
            <a:off x="8448253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0" name="Google Shape;2790;p28"/>
          <p:cNvSpPr/>
          <p:nvPr/>
        </p:nvSpPr>
        <p:spPr>
          <a:xfrm>
            <a:off x="844825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1" name="Google Shape;2791;p28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2" name="Google Shape;2792;p28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3" name="Google Shape;2793;p28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4" name="Google Shape;2794;p28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5" name="Google Shape;2795;p28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6" name="Google Shape;2796;p28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7" name="Google Shape;2797;p28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8" name="Google Shape;2798;p28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9" name="Google Shape;2799;p28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0" name="Google Shape;2800;p28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1" name="Google Shape;2801;p28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2" name="Google Shape;2802;p28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3" name="Google Shape;2803;p28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4" name="Google Shape;2804;p28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5" name="Google Shape;2805;p28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GO - Title and Content 2">
  <p:cSld name="LEGO - Title and Content 2">
    <p:bg>
      <p:bgPr>
        <a:gradFill>
          <a:gsLst>
            <a:gs pos="0">
              <a:srgbClr val="FAFAFA"/>
            </a:gs>
            <a:gs pos="47000">
              <a:srgbClr val="FAFAFA"/>
            </a:gs>
            <a:gs pos="83000">
              <a:srgbClr val="D6D6D6"/>
            </a:gs>
            <a:gs pos="100000">
              <a:srgbClr val="D6D6D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29"/>
          <p:cNvSpPr txBox="1"/>
          <p:nvPr>
            <p:ph type="title"/>
          </p:nvPr>
        </p:nvSpPr>
        <p:spPr>
          <a:xfrm>
            <a:off x="628650" y="527134"/>
            <a:ext cx="7886700" cy="1163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  <a:defRPr b="0" sz="5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8" name="Google Shape;2808;p29"/>
          <p:cNvSpPr txBox="1"/>
          <p:nvPr>
            <p:ph idx="1" type="body"/>
          </p:nvPr>
        </p:nvSpPr>
        <p:spPr>
          <a:xfrm>
            <a:off x="628650" y="1825625"/>
            <a:ext cx="7886700" cy="395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9" name="Google Shape;2809;p29"/>
          <p:cNvSpPr txBox="1"/>
          <p:nvPr>
            <p:ph idx="10" type="dt"/>
          </p:nvPr>
        </p:nvSpPr>
        <p:spPr>
          <a:xfrm>
            <a:off x="872133" y="5994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0" name="Google Shape;2810;p29"/>
          <p:cNvSpPr txBox="1"/>
          <p:nvPr>
            <p:ph idx="11" type="ftr"/>
          </p:nvPr>
        </p:nvSpPr>
        <p:spPr>
          <a:xfrm flipH="1">
            <a:off x="3094050" y="6122200"/>
            <a:ext cx="190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1" name="Google Shape;2811;p29"/>
          <p:cNvSpPr txBox="1"/>
          <p:nvPr>
            <p:ph idx="12" type="sldNum"/>
          </p:nvPr>
        </p:nvSpPr>
        <p:spPr>
          <a:xfrm>
            <a:off x="6214467" y="59944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2" name="Google Shape;2812;p29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3" name="Google Shape;2813;p29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4" name="Google Shape;2814;p29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5" name="Google Shape;2815;p29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6" name="Google Shape;2816;p29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7" name="Google Shape;2817;p29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8" name="Google Shape;2818;p29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9" name="Google Shape;2819;p29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0" name="Google Shape;2820;p29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1" name="Google Shape;2821;p29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2" name="Google Shape;2822;p29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3" name="Google Shape;2823;p29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4" name="Google Shape;2824;p29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5" name="Google Shape;2825;p29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6" name="Google Shape;2826;p29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7" name="Google Shape;2827;p29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8" name="Google Shape;2828;p29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9" name="Google Shape;2829;p29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0" name="Google Shape;2830;p29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1" name="Google Shape;2831;p29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2" name="Google Shape;2832;p29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3" name="Google Shape;2833;p29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4" name="Google Shape;2834;p29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5" name="Google Shape;2835;p29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6" name="Google Shape;2836;p29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7" name="Google Shape;2837;p29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8" name="Google Shape;2838;p29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9" name="Google Shape;2839;p29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0" name="Google Shape;2840;p29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1" name="Google Shape;2841;p29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2" name="Google Shape;2842;p29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3" name="Google Shape;2843;p29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4" name="Google Shape;2844;p29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5" name="Google Shape;2845;p29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6" name="Google Shape;2846;p29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7" name="Google Shape;2847;p29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8" name="Google Shape;2848;p29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9" name="Google Shape;2849;p29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0" name="Google Shape;2850;p29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1" name="Google Shape;2851;p29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2" name="Google Shape;2852;p29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3" name="Google Shape;2853;p29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4" name="Google Shape;2854;p29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5" name="Google Shape;2855;p29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6" name="Google Shape;2856;p29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7" name="Google Shape;2857;p29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8" name="Google Shape;2858;p29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9" name="Google Shape;2859;p29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0" name="Google Shape;2860;p29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1" name="Google Shape;2861;p29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2" name="Google Shape;2862;p29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3" name="Google Shape;2863;p29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4" name="Google Shape;2864;p29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5" name="Google Shape;2865;p29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6" name="Google Shape;2866;p29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7" name="Google Shape;2867;p29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8" name="Google Shape;2868;p29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9" name="Google Shape;2869;p29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0" name="Google Shape;2870;p29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1" name="Google Shape;2871;p29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2" name="Google Shape;2872;p29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3" name="Google Shape;2873;p29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4" name="Google Shape;2874;p29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5" name="Google Shape;2875;p29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6" name="Google Shape;2876;p29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7" name="Google Shape;2877;p29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8" name="Google Shape;2878;p29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9" name="Google Shape;2879;p29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0" name="Google Shape;2880;p29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1" name="Google Shape;2881;p29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2" name="Google Shape;2882;p29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3" name="Google Shape;2883;p29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4" name="Google Shape;2884;p29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5" name="Google Shape;2885;p29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6" name="Google Shape;2886;p29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7" name="Google Shape;2887;p29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8" name="Google Shape;2888;p29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9" name="Google Shape;2889;p29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0" name="Google Shape;2890;p29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1" name="Google Shape;2891;p29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2" name="Google Shape;2892;p29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3" name="Google Shape;2893;p29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4" name="Google Shape;2894;p29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5" name="Google Shape;2895;p29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6" name="Google Shape;2896;p29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7" name="Google Shape;2897;p29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8" name="Google Shape;2898;p29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9" name="Google Shape;2899;p29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0" name="Google Shape;2900;p29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1" name="Google Shape;2901;p29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p29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3" name="Google Shape;2903;p29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4" name="Google Shape;2904;p29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5" name="Google Shape;2905;p29"/>
          <p:cNvSpPr/>
          <p:nvPr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6" name="Google Shape;2906;p29"/>
          <p:cNvSpPr/>
          <p:nvPr/>
        </p:nvSpPr>
        <p:spPr>
          <a:xfrm>
            <a:off x="8829157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7" name="Google Shape;2907;p29"/>
          <p:cNvSpPr/>
          <p:nvPr/>
        </p:nvSpPr>
        <p:spPr>
          <a:xfrm>
            <a:off x="8829157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8" name="Google Shape;2908;p29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9" name="Google Shape;2909;p29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0" name="Google Shape;2910;p29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1" name="Google Shape;2911;p29"/>
          <p:cNvSpPr/>
          <p:nvPr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Google Shape;2912;p29"/>
          <p:cNvSpPr/>
          <p:nvPr/>
        </p:nvSpPr>
        <p:spPr>
          <a:xfrm>
            <a:off x="8829157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3" name="Google Shape;2913;p29"/>
          <p:cNvSpPr/>
          <p:nvPr/>
        </p:nvSpPr>
        <p:spPr>
          <a:xfrm>
            <a:off x="8829157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29"/>
          <p:cNvSpPr/>
          <p:nvPr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5" name="Google Shape;2915;p29"/>
          <p:cNvSpPr/>
          <p:nvPr/>
        </p:nvSpPr>
        <p:spPr>
          <a:xfrm>
            <a:off x="68376" y="425831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6" name="Google Shape;2916;p29"/>
          <p:cNvSpPr/>
          <p:nvPr/>
        </p:nvSpPr>
        <p:spPr>
          <a:xfrm>
            <a:off x="68376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7" name="Google Shape;2917;p29"/>
          <p:cNvSpPr/>
          <p:nvPr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8" name="Google Shape;2918;p29"/>
          <p:cNvSpPr/>
          <p:nvPr/>
        </p:nvSpPr>
        <p:spPr>
          <a:xfrm>
            <a:off x="8829157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9" name="Google Shape;2919;p29"/>
          <p:cNvSpPr/>
          <p:nvPr/>
        </p:nvSpPr>
        <p:spPr>
          <a:xfrm>
            <a:off x="8829157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0" name="Google Shape;2920;p29"/>
          <p:cNvSpPr/>
          <p:nvPr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1" name="Google Shape;2921;p29"/>
          <p:cNvSpPr/>
          <p:nvPr/>
        </p:nvSpPr>
        <p:spPr>
          <a:xfrm>
            <a:off x="68376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2" name="Google Shape;2922;p29"/>
          <p:cNvSpPr/>
          <p:nvPr/>
        </p:nvSpPr>
        <p:spPr>
          <a:xfrm>
            <a:off x="68376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3" name="Google Shape;2923;p29"/>
          <p:cNvSpPr/>
          <p:nvPr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4" name="Google Shape;2924;p29"/>
          <p:cNvSpPr/>
          <p:nvPr/>
        </p:nvSpPr>
        <p:spPr>
          <a:xfrm>
            <a:off x="8829157" y="387744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5" name="Google Shape;2925;p29"/>
          <p:cNvSpPr/>
          <p:nvPr/>
        </p:nvSpPr>
        <p:spPr>
          <a:xfrm>
            <a:off x="8829157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6" name="Google Shape;2926;p29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7" name="Google Shape;2927;p29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8" name="Google Shape;2928;p29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9" name="Google Shape;2929;p29"/>
          <p:cNvSpPr/>
          <p:nvPr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0" name="Google Shape;2930;p29"/>
          <p:cNvSpPr/>
          <p:nvPr/>
        </p:nvSpPr>
        <p:spPr>
          <a:xfrm>
            <a:off x="8829157" y="349658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1" name="Google Shape;2931;p29"/>
          <p:cNvSpPr/>
          <p:nvPr/>
        </p:nvSpPr>
        <p:spPr>
          <a:xfrm>
            <a:off x="8829157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2" name="Google Shape;2932;p29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3" name="Google Shape;2933;p29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4" name="Google Shape;2934;p29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5" name="Google Shape;2935;p29"/>
          <p:cNvSpPr/>
          <p:nvPr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6" name="Google Shape;2936;p29"/>
          <p:cNvSpPr/>
          <p:nvPr/>
        </p:nvSpPr>
        <p:spPr>
          <a:xfrm>
            <a:off x="8829157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7" name="Google Shape;2937;p29"/>
          <p:cNvSpPr/>
          <p:nvPr/>
        </p:nvSpPr>
        <p:spPr>
          <a:xfrm>
            <a:off x="8829157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8" name="Google Shape;2938;p29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9" name="Google Shape;2939;p29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0" name="Google Shape;2940;p29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1" name="Google Shape;2941;p29"/>
          <p:cNvSpPr/>
          <p:nvPr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2" name="Google Shape;2942;p29"/>
          <p:cNvSpPr/>
          <p:nvPr/>
        </p:nvSpPr>
        <p:spPr>
          <a:xfrm>
            <a:off x="8829157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3" name="Google Shape;2943;p29"/>
          <p:cNvSpPr/>
          <p:nvPr/>
        </p:nvSpPr>
        <p:spPr>
          <a:xfrm>
            <a:off x="8829157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4" name="Google Shape;2944;p29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5" name="Google Shape;2945;p29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6" name="Google Shape;2946;p29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7" name="Google Shape;2947;p29"/>
          <p:cNvSpPr/>
          <p:nvPr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8" name="Google Shape;2948;p29"/>
          <p:cNvSpPr/>
          <p:nvPr/>
        </p:nvSpPr>
        <p:spPr>
          <a:xfrm>
            <a:off x="8829157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9" name="Google Shape;2949;p29"/>
          <p:cNvSpPr/>
          <p:nvPr/>
        </p:nvSpPr>
        <p:spPr>
          <a:xfrm>
            <a:off x="8829157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0" name="Google Shape;2950;p29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1" name="Google Shape;2951;p29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2" name="Google Shape;2952;p29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3" name="Google Shape;2953;p29"/>
          <p:cNvSpPr/>
          <p:nvPr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4" name="Google Shape;2954;p29"/>
          <p:cNvSpPr/>
          <p:nvPr/>
        </p:nvSpPr>
        <p:spPr>
          <a:xfrm>
            <a:off x="8829157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5" name="Google Shape;2955;p29"/>
          <p:cNvSpPr/>
          <p:nvPr/>
        </p:nvSpPr>
        <p:spPr>
          <a:xfrm>
            <a:off x="8829157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6" name="Google Shape;2956;p29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7" name="Google Shape;2957;p29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8" name="Google Shape;2958;p29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9" name="Google Shape;2959;p29"/>
          <p:cNvSpPr/>
          <p:nvPr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0" name="Google Shape;2960;p29"/>
          <p:cNvSpPr/>
          <p:nvPr/>
        </p:nvSpPr>
        <p:spPr>
          <a:xfrm>
            <a:off x="8829157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1" name="Google Shape;2961;p29"/>
          <p:cNvSpPr/>
          <p:nvPr/>
        </p:nvSpPr>
        <p:spPr>
          <a:xfrm>
            <a:off x="8829157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2" name="Google Shape;2962;p29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3" name="Google Shape;2963;p29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4" name="Google Shape;2964;p29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5" name="Google Shape;2965;p29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6" name="Google Shape;2966;p29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7" name="Google Shape;2967;p29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8" name="Google Shape;2968;p29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9" name="Google Shape;2969;p29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0" name="Google Shape;2970;p29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1" name="Google Shape;2971;p29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2" name="Google Shape;2972;p29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3" name="Google Shape;2973;p29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4" name="Google Shape;2974;p29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5" name="Google Shape;2975;p29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6" name="Google Shape;2976;p29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7" name="Google Shape;2977;p29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8" name="Google Shape;2978;p29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9" name="Google Shape;2979;p29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0" name="Google Shape;2980;p29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1" name="Google Shape;2981;p29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2" name="Google Shape;2982;p29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3" name="Google Shape;2983;p29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4" name="Google Shape;2984;p29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5" name="Google Shape;2985;p29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6" name="Google Shape;2986;p29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7" name="Google Shape;2987;p29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8" name="Google Shape;2988;p29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9" name="Google Shape;2989;p29"/>
          <p:cNvSpPr/>
          <p:nvPr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0" name="Google Shape;2990;p29"/>
          <p:cNvSpPr/>
          <p:nvPr/>
        </p:nvSpPr>
        <p:spPr>
          <a:xfrm>
            <a:off x="121108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1" name="Google Shape;2991;p29"/>
          <p:cNvSpPr/>
          <p:nvPr/>
        </p:nvSpPr>
        <p:spPr>
          <a:xfrm>
            <a:off x="121108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2" name="Google Shape;2992;p29"/>
          <p:cNvSpPr/>
          <p:nvPr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3" name="Google Shape;2993;p29"/>
          <p:cNvSpPr/>
          <p:nvPr/>
        </p:nvSpPr>
        <p:spPr>
          <a:xfrm>
            <a:off x="159199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4" name="Google Shape;2994;p29"/>
          <p:cNvSpPr/>
          <p:nvPr/>
        </p:nvSpPr>
        <p:spPr>
          <a:xfrm>
            <a:off x="159199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5" name="Google Shape;2995;p29"/>
          <p:cNvSpPr/>
          <p:nvPr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6" name="Google Shape;2996;p29"/>
          <p:cNvSpPr/>
          <p:nvPr/>
        </p:nvSpPr>
        <p:spPr>
          <a:xfrm>
            <a:off x="197289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7" name="Google Shape;2997;p29"/>
          <p:cNvSpPr/>
          <p:nvPr/>
        </p:nvSpPr>
        <p:spPr>
          <a:xfrm>
            <a:off x="197289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8" name="Google Shape;2998;p29"/>
          <p:cNvSpPr/>
          <p:nvPr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9" name="Google Shape;2999;p29"/>
          <p:cNvSpPr/>
          <p:nvPr/>
        </p:nvSpPr>
        <p:spPr>
          <a:xfrm>
            <a:off x="235379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0" name="Google Shape;3000;p29"/>
          <p:cNvSpPr/>
          <p:nvPr/>
        </p:nvSpPr>
        <p:spPr>
          <a:xfrm>
            <a:off x="235379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1" name="Google Shape;3001;p29"/>
          <p:cNvSpPr/>
          <p:nvPr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2" name="Google Shape;3002;p29"/>
          <p:cNvSpPr/>
          <p:nvPr/>
        </p:nvSpPr>
        <p:spPr>
          <a:xfrm>
            <a:off x="2734701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3" name="Google Shape;3003;p29"/>
          <p:cNvSpPr/>
          <p:nvPr/>
        </p:nvSpPr>
        <p:spPr>
          <a:xfrm>
            <a:off x="273470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4" name="Google Shape;3004;p29"/>
          <p:cNvSpPr/>
          <p:nvPr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5" name="Google Shape;3005;p29"/>
          <p:cNvSpPr/>
          <p:nvPr/>
        </p:nvSpPr>
        <p:spPr>
          <a:xfrm>
            <a:off x="311560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6" name="Google Shape;3006;p29"/>
          <p:cNvSpPr/>
          <p:nvPr/>
        </p:nvSpPr>
        <p:spPr>
          <a:xfrm>
            <a:off x="311560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7" name="Google Shape;3007;p29"/>
          <p:cNvSpPr/>
          <p:nvPr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8" name="Google Shape;3008;p29"/>
          <p:cNvSpPr/>
          <p:nvPr/>
        </p:nvSpPr>
        <p:spPr>
          <a:xfrm>
            <a:off x="3496508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9" name="Google Shape;3009;p29"/>
          <p:cNvSpPr/>
          <p:nvPr/>
        </p:nvSpPr>
        <p:spPr>
          <a:xfrm>
            <a:off x="349650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0" name="Google Shape;3010;p29"/>
          <p:cNvSpPr/>
          <p:nvPr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1" name="Google Shape;3011;p29"/>
          <p:cNvSpPr/>
          <p:nvPr/>
        </p:nvSpPr>
        <p:spPr>
          <a:xfrm>
            <a:off x="3877411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2" name="Google Shape;3012;p29"/>
          <p:cNvSpPr/>
          <p:nvPr/>
        </p:nvSpPr>
        <p:spPr>
          <a:xfrm>
            <a:off x="387741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3" name="Google Shape;3013;p29"/>
          <p:cNvSpPr/>
          <p:nvPr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4" name="Google Shape;3014;p29"/>
          <p:cNvSpPr/>
          <p:nvPr/>
        </p:nvSpPr>
        <p:spPr>
          <a:xfrm>
            <a:off x="4258315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5" name="Google Shape;3015;p29"/>
          <p:cNvSpPr/>
          <p:nvPr/>
        </p:nvSpPr>
        <p:spPr>
          <a:xfrm>
            <a:off x="425831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6" name="Google Shape;3016;p29"/>
          <p:cNvSpPr/>
          <p:nvPr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7" name="Google Shape;3017;p29"/>
          <p:cNvSpPr/>
          <p:nvPr/>
        </p:nvSpPr>
        <p:spPr>
          <a:xfrm>
            <a:off x="4639218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8" name="Google Shape;3018;p29"/>
          <p:cNvSpPr/>
          <p:nvPr/>
        </p:nvSpPr>
        <p:spPr>
          <a:xfrm>
            <a:off x="463921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9" name="Google Shape;3019;p29"/>
          <p:cNvSpPr/>
          <p:nvPr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0" name="Google Shape;3020;p29"/>
          <p:cNvSpPr/>
          <p:nvPr/>
        </p:nvSpPr>
        <p:spPr>
          <a:xfrm>
            <a:off x="5020122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1" name="Google Shape;3021;p29"/>
          <p:cNvSpPr/>
          <p:nvPr/>
        </p:nvSpPr>
        <p:spPr>
          <a:xfrm>
            <a:off x="502012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2" name="Google Shape;3022;p29"/>
          <p:cNvSpPr/>
          <p:nvPr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3" name="Google Shape;3023;p29"/>
          <p:cNvSpPr/>
          <p:nvPr/>
        </p:nvSpPr>
        <p:spPr>
          <a:xfrm>
            <a:off x="5401025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4" name="Google Shape;3024;p29"/>
          <p:cNvSpPr/>
          <p:nvPr/>
        </p:nvSpPr>
        <p:spPr>
          <a:xfrm>
            <a:off x="540102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5" name="Google Shape;3025;p29"/>
          <p:cNvSpPr/>
          <p:nvPr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6" name="Google Shape;3026;p29"/>
          <p:cNvSpPr/>
          <p:nvPr/>
        </p:nvSpPr>
        <p:spPr>
          <a:xfrm>
            <a:off x="5781929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7" name="Google Shape;3027;p29"/>
          <p:cNvSpPr/>
          <p:nvPr/>
        </p:nvSpPr>
        <p:spPr>
          <a:xfrm>
            <a:off x="578192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8" name="Google Shape;3028;p29"/>
          <p:cNvSpPr/>
          <p:nvPr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9" name="Google Shape;3029;p29"/>
          <p:cNvSpPr/>
          <p:nvPr/>
        </p:nvSpPr>
        <p:spPr>
          <a:xfrm>
            <a:off x="6162832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0" name="Google Shape;3030;p29"/>
          <p:cNvSpPr/>
          <p:nvPr/>
        </p:nvSpPr>
        <p:spPr>
          <a:xfrm>
            <a:off x="616283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1" name="Google Shape;3031;p29"/>
          <p:cNvSpPr/>
          <p:nvPr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2" name="Google Shape;3032;p29"/>
          <p:cNvSpPr/>
          <p:nvPr/>
        </p:nvSpPr>
        <p:spPr>
          <a:xfrm>
            <a:off x="6543736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3" name="Google Shape;3033;p29"/>
          <p:cNvSpPr/>
          <p:nvPr/>
        </p:nvSpPr>
        <p:spPr>
          <a:xfrm>
            <a:off x="654373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4" name="Google Shape;3034;p29"/>
          <p:cNvSpPr/>
          <p:nvPr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5" name="Google Shape;3035;p29"/>
          <p:cNvSpPr/>
          <p:nvPr/>
        </p:nvSpPr>
        <p:spPr>
          <a:xfrm>
            <a:off x="6924639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6" name="Google Shape;3036;p29"/>
          <p:cNvSpPr/>
          <p:nvPr/>
        </p:nvSpPr>
        <p:spPr>
          <a:xfrm>
            <a:off x="692463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7" name="Google Shape;3037;p29"/>
          <p:cNvSpPr/>
          <p:nvPr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8" name="Google Shape;3038;p29"/>
          <p:cNvSpPr/>
          <p:nvPr/>
        </p:nvSpPr>
        <p:spPr>
          <a:xfrm>
            <a:off x="7305543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9" name="Google Shape;3039;p29"/>
          <p:cNvSpPr/>
          <p:nvPr/>
        </p:nvSpPr>
        <p:spPr>
          <a:xfrm>
            <a:off x="730554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0" name="Google Shape;3040;p29"/>
          <p:cNvSpPr/>
          <p:nvPr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1" name="Google Shape;3041;p29"/>
          <p:cNvSpPr/>
          <p:nvPr/>
        </p:nvSpPr>
        <p:spPr>
          <a:xfrm>
            <a:off x="768644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2" name="Google Shape;3042;p29"/>
          <p:cNvSpPr/>
          <p:nvPr/>
        </p:nvSpPr>
        <p:spPr>
          <a:xfrm>
            <a:off x="768644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3" name="Google Shape;3043;p29"/>
          <p:cNvSpPr/>
          <p:nvPr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4" name="Google Shape;3044;p29"/>
          <p:cNvSpPr/>
          <p:nvPr/>
        </p:nvSpPr>
        <p:spPr>
          <a:xfrm>
            <a:off x="806735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5" name="Google Shape;3045;p29"/>
          <p:cNvSpPr/>
          <p:nvPr/>
        </p:nvSpPr>
        <p:spPr>
          <a:xfrm>
            <a:off x="806735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6" name="Google Shape;3046;p29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7" name="Google Shape;3047;p29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8" name="Google Shape;3048;p29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9" name="Google Shape;3049;p29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0" name="Google Shape;3050;p29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1" name="Google Shape;3051;p29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GO - Title and Content 3">
  <p:cSld name="LEGO - Title and Content 3">
    <p:bg>
      <p:bgPr>
        <a:gradFill>
          <a:gsLst>
            <a:gs pos="0">
              <a:srgbClr val="FAFAFA"/>
            </a:gs>
            <a:gs pos="47000">
              <a:srgbClr val="FAFAFA"/>
            </a:gs>
            <a:gs pos="83000">
              <a:srgbClr val="D6D6D6"/>
            </a:gs>
            <a:gs pos="100000">
              <a:srgbClr val="D6D6D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30"/>
          <p:cNvSpPr txBox="1"/>
          <p:nvPr>
            <p:ph type="title"/>
          </p:nvPr>
        </p:nvSpPr>
        <p:spPr>
          <a:xfrm>
            <a:off x="628650" y="527134"/>
            <a:ext cx="7886700" cy="85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  <a:defRPr b="0" sz="5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4" name="Google Shape;3054;p30"/>
          <p:cNvSpPr txBox="1"/>
          <p:nvPr>
            <p:ph idx="1" type="body"/>
          </p:nvPr>
        </p:nvSpPr>
        <p:spPr>
          <a:xfrm>
            <a:off x="628650" y="2218826"/>
            <a:ext cx="7886700" cy="3562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5" name="Google Shape;3055;p30"/>
          <p:cNvSpPr txBox="1"/>
          <p:nvPr>
            <p:ph idx="10" type="dt"/>
          </p:nvPr>
        </p:nvSpPr>
        <p:spPr>
          <a:xfrm>
            <a:off x="628650" y="59944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6" name="Google Shape;3056;p30"/>
          <p:cNvSpPr txBox="1"/>
          <p:nvPr>
            <p:ph idx="11" type="ftr"/>
          </p:nvPr>
        </p:nvSpPr>
        <p:spPr>
          <a:xfrm>
            <a:off x="3028950" y="599440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7" name="Google Shape;3057;p30"/>
          <p:cNvSpPr txBox="1"/>
          <p:nvPr>
            <p:ph idx="12" type="sldNum"/>
          </p:nvPr>
        </p:nvSpPr>
        <p:spPr>
          <a:xfrm>
            <a:off x="6457950" y="59944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8" name="Google Shape;3058;p30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9" name="Google Shape;3059;p30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0" name="Google Shape;3060;p30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1" name="Google Shape;3061;p30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2" name="Google Shape;3062;p30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3" name="Google Shape;3063;p30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4" name="Google Shape;3064;p30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5" name="Google Shape;3065;p30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6" name="Google Shape;3066;p30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7" name="Google Shape;3067;p30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8" name="Google Shape;3068;p30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9" name="Google Shape;3069;p30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0" name="Google Shape;3070;p30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1" name="Google Shape;3071;p30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2" name="Google Shape;3072;p30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3" name="Google Shape;3073;p30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4" name="Google Shape;3074;p30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5" name="Google Shape;3075;p30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6" name="Google Shape;3076;p30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7" name="Google Shape;3077;p30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8" name="Google Shape;3078;p30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9" name="Google Shape;3079;p30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0" name="Google Shape;3080;p30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1" name="Google Shape;3081;p30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2" name="Google Shape;3082;p30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3" name="Google Shape;3083;p30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4" name="Google Shape;3084;p30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5" name="Google Shape;3085;p30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6" name="Google Shape;3086;p30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7" name="Google Shape;3087;p30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8" name="Google Shape;3088;p30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9" name="Google Shape;3089;p30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0" name="Google Shape;3090;p30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1" name="Google Shape;3091;p30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2" name="Google Shape;3092;p30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3" name="Google Shape;3093;p30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4" name="Google Shape;3094;p30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5" name="Google Shape;3095;p30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6" name="Google Shape;3096;p30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7" name="Google Shape;3097;p30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8" name="Google Shape;3098;p30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9" name="Google Shape;3099;p30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0" name="Google Shape;3100;p30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1" name="Google Shape;3101;p30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2" name="Google Shape;3102;p30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3" name="Google Shape;3103;p30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4" name="Google Shape;3104;p30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5" name="Google Shape;3105;p30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6" name="Google Shape;3106;p30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7" name="Google Shape;3107;p30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8" name="Google Shape;3108;p30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9" name="Google Shape;3109;p30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0" name="Google Shape;3110;p30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1" name="Google Shape;3111;p30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2" name="Google Shape;3112;p30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3" name="Google Shape;3113;p30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4" name="Google Shape;3114;p30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5" name="Google Shape;3115;p30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6" name="Google Shape;3116;p30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7" name="Google Shape;3117;p30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8" name="Google Shape;3118;p30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9" name="Google Shape;3119;p30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0" name="Google Shape;3120;p30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1" name="Google Shape;3121;p30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2" name="Google Shape;3122;p30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3" name="Google Shape;3123;p30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4" name="Google Shape;3124;p30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5" name="Google Shape;3125;p30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6" name="Google Shape;3126;p30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7" name="Google Shape;3127;p30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8" name="Google Shape;3128;p30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9" name="Google Shape;3129;p30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0" name="Google Shape;3130;p30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1" name="Google Shape;3131;p30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2" name="Google Shape;3132;p30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3" name="Google Shape;3133;p30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4" name="Google Shape;3134;p30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5" name="Google Shape;3135;p30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6" name="Google Shape;3136;p30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7" name="Google Shape;3137;p30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8" name="Google Shape;3138;p30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9" name="Google Shape;3139;p30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0" name="Google Shape;3140;p30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1" name="Google Shape;3141;p30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2" name="Google Shape;3142;p30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3" name="Google Shape;3143;p30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4" name="Google Shape;3144;p30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5" name="Google Shape;3145;p30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6" name="Google Shape;3146;p30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7" name="Google Shape;3147;p30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8" name="Google Shape;3148;p30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9" name="Google Shape;3149;p30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0" name="Google Shape;3150;p30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1" name="Google Shape;3151;p30"/>
          <p:cNvSpPr/>
          <p:nvPr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2" name="Google Shape;3152;p30"/>
          <p:cNvSpPr/>
          <p:nvPr/>
        </p:nvSpPr>
        <p:spPr>
          <a:xfrm>
            <a:off x="8829157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3" name="Google Shape;3153;p30"/>
          <p:cNvSpPr/>
          <p:nvPr/>
        </p:nvSpPr>
        <p:spPr>
          <a:xfrm>
            <a:off x="8829157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4" name="Google Shape;3154;p30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5" name="Google Shape;3155;p30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6" name="Google Shape;3156;p30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7" name="Google Shape;3157;p30"/>
          <p:cNvSpPr/>
          <p:nvPr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8" name="Google Shape;3158;p30"/>
          <p:cNvSpPr/>
          <p:nvPr/>
        </p:nvSpPr>
        <p:spPr>
          <a:xfrm>
            <a:off x="8829157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9" name="Google Shape;3159;p30"/>
          <p:cNvSpPr/>
          <p:nvPr/>
        </p:nvSpPr>
        <p:spPr>
          <a:xfrm>
            <a:off x="8829157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0" name="Google Shape;3160;p30"/>
          <p:cNvSpPr/>
          <p:nvPr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1" name="Google Shape;3161;p30"/>
          <p:cNvSpPr/>
          <p:nvPr/>
        </p:nvSpPr>
        <p:spPr>
          <a:xfrm>
            <a:off x="68376" y="425831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2" name="Google Shape;3162;p30"/>
          <p:cNvSpPr/>
          <p:nvPr/>
        </p:nvSpPr>
        <p:spPr>
          <a:xfrm>
            <a:off x="68376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3" name="Google Shape;3163;p30"/>
          <p:cNvSpPr/>
          <p:nvPr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4" name="Google Shape;3164;p30"/>
          <p:cNvSpPr/>
          <p:nvPr/>
        </p:nvSpPr>
        <p:spPr>
          <a:xfrm>
            <a:off x="8829157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5" name="Google Shape;3165;p30"/>
          <p:cNvSpPr/>
          <p:nvPr/>
        </p:nvSpPr>
        <p:spPr>
          <a:xfrm>
            <a:off x="8829157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6" name="Google Shape;3166;p30"/>
          <p:cNvSpPr/>
          <p:nvPr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7" name="Google Shape;3167;p30"/>
          <p:cNvSpPr/>
          <p:nvPr/>
        </p:nvSpPr>
        <p:spPr>
          <a:xfrm>
            <a:off x="68376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8" name="Google Shape;3168;p30"/>
          <p:cNvSpPr/>
          <p:nvPr/>
        </p:nvSpPr>
        <p:spPr>
          <a:xfrm>
            <a:off x="68376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9" name="Google Shape;3169;p30"/>
          <p:cNvSpPr/>
          <p:nvPr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0" name="Google Shape;3170;p30"/>
          <p:cNvSpPr/>
          <p:nvPr/>
        </p:nvSpPr>
        <p:spPr>
          <a:xfrm>
            <a:off x="8829157" y="387744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1" name="Google Shape;3171;p30"/>
          <p:cNvSpPr/>
          <p:nvPr/>
        </p:nvSpPr>
        <p:spPr>
          <a:xfrm>
            <a:off x="8829157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2" name="Google Shape;3172;p30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3" name="Google Shape;3173;p30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4" name="Google Shape;3174;p30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5" name="Google Shape;3175;p30"/>
          <p:cNvSpPr/>
          <p:nvPr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6" name="Google Shape;3176;p30"/>
          <p:cNvSpPr/>
          <p:nvPr/>
        </p:nvSpPr>
        <p:spPr>
          <a:xfrm>
            <a:off x="8829157" y="349658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7" name="Google Shape;3177;p30"/>
          <p:cNvSpPr/>
          <p:nvPr/>
        </p:nvSpPr>
        <p:spPr>
          <a:xfrm>
            <a:off x="8829157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8" name="Google Shape;3178;p30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9" name="Google Shape;3179;p30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0" name="Google Shape;3180;p30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1" name="Google Shape;3181;p30"/>
          <p:cNvSpPr/>
          <p:nvPr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2" name="Google Shape;3182;p30"/>
          <p:cNvSpPr/>
          <p:nvPr/>
        </p:nvSpPr>
        <p:spPr>
          <a:xfrm>
            <a:off x="8829157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3" name="Google Shape;3183;p30"/>
          <p:cNvSpPr/>
          <p:nvPr/>
        </p:nvSpPr>
        <p:spPr>
          <a:xfrm>
            <a:off x="8829157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4" name="Google Shape;3184;p30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5" name="Google Shape;3185;p30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6" name="Google Shape;3186;p30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7" name="Google Shape;3187;p30"/>
          <p:cNvSpPr/>
          <p:nvPr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8" name="Google Shape;3188;p30"/>
          <p:cNvSpPr/>
          <p:nvPr/>
        </p:nvSpPr>
        <p:spPr>
          <a:xfrm>
            <a:off x="8829157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9" name="Google Shape;3189;p30"/>
          <p:cNvSpPr/>
          <p:nvPr/>
        </p:nvSpPr>
        <p:spPr>
          <a:xfrm>
            <a:off x="8829157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0" name="Google Shape;3190;p30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1" name="Google Shape;3191;p30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2" name="Google Shape;3192;p30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3" name="Google Shape;3193;p30"/>
          <p:cNvSpPr/>
          <p:nvPr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4" name="Google Shape;3194;p30"/>
          <p:cNvSpPr/>
          <p:nvPr/>
        </p:nvSpPr>
        <p:spPr>
          <a:xfrm>
            <a:off x="8829157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5" name="Google Shape;3195;p30"/>
          <p:cNvSpPr/>
          <p:nvPr/>
        </p:nvSpPr>
        <p:spPr>
          <a:xfrm>
            <a:off x="8829157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6" name="Google Shape;3196;p30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7" name="Google Shape;3197;p30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8" name="Google Shape;3198;p30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9" name="Google Shape;3199;p30"/>
          <p:cNvSpPr/>
          <p:nvPr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0" name="Google Shape;3200;p30"/>
          <p:cNvSpPr/>
          <p:nvPr/>
        </p:nvSpPr>
        <p:spPr>
          <a:xfrm>
            <a:off x="8829157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1" name="Google Shape;3201;p30"/>
          <p:cNvSpPr/>
          <p:nvPr/>
        </p:nvSpPr>
        <p:spPr>
          <a:xfrm>
            <a:off x="8829157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2" name="Google Shape;3202;p30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3" name="Google Shape;3203;p30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4" name="Google Shape;3204;p30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5" name="Google Shape;3205;p30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6" name="Google Shape;3206;p30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7" name="Google Shape;3207;p30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8" name="Google Shape;3208;p30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9" name="Google Shape;3209;p30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0" name="Google Shape;3210;p30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1" name="Google Shape;3211;p30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2" name="Google Shape;3212;p30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3" name="Google Shape;3213;p30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4" name="Google Shape;3214;p30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5" name="Google Shape;3215;p30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6" name="Google Shape;3216;p30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7" name="Google Shape;3217;p30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8" name="Google Shape;3218;p30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9" name="Google Shape;3219;p30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0" name="Google Shape;3220;p30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1" name="Google Shape;3221;p30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2" name="Google Shape;3222;p30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3" name="Google Shape;3223;p30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4" name="Google Shape;3224;p30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5" name="Google Shape;3225;p30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6" name="Google Shape;3226;p30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7" name="Google Shape;3227;p30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8" name="Google Shape;3228;p30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9" name="Google Shape;3229;p30"/>
          <p:cNvSpPr/>
          <p:nvPr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0" name="Google Shape;3230;p30"/>
          <p:cNvSpPr/>
          <p:nvPr/>
        </p:nvSpPr>
        <p:spPr>
          <a:xfrm>
            <a:off x="121108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1" name="Google Shape;3231;p30"/>
          <p:cNvSpPr/>
          <p:nvPr/>
        </p:nvSpPr>
        <p:spPr>
          <a:xfrm>
            <a:off x="121108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2" name="Google Shape;3232;p30"/>
          <p:cNvSpPr/>
          <p:nvPr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3" name="Google Shape;3233;p30"/>
          <p:cNvSpPr/>
          <p:nvPr/>
        </p:nvSpPr>
        <p:spPr>
          <a:xfrm>
            <a:off x="159199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4" name="Google Shape;3234;p30"/>
          <p:cNvSpPr/>
          <p:nvPr/>
        </p:nvSpPr>
        <p:spPr>
          <a:xfrm>
            <a:off x="159199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5" name="Google Shape;3235;p30"/>
          <p:cNvSpPr/>
          <p:nvPr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6" name="Google Shape;3236;p30"/>
          <p:cNvSpPr/>
          <p:nvPr/>
        </p:nvSpPr>
        <p:spPr>
          <a:xfrm>
            <a:off x="197289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7" name="Google Shape;3237;p30"/>
          <p:cNvSpPr/>
          <p:nvPr/>
        </p:nvSpPr>
        <p:spPr>
          <a:xfrm>
            <a:off x="197289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8" name="Google Shape;3238;p30"/>
          <p:cNvSpPr/>
          <p:nvPr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9" name="Google Shape;3239;p30"/>
          <p:cNvSpPr/>
          <p:nvPr/>
        </p:nvSpPr>
        <p:spPr>
          <a:xfrm>
            <a:off x="235379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0" name="Google Shape;3240;p30"/>
          <p:cNvSpPr/>
          <p:nvPr/>
        </p:nvSpPr>
        <p:spPr>
          <a:xfrm>
            <a:off x="235379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1" name="Google Shape;3241;p30"/>
          <p:cNvSpPr/>
          <p:nvPr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2" name="Google Shape;3242;p30"/>
          <p:cNvSpPr/>
          <p:nvPr/>
        </p:nvSpPr>
        <p:spPr>
          <a:xfrm>
            <a:off x="2734701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3" name="Google Shape;3243;p30"/>
          <p:cNvSpPr/>
          <p:nvPr/>
        </p:nvSpPr>
        <p:spPr>
          <a:xfrm>
            <a:off x="273470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4" name="Google Shape;3244;p30"/>
          <p:cNvSpPr/>
          <p:nvPr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5" name="Google Shape;3245;p30"/>
          <p:cNvSpPr/>
          <p:nvPr/>
        </p:nvSpPr>
        <p:spPr>
          <a:xfrm>
            <a:off x="311560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6" name="Google Shape;3246;p30"/>
          <p:cNvSpPr/>
          <p:nvPr/>
        </p:nvSpPr>
        <p:spPr>
          <a:xfrm>
            <a:off x="311560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7" name="Google Shape;3247;p30"/>
          <p:cNvSpPr/>
          <p:nvPr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8" name="Google Shape;3248;p30"/>
          <p:cNvSpPr/>
          <p:nvPr/>
        </p:nvSpPr>
        <p:spPr>
          <a:xfrm>
            <a:off x="3496508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9" name="Google Shape;3249;p30"/>
          <p:cNvSpPr/>
          <p:nvPr/>
        </p:nvSpPr>
        <p:spPr>
          <a:xfrm>
            <a:off x="349650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0" name="Google Shape;3250;p30"/>
          <p:cNvSpPr/>
          <p:nvPr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1" name="Google Shape;3251;p30"/>
          <p:cNvSpPr/>
          <p:nvPr/>
        </p:nvSpPr>
        <p:spPr>
          <a:xfrm>
            <a:off x="3877411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2" name="Google Shape;3252;p30"/>
          <p:cNvSpPr/>
          <p:nvPr/>
        </p:nvSpPr>
        <p:spPr>
          <a:xfrm>
            <a:off x="387741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3" name="Google Shape;3253;p30"/>
          <p:cNvSpPr/>
          <p:nvPr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4" name="Google Shape;3254;p30"/>
          <p:cNvSpPr/>
          <p:nvPr/>
        </p:nvSpPr>
        <p:spPr>
          <a:xfrm>
            <a:off x="4258315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5" name="Google Shape;3255;p30"/>
          <p:cNvSpPr/>
          <p:nvPr/>
        </p:nvSpPr>
        <p:spPr>
          <a:xfrm>
            <a:off x="425831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6" name="Google Shape;3256;p30"/>
          <p:cNvSpPr/>
          <p:nvPr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7" name="Google Shape;3257;p30"/>
          <p:cNvSpPr/>
          <p:nvPr/>
        </p:nvSpPr>
        <p:spPr>
          <a:xfrm>
            <a:off x="4639218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8" name="Google Shape;3258;p30"/>
          <p:cNvSpPr/>
          <p:nvPr/>
        </p:nvSpPr>
        <p:spPr>
          <a:xfrm>
            <a:off x="463921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9" name="Google Shape;3259;p30"/>
          <p:cNvSpPr/>
          <p:nvPr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0" name="Google Shape;3260;p30"/>
          <p:cNvSpPr/>
          <p:nvPr/>
        </p:nvSpPr>
        <p:spPr>
          <a:xfrm>
            <a:off x="5020122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1" name="Google Shape;3261;p30"/>
          <p:cNvSpPr/>
          <p:nvPr/>
        </p:nvSpPr>
        <p:spPr>
          <a:xfrm>
            <a:off x="502012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2" name="Google Shape;3262;p30"/>
          <p:cNvSpPr/>
          <p:nvPr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3" name="Google Shape;3263;p30"/>
          <p:cNvSpPr/>
          <p:nvPr/>
        </p:nvSpPr>
        <p:spPr>
          <a:xfrm>
            <a:off x="5401025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4" name="Google Shape;3264;p30"/>
          <p:cNvSpPr/>
          <p:nvPr/>
        </p:nvSpPr>
        <p:spPr>
          <a:xfrm>
            <a:off x="540102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5" name="Google Shape;3265;p30"/>
          <p:cNvSpPr/>
          <p:nvPr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6" name="Google Shape;3266;p30"/>
          <p:cNvSpPr/>
          <p:nvPr/>
        </p:nvSpPr>
        <p:spPr>
          <a:xfrm>
            <a:off x="5781929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7" name="Google Shape;3267;p30"/>
          <p:cNvSpPr/>
          <p:nvPr/>
        </p:nvSpPr>
        <p:spPr>
          <a:xfrm>
            <a:off x="578192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8" name="Google Shape;3268;p30"/>
          <p:cNvSpPr/>
          <p:nvPr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9" name="Google Shape;3269;p30"/>
          <p:cNvSpPr/>
          <p:nvPr/>
        </p:nvSpPr>
        <p:spPr>
          <a:xfrm>
            <a:off x="6162832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0" name="Google Shape;3270;p30"/>
          <p:cNvSpPr/>
          <p:nvPr/>
        </p:nvSpPr>
        <p:spPr>
          <a:xfrm>
            <a:off x="616283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1" name="Google Shape;3271;p30"/>
          <p:cNvSpPr/>
          <p:nvPr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2" name="Google Shape;3272;p30"/>
          <p:cNvSpPr/>
          <p:nvPr/>
        </p:nvSpPr>
        <p:spPr>
          <a:xfrm>
            <a:off x="6543736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3" name="Google Shape;3273;p30"/>
          <p:cNvSpPr/>
          <p:nvPr/>
        </p:nvSpPr>
        <p:spPr>
          <a:xfrm>
            <a:off x="654373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4" name="Google Shape;3274;p30"/>
          <p:cNvSpPr/>
          <p:nvPr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5" name="Google Shape;3275;p30"/>
          <p:cNvSpPr/>
          <p:nvPr/>
        </p:nvSpPr>
        <p:spPr>
          <a:xfrm>
            <a:off x="6924639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6" name="Google Shape;3276;p30"/>
          <p:cNvSpPr/>
          <p:nvPr/>
        </p:nvSpPr>
        <p:spPr>
          <a:xfrm>
            <a:off x="692463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7" name="Google Shape;3277;p30"/>
          <p:cNvSpPr/>
          <p:nvPr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8" name="Google Shape;3278;p30"/>
          <p:cNvSpPr/>
          <p:nvPr/>
        </p:nvSpPr>
        <p:spPr>
          <a:xfrm>
            <a:off x="7305543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9" name="Google Shape;3279;p30"/>
          <p:cNvSpPr/>
          <p:nvPr/>
        </p:nvSpPr>
        <p:spPr>
          <a:xfrm>
            <a:off x="730554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0" name="Google Shape;3280;p30"/>
          <p:cNvSpPr/>
          <p:nvPr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1" name="Google Shape;3281;p30"/>
          <p:cNvSpPr/>
          <p:nvPr/>
        </p:nvSpPr>
        <p:spPr>
          <a:xfrm>
            <a:off x="768644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2" name="Google Shape;3282;p30"/>
          <p:cNvSpPr/>
          <p:nvPr/>
        </p:nvSpPr>
        <p:spPr>
          <a:xfrm>
            <a:off x="768644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3" name="Google Shape;3283;p30"/>
          <p:cNvSpPr/>
          <p:nvPr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4" name="Google Shape;3284;p30"/>
          <p:cNvSpPr/>
          <p:nvPr/>
        </p:nvSpPr>
        <p:spPr>
          <a:xfrm>
            <a:off x="806735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5" name="Google Shape;3285;p30"/>
          <p:cNvSpPr/>
          <p:nvPr/>
        </p:nvSpPr>
        <p:spPr>
          <a:xfrm>
            <a:off x="806735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6" name="Google Shape;3286;p30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7" name="Google Shape;3287;p30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8" name="Google Shape;3288;p30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9" name="Google Shape;3289;p30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0" name="Google Shape;3290;p30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1" name="Google Shape;3291;p30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2" name="Google Shape;3292;p30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3" name="Google Shape;3293;p30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4" name="Google Shape;3294;p30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5" name="Google Shape;3295;p30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6" name="Google Shape;3296;p30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7" name="Google Shape;3297;p30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8" name="Google Shape;3298;p30"/>
          <p:cNvSpPr/>
          <p:nvPr/>
        </p:nvSpPr>
        <p:spPr>
          <a:xfrm>
            <a:off x="761807" y="1523459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9" name="Google Shape;3299;p30"/>
          <p:cNvSpPr/>
          <p:nvPr/>
        </p:nvSpPr>
        <p:spPr>
          <a:xfrm>
            <a:off x="830183" y="1592256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0" name="Google Shape;3300;p30"/>
          <p:cNvSpPr/>
          <p:nvPr/>
        </p:nvSpPr>
        <p:spPr>
          <a:xfrm>
            <a:off x="83018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1" name="Google Shape;3301;p30"/>
          <p:cNvSpPr/>
          <p:nvPr/>
        </p:nvSpPr>
        <p:spPr>
          <a:xfrm>
            <a:off x="114271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2" name="Google Shape;3302;p30"/>
          <p:cNvSpPr/>
          <p:nvPr/>
        </p:nvSpPr>
        <p:spPr>
          <a:xfrm>
            <a:off x="1211087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3" name="Google Shape;3303;p30"/>
          <p:cNvSpPr/>
          <p:nvPr/>
        </p:nvSpPr>
        <p:spPr>
          <a:xfrm>
            <a:off x="1211087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4" name="Google Shape;3304;p30"/>
          <p:cNvSpPr/>
          <p:nvPr/>
        </p:nvSpPr>
        <p:spPr>
          <a:xfrm>
            <a:off x="1523614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5" name="Google Shape;3305;p30"/>
          <p:cNvSpPr/>
          <p:nvPr/>
        </p:nvSpPr>
        <p:spPr>
          <a:xfrm>
            <a:off x="1591990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6" name="Google Shape;3306;p30"/>
          <p:cNvSpPr/>
          <p:nvPr/>
        </p:nvSpPr>
        <p:spPr>
          <a:xfrm>
            <a:off x="159199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7" name="Google Shape;3307;p30"/>
          <p:cNvSpPr/>
          <p:nvPr/>
        </p:nvSpPr>
        <p:spPr>
          <a:xfrm>
            <a:off x="1904518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8" name="Google Shape;3308;p30"/>
          <p:cNvSpPr/>
          <p:nvPr/>
        </p:nvSpPr>
        <p:spPr>
          <a:xfrm>
            <a:off x="1972894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9" name="Google Shape;3309;p30"/>
          <p:cNvSpPr/>
          <p:nvPr/>
        </p:nvSpPr>
        <p:spPr>
          <a:xfrm>
            <a:off x="1972894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0" name="Google Shape;3310;p30"/>
          <p:cNvSpPr/>
          <p:nvPr/>
        </p:nvSpPr>
        <p:spPr>
          <a:xfrm>
            <a:off x="2285421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1" name="Google Shape;3311;p30"/>
          <p:cNvSpPr/>
          <p:nvPr/>
        </p:nvSpPr>
        <p:spPr>
          <a:xfrm>
            <a:off x="2353797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2" name="Google Shape;3312;p30"/>
          <p:cNvSpPr/>
          <p:nvPr/>
        </p:nvSpPr>
        <p:spPr>
          <a:xfrm>
            <a:off x="2353797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3" name="Google Shape;3313;p30"/>
          <p:cNvSpPr/>
          <p:nvPr/>
        </p:nvSpPr>
        <p:spPr>
          <a:xfrm>
            <a:off x="2666325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4" name="Google Shape;3314;p30"/>
          <p:cNvSpPr/>
          <p:nvPr/>
        </p:nvSpPr>
        <p:spPr>
          <a:xfrm>
            <a:off x="2734701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5" name="Google Shape;3315;p30"/>
          <p:cNvSpPr/>
          <p:nvPr/>
        </p:nvSpPr>
        <p:spPr>
          <a:xfrm>
            <a:off x="2734701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6" name="Google Shape;3316;p30"/>
          <p:cNvSpPr/>
          <p:nvPr/>
        </p:nvSpPr>
        <p:spPr>
          <a:xfrm>
            <a:off x="3047228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7" name="Google Shape;3317;p30"/>
          <p:cNvSpPr/>
          <p:nvPr/>
        </p:nvSpPr>
        <p:spPr>
          <a:xfrm>
            <a:off x="3115604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8" name="Google Shape;3318;p30"/>
          <p:cNvSpPr/>
          <p:nvPr/>
        </p:nvSpPr>
        <p:spPr>
          <a:xfrm>
            <a:off x="3115604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9" name="Google Shape;3319;p30"/>
          <p:cNvSpPr/>
          <p:nvPr/>
        </p:nvSpPr>
        <p:spPr>
          <a:xfrm>
            <a:off x="3428132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0" name="Google Shape;3320;p30"/>
          <p:cNvSpPr/>
          <p:nvPr/>
        </p:nvSpPr>
        <p:spPr>
          <a:xfrm>
            <a:off x="3496508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1" name="Google Shape;3321;p30"/>
          <p:cNvSpPr/>
          <p:nvPr/>
        </p:nvSpPr>
        <p:spPr>
          <a:xfrm>
            <a:off x="3496508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2" name="Google Shape;3322;p30"/>
          <p:cNvSpPr/>
          <p:nvPr/>
        </p:nvSpPr>
        <p:spPr>
          <a:xfrm>
            <a:off x="3809035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3" name="Google Shape;3323;p30"/>
          <p:cNvSpPr/>
          <p:nvPr/>
        </p:nvSpPr>
        <p:spPr>
          <a:xfrm>
            <a:off x="3877411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4" name="Google Shape;3324;p30"/>
          <p:cNvSpPr/>
          <p:nvPr/>
        </p:nvSpPr>
        <p:spPr>
          <a:xfrm>
            <a:off x="3877411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5" name="Google Shape;3325;p30"/>
          <p:cNvSpPr/>
          <p:nvPr/>
        </p:nvSpPr>
        <p:spPr>
          <a:xfrm>
            <a:off x="4189939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6" name="Google Shape;3326;p30"/>
          <p:cNvSpPr/>
          <p:nvPr/>
        </p:nvSpPr>
        <p:spPr>
          <a:xfrm>
            <a:off x="4258315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7" name="Google Shape;3327;p30"/>
          <p:cNvSpPr/>
          <p:nvPr/>
        </p:nvSpPr>
        <p:spPr>
          <a:xfrm>
            <a:off x="4258315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8" name="Google Shape;3328;p30"/>
          <p:cNvSpPr/>
          <p:nvPr/>
        </p:nvSpPr>
        <p:spPr>
          <a:xfrm>
            <a:off x="4570842" y="152345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9" name="Google Shape;3329;p30"/>
          <p:cNvSpPr/>
          <p:nvPr/>
        </p:nvSpPr>
        <p:spPr>
          <a:xfrm>
            <a:off x="4639218" y="159225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0" name="Google Shape;3330;p30"/>
          <p:cNvSpPr/>
          <p:nvPr/>
        </p:nvSpPr>
        <p:spPr>
          <a:xfrm>
            <a:off x="4639218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1" name="Google Shape;3331;p30"/>
          <p:cNvSpPr/>
          <p:nvPr/>
        </p:nvSpPr>
        <p:spPr>
          <a:xfrm>
            <a:off x="4951746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2" name="Google Shape;3332;p30"/>
          <p:cNvSpPr/>
          <p:nvPr/>
        </p:nvSpPr>
        <p:spPr>
          <a:xfrm>
            <a:off x="5020122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3" name="Google Shape;3333;p30"/>
          <p:cNvSpPr/>
          <p:nvPr/>
        </p:nvSpPr>
        <p:spPr>
          <a:xfrm>
            <a:off x="5020122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4" name="Google Shape;3334;p30"/>
          <p:cNvSpPr/>
          <p:nvPr/>
        </p:nvSpPr>
        <p:spPr>
          <a:xfrm>
            <a:off x="5332649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5" name="Google Shape;3335;p30"/>
          <p:cNvSpPr/>
          <p:nvPr/>
        </p:nvSpPr>
        <p:spPr>
          <a:xfrm>
            <a:off x="5401025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6" name="Google Shape;3336;p30"/>
          <p:cNvSpPr/>
          <p:nvPr/>
        </p:nvSpPr>
        <p:spPr>
          <a:xfrm>
            <a:off x="5401025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7" name="Google Shape;3337;p30"/>
          <p:cNvSpPr/>
          <p:nvPr/>
        </p:nvSpPr>
        <p:spPr>
          <a:xfrm>
            <a:off x="5713553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8" name="Google Shape;3338;p30"/>
          <p:cNvSpPr/>
          <p:nvPr/>
        </p:nvSpPr>
        <p:spPr>
          <a:xfrm>
            <a:off x="5781929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9" name="Google Shape;3339;p30"/>
          <p:cNvSpPr/>
          <p:nvPr/>
        </p:nvSpPr>
        <p:spPr>
          <a:xfrm>
            <a:off x="5781929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0" name="Google Shape;3340;p30"/>
          <p:cNvSpPr/>
          <p:nvPr/>
        </p:nvSpPr>
        <p:spPr>
          <a:xfrm>
            <a:off x="6094456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1" name="Google Shape;3341;p30"/>
          <p:cNvSpPr/>
          <p:nvPr/>
        </p:nvSpPr>
        <p:spPr>
          <a:xfrm>
            <a:off x="6162832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2" name="Google Shape;3342;p30"/>
          <p:cNvSpPr/>
          <p:nvPr/>
        </p:nvSpPr>
        <p:spPr>
          <a:xfrm>
            <a:off x="6162832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3" name="Google Shape;3343;p30"/>
          <p:cNvSpPr/>
          <p:nvPr/>
        </p:nvSpPr>
        <p:spPr>
          <a:xfrm>
            <a:off x="6475360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4" name="Google Shape;3344;p30"/>
          <p:cNvSpPr/>
          <p:nvPr/>
        </p:nvSpPr>
        <p:spPr>
          <a:xfrm>
            <a:off x="6543736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5" name="Google Shape;3345;p30"/>
          <p:cNvSpPr/>
          <p:nvPr/>
        </p:nvSpPr>
        <p:spPr>
          <a:xfrm>
            <a:off x="654373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6" name="Google Shape;3346;p30"/>
          <p:cNvSpPr/>
          <p:nvPr/>
        </p:nvSpPr>
        <p:spPr>
          <a:xfrm>
            <a:off x="6856263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7" name="Google Shape;3347;p30"/>
          <p:cNvSpPr/>
          <p:nvPr/>
        </p:nvSpPr>
        <p:spPr>
          <a:xfrm>
            <a:off x="6924639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8" name="Google Shape;3348;p30"/>
          <p:cNvSpPr/>
          <p:nvPr/>
        </p:nvSpPr>
        <p:spPr>
          <a:xfrm>
            <a:off x="6924639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9" name="Google Shape;3349;p30"/>
          <p:cNvSpPr/>
          <p:nvPr/>
        </p:nvSpPr>
        <p:spPr>
          <a:xfrm>
            <a:off x="7237167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0" name="Google Shape;3350;p30"/>
          <p:cNvSpPr/>
          <p:nvPr/>
        </p:nvSpPr>
        <p:spPr>
          <a:xfrm>
            <a:off x="7305543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1" name="Google Shape;3351;p30"/>
          <p:cNvSpPr/>
          <p:nvPr/>
        </p:nvSpPr>
        <p:spPr>
          <a:xfrm>
            <a:off x="730554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2" name="Google Shape;3352;p30"/>
          <p:cNvSpPr/>
          <p:nvPr/>
        </p:nvSpPr>
        <p:spPr>
          <a:xfrm>
            <a:off x="761807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3" name="Google Shape;3353;p30"/>
          <p:cNvSpPr/>
          <p:nvPr/>
        </p:nvSpPr>
        <p:spPr>
          <a:xfrm>
            <a:off x="7686446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4" name="Google Shape;3354;p30"/>
          <p:cNvSpPr/>
          <p:nvPr/>
        </p:nvSpPr>
        <p:spPr>
          <a:xfrm>
            <a:off x="768644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5" name="Google Shape;3355;p30"/>
          <p:cNvSpPr/>
          <p:nvPr/>
        </p:nvSpPr>
        <p:spPr>
          <a:xfrm>
            <a:off x="7998974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6" name="Google Shape;3356;p30"/>
          <p:cNvSpPr/>
          <p:nvPr/>
        </p:nvSpPr>
        <p:spPr>
          <a:xfrm>
            <a:off x="8067350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7" name="Google Shape;3357;p30"/>
          <p:cNvSpPr/>
          <p:nvPr/>
        </p:nvSpPr>
        <p:spPr>
          <a:xfrm>
            <a:off x="806735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8" name="Google Shape;3358;p30"/>
          <p:cNvSpPr/>
          <p:nvPr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9" name="Google Shape;3359;p30"/>
          <p:cNvSpPr/>
          <p:nvPr/>
        </p:nvSpPr>
        <p:spPr>
          <a:xfrm>
            <a:off x="8448253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0" name="Google Shape;3360;p30"/>
          <p:cNvSpPr/>
          <p:nvPr/>
        </p:nvSpPr>
        <p:spPr>
          <a:xfrm>
            <a:off x="844825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1" name="Google Shape;3361;p30"/>
          <p:cNvSpPr/>
          <p:nvPr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2" name="Google Shape;3362;p30"/>
          <p:cNvSpPr/>
          <p:nvPr/>
        </p:nvSpPr>
        <p:spPr>
          <a:xfrm>
            <a:off x="8829157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3" name="Google Shape;3363;p30"/>
          <p:cNvSpPr/>
          <p:nvPr/>
        </p:nvSpPr>
        <p:spPr>
          <a:xfrm>
            <a:off x="8829157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GO - Title and Content 4">
  <p:cSld name="LEGO - Title and Content 4">
    <p:bg>
      <p:bgPr>
        <a:gradFill>
          <a:gsLst>
            <a:gs pos="0">
              <a:srgbClr val="FAFAFA"/>
            </a:gs>
            <a:gs pos="47000">
              <a:srgbClr val="FAFAFA"/>
            </a:gs>
            <a:gs pos="83000">
              <a:srgbClr val="D6D6D6"/>
            </a:gs>
            <a:gs pos="100000">
              <a:srgbClr val="D6D6D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31"/>
          <p:cNvSpPr txBox="1"/>
          <p:nvPr>
            <p:ph type="title"/>
          </p:nvPr>
        </p:nvSpPr>
        <p:spPr>
          <a:xfrm>
            <a:off x="872133" y="893670"/>
            <a:ext cx="7399734" cy="797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  <a:defRPr b="0" sz="5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6" name="Google Shape;3366;p31"/>
          <p:cNvSpPr txBox="1"/>
          <p:nvPr>
            <p:ph idx="1" type="body"/>
          </p:nvPr>
        </p:nvSpPr>
        <p:spPr>
          <a:xfrm>
            <a:off x="872133" y="1890490"/>
            <a:ext cx="7399734" cy="344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7" name="Google Shape;3367;p31"/>
          <p:cNvSpPr txBox="1"/>
          <p:nvPr>
            <p:ph idx="10" type="dt"/>
          </p:nvPr>
        </p:nvSpPr>
        <p:spPr>
          <a:xfrm>
            <a:off x="872133" y="553041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8" name="Google Shape;3368;p31"/>
          <p:cNvSpPr txBox="1"/>
          <p:nvPr>
            <p:ph idx="11" type="ftr"/>
          </p:nvPr>
        </p:nvSpPr>
        <p:spPr>
          <a:xfrm>
            <a:off x="3028950" y="553041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9" name="Google Shape;3369;p31"/>
          <p:cNvSpPr txBox="1"/>
          <p:nvPr>
            <p:ph idx="12" type="sldNum"/>
          </p:nvPr>
        </p:nvSpPr>
        <p:spPr>
          <a:xfrm>
            <a:off x="6214467" y="553041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0" name="Google Shape;3370;p31"/>
          <p:cNvSpPr/>
          <p:nvPr/>
        </p:nvSpPr>
        <p:spPr>
          <a:xfrm>
            <a:off x="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1" name="Google Shape;3371;p31"/>
          <p:cNvSpPr/>
          <p:nvPr/>
        </p:nvSpPr>
        <p:spPr>
          <a:xfrm>
            <a:off x="6837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2" name="Google Shape;3372;p31"/>
          <p:cNvSpPr/>
          <p:nvPr/>
        </p:nvSpPr>
        <p:spPr>
          <a:xfrm>
            <a:off x="6837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3" name="Google Shape;3373;p31"/>
          <p:cNvSpPr/>
          <p:nvPr/>
        </p:nvSpPr>
        <p:spPr>
          <a:xfrm>
            <a:off x="380904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4" name="Google Shape;3374;p31"/>
          <p:cNvSpPr/>
          <p:nvPr/>
        </p:nvSpPr>
        <p:spPr>
          <a:xfrm>
            <a:off x="449280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5" name="Google Shape;3375;p31"/>
          <p:cNvSpPr/>
          <p:nvPr/>
        </p:nvSpPr>
        <p:spPr>
          <a:xfrm>
            <a:off x="44928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6" name="Google Shape;3376;p31"/>
          <p:cNvSpPr/>
          <p:nvPr/>
        </p:nvSpPr>
        <p:spPr>
          <a:xfrm>
            <a:off x="8379877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7" name="Google Shape;3377;p31"/>
          <p:cNvSpPr/>
          <p:nvPr/>
        </p:nvSpPr>
        <p:spPr>
          <a:xfrm>
            <a:off x="8448253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8" name="Google Shape;3378;p31"/>
          <p:cNvSpPr/>
          <p:nvPr/>
        </p:nvSpPr>
        <p:spPr>
          <a:xfrm>
            <a:off x="844825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9" name="Google Shape;3379;p31"/>
          <p:cNvSpPr/>
          <p:nvPr/>
        </p:nvSpPr>
        <p:spPr>
          <a:xfrm>
            <a:off x="8760781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0" name="Google Shape;3380;p31"/>
          <p:cNvSpPr/>
          <p:nvPr/>
        </p:nvSpPr>
        <p:spPr>
          <a:xfrm>
            <a:off x="8829157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1" name="Google Shape;3381;p31"/>
          <p:cNvSpPr/>
          <p:nvPr/>
        </p:nvSpPr>
        <p:spPr>
          <a:xfrm>
            <a:off x="882915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2" name="Google Shape;3382;p31"/>
          <p:cNvSpPr/>
          <p:nvPr/>
        </p:nvSpPr>
        <p:spPr>
          <a:xfrm>
            <a:off x="0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3" name="Google Shape;3383;p31"/>
          <p:cNvSpPr/>
          <p:nvPr/>
        </p:nvSpPr>
        <p:spPr>
          <a:xfrm>
            <a:off x="68376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4" name="Google Shape;3384;p31"/>
          <p:cNvSpPr/>
          <p:nvPr/>
        </p:nvSpPr>
        <p:spPr>
          <a:xfrm>
            <a:off x="6837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5" name="Google Shape;3385;p31"/>
          <p:cNvSpPr/>
          <p:nvPr/>
        </p:nvSpPr>
        <p:spPr>
          <a:xfrm>
            <a:off x="380904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6" name="Google Shape;3386;p31"/>
          <p:cNvSpPr/>
          <p:nvPr/>
        </p:nvSpPr>
        <p:spPr>
          <a:xfrm>
            <a:off x="449280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7" name="Google Shape;3387;p31"/>
          <p:cNvSpPr/>
          <p:nvPr/>
        </p:nvSpPr>
        <p:spPr>
          <a:xfrm>
            <a:off x="44928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8" name="Google Shape;3388;p31"/>
          <p:cNvSpPr/>
          <p:nvPr/>
        </p:nvSpPr>
        <p:spPr>
          <a:xfrm>
            <a:off x="8379877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9" name="Google Shape;3389;p31"/>
          <p:cNvSpPr/>
          <p:nvPr/>
        </p:nvSpPr>
        <p:spPr>
          <a:xfrm>
            <a:off x="8448253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0" name="Google Shape;3390;p31"/>
          <p:cNvSpPr/>
          <p:nvPr/>
        </p:nvSpPr>
        <p:spPr>
          <a:xfrm>
            <a:off x="844825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1" name="Google Shape;3391;p31"/>
          <p:cNvSpPr/>
          <p:nvPr/>
        </p:nvSpPr>
        <p:spPr>
          <a:xfrm>
            <a:off x="876078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2" name="Google Shape;3392;p31"/>
          <p:cNvSpPr/>
          <p:nvPr/>
        </p:nvSpPr>
        <p:spPr>
          <a:xfrm>
            <a:off x="882915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3" name="Google Shape;3393;p31"/>
          <p:cNvSpPr/>
          <p:nvPr/>
        </p:nvSpPr>
        <p:spPr>
          <a:xfrm>
            <a:off x="882915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4" name="Google Shape;3394;p31"/>
          <p:cNvSpPr/>
          <p:nvPr/>
        </p:nvSpPr>
        <p:spPr>
          <a:xfrm>
            <a:off x="0" y="5712972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5" name="Google Shape;3395;p31"/>
          <p:cNvSpPr/>
          <p:nvPr/>
        </p:nvSpPr>
        <p:spPr>
          <a:xfrm>
            <a:off x="68376" y="5781769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6" name="Google Shape;3396;p31"/>
          <p:cNvSpPr/>
          <p:nvPr/>
        </p:nvSpPr>
        <p:spPr>
          <a:xfrm>
            <a:off x="68376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7" name="Google Shape;3397;p31"/>
          <p:cNvSpPr/>
          <p:nvPr/>
        </p:nvSpPr>
        <p:spPr>
          <a:xfrm>
            <a:off x="380904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8" name="Google Shape;3398;p31"/>
          <p:cNvSpPr/>
          <p:nvPr/>
        </p:nvSpPr>
        <p:spPr>
          <a:xfrm>
            <a:off x="449280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9" name="Google Shape;3399;p31"/>
          <p:cNvSpPr/>
          <p:nvPr/>
        </p:nvSpPr>
        <p:spPr>
          <a:xfrm>
            <a:off x="449280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0" name="Google Shape;3400;p31"/>
          <p:cNvSpPr/>
          <p:nvPr/>
        </p:nvSpPr>
        <p:spPr>
          <a:xfrm>
            <a:off x="8379877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1" name="Google Shape;3401;p31"/>
          <p:cNvSpPr/>
          <p:nvPr/>
        </p:nvSpPr>
        <p:spPr>
          <a:xfrm>
            <a:off x="8448253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2" name="Google Shape;3402;p31"/>
          <p:cNvSpPr/>
          <p:nvPr/>
        </p:nvSpPr>
        <p:spPr>
          <a:xfrm>
            <a:off x="8448253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3" name="Google Shape;3403;p31"/>
          <p:cNvSpPr/>
          <p:nvPr/>
        </p:nvSpPr>
        <p:spPr>
          <a:xfrm>
            <a:off x="8760781" y="5712972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4" name="Google Shape;3404;p31"/>
          <p:cNvSpPr/>
          <p:nvPr/>
        </p:nvSpPr>
        <p:spPr>
          <a:xfrm>
            <a:off x="8829157" y="5781769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5" name="Google Shape;3405;p31"/>
          <p:cNvSpPr/>
          <p:nvPr/>
        </p:nvSpPr>
        <p:spPr>
          <a:xfrm>
            <a:off x="8829157" y="578176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6" name="Google Shape;3406;p31"/>
          <p:cNvSpPr/>
          <p:nvPr/>
        </p:nvSpPr>
        <p:spPr>
          <a:xfrm>
            <a:off x="0" y="533210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7" name="Google Shape;3407;p31"/>
          <p:cNvSpPr/>
          <p:nvPr/>
        </p:nvSpPr>
        <p:spPr>
          <a:xfrm>
            <a:off x="68376" y="540090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8" name="Google Shape;3408;p31"/>
          <p:cNvSpPr/>
          <p:nvPr/>
        </p:nvSpPr>
        <p:spPr>
          <a:xfrm>
            <a:off x="68376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9" name="Google Shape;3409;p31"/>
          <p:cNvSpPr/>
          <p:nvPr/>
        </p:nvSpPr>
        <p:spPr>
          <a:xfrm>
            <a:off x="380904" y="533210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0" name="Google Shape;3410;p31"/>
          <p:cNvSpPr/>
          <p:nvPr/>
        </p:nvSpPr>
        <p:spPr>
          <a:xfrm>
            <a:off x="449280" y="540090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1" name="Google Shape;3411;p31"/>
          <p:cNvSpPr/>
          <p:nvPr/>
        </p:nvSpPr>
        <p:spPr>
          <a:xfrm>
            <a:off x="449280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2" name="Google Shape;3412;p31"/>
          <p:cNvSpPr/>
          <p:nvPr/>
        </p:nvSpPr>
        <p:spPr>
          <a:xfrm>
            <a:off x="8379877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3" name="Google Shape;3413;p31"/>
          <p:cNvSpPr/>
          <p:nvPr/>
        </p:nvSpPr>
        <p:spPr>
          <a:xfrm>
            <a:off x="8448253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4" name="Google Shape;3414;p31"/>
          <p:cNvSpPr/>
          <p:nvPr/>
        </p:nvSpPr>
        <p:spPr>
          <a:xfrm>
            <a:off x="8448253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5" name="Google Shape;3415;p31"/>
          <p:cNvSpPr/>
          <p:nvPr/>
        </p:nvSpPr>
        <p:spPr>
          <a:xfrm>
            <a:off x="8760781" y="5332107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6" name="Google Shape;3416;p31"/>
          <p:cNvSpPr/>
          <p:nvPr/>
        </p:nvSpPr>
        <p:spPr>
          <a:xfrm>
            <a:off x="8829157" y="5400904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7" name="Google Shape;3417;p31"/>
          <p:cNvSpPr/>
          <p:nvPr/>
        </p:nvSpPr>
        <p:spPr>
          <a:xfrm>
            <a:off x="8829157" y="540090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8" name="Google Shape;3418;p31"/>
          <p:cNvSpPr/>
          <p:nvPr/>
        </p:nvSpPr>
        <p:spPr>
          <a:xfrm>
            <a:off x="0" y="4951242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9" name="Google Shape;3419;p31"/>
          <p:cNvSpPr/>
          <p:nvPr/>
        </p:nvSpPr>
        <p:spPr>
          <a:xfrm>
            <a:off x="68376" y="5020039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0" name="Google Shape;3420;p31"/>
          <p:cNvSpPr/>
          <p:nvPr/>
        </p:nvSpPr>
        <p:spPr>
          <a:xfrm>
            <a:off x="68376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1" name="Google Shape;3421;p31"/>
          <p:cNvSpPr/>
          <p:nvPr/>
        </p:nvSpPr>
        <p:spPr>
          <a:xfrm>
            <a:off x="380904" y="4951242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2" name="Google Shape;3422;p31"/>
          <p:cNvSpPr/>
          <p:nvPr/>
        </p:nvSpPr>
        <p:spPr>
          <a:xfrm>
            <a:off x="449280" y="5020039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3" name="Google Shape;3423;p31"/>
          <p:cNvSpPr/>
          <p:nvPr/>
        </p:nvSpPr>
        <p:spPr>
          <a:xfrm>
            <a:off x="449280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4" name="Google Shape;3424;p31"/>
          <p:cNvSpPr/>
          <p:nvPr/>
        </p:nvSpPr>
        <p:spPr>
          <a:xfrm>
            <a:off x="8379877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5" name="Google Shape;3425;p31"/>
          <p:cNvSpPr/>
          <p:nvPr/>
        </p:nvSpPr>
        <p:spPr>
          <a:xfrm>
            <a:off x="8448253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6" name="Google Shape;3426;p31"/>
          <p:cNvSpPr/>
          <p:nvPr/>
        </p:nvSpPr>
        <p:spPr>
          <a:xfrm>
            <a:off x="8448253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7" name="Google Shape;3427;p31"/>
          <p:cNvSpPr/>
          <p:nvPr/>
        </p:nvSpPr>
        <p:spPr>
          <a:xfrm>
            <a:off x="8760781" y="4951242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8" name="Google Shape;3428;p31"/>
          <p:cNvSpPr/>
          <p:nvPr/>
        </p:nvSpPr>
        <p:spPr>
          <a:xfrm>
            <a:off x="8829157" y="5020039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9" name="Google Shape;3429;p31"/>
          <p:cNvSpPr/>
          <p:nvPr/>
        </p:nvSpPr>
        <p:spPr>
          <a:xfrm>
            <a:off x="8829157" y="5020039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0" name="Google Shape;3430;p31"/>
          <p:cNvSpPr/>
          <p:nvPr/>
        </p:nvSpPr>
        <p:spPr>
          <a:xfrm>
            <a:off x="0" y="4570377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1" name="Google Shape;3431;p31"/>
          <p:cNvSpPr/>
          <p:nvPr/>
        </p:nvSpPr>
        <p:spPr>
          <a:xfrm>
            <a:off x="68376" y="4639174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2" name="Google Shape;3432;p31"/>
          <p:cNvSpPr/>
          <p:nvPr/>
        </p:nvSpPr>
        <p:spPr>
          <a:xfrm>
            <a:off x="68376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3" name="Google Shape;3433;p31"/>
          <p:cNvSpPr/>
          <p:nvPr/>
        </p:nvSpPr>
        <p:spPr>
          <a:xfrm>
            <a:off x="380904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4" name="Google Shape;3434;p31"/>
          <p:cNvSpPr/>
          <p:nvPr/>
        </p:nvSpPr>
        <p:spPr>
          <a:xfrm>
            <a:off x="449280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5" name="Google Shape;3435;p31"/>
          <p:cNvSpPr/>
          <p:nvPr/>
        </p:nvSpPr>
        <p:spPr>
          <a:xfrm>
            <a:off x="449280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6" name="Google Shape;3436;p31"/>
          <p:cNvSpPr/>
          <p:nvPr/>
        </p:nvSpPr>
        <p:spPr>
          <a:xfrm>
            <a:off x="8379877" y="4570377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7" name="Google Shape;3437;p31"/>
          <p:cNvSpPr/>
          <p:nvPr/>
        </p:nvSpPr>
        <p:spPr>
          <a:xfrm>
            <a:off x="8448253" y="4639174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8" name="Google Shape;3438;p31"/>
          <p:cNvSpPr/>
          <p:nvPr/>
        </p:nvSpPr>
        <p:spPr>
          <a:xfrm>
            <a:off x="8448253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9" name="Google Shape;3439;p31"/>
          <p:cNvSpPr/>
          <p:nvPr/>
        </p:nvSpPr>
        <p:spPr>
          <a:xfrm>
            <a:off x="8760781" y="4570377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0" name="Google Shape;3440;p31"/>
          <p:cNvSpPr/>
          <p:nvPr/>
        </p:nvSpPr>
        <p:spPr>
          <a:xfrm>
            <a:off x="8829157" y="4639174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1" name="Google Shape;3441;p31"/>
          <p:cNvSpPr/>
          <p:nvPr/>
        </p:nvSpPr>
        <p:spPr>
          <a:xfrm>
            <a:off x="8829157" y="4639174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2" name="Google Shape;3442;p31"/>
          <p:cNvSpPr/>
          <p:nvPr/>
        </p:nvSpPr>
        <p:spPr>
          <a:xfrm>
            <a:off x="0" y="418951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3" name="Google Shape;3443;p31"/>
          <p:cNvSpPr/>
          <p:nvPr/>
        </p:nvSpPr>
        <p:spPr>
          <a:xfrm>
            <a:off x="68376" y="425831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4" name="Google Shape;3444;p31"/>
          <p:cNvSpPr/>
          <p:nvPr/>
        </p:nvSpPr>
        <p:spPr>
          <a:xfrm>
            <a:off x="68376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5" name="Google Shape;3445;p31"/>
          <p:cNvSpPr/>
          <p:nvPr/>
        </p:nvSpPr>
        <p:spPr>
          <a:xfrm>
            <a:off x="380904" y="418951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6" name="Google Shape;3446;p31"/>
          <p:cNvSpPr/>
          <p:nvPr/>
        </p:nvSpPr>
        <p:spPr>
          <a:xfrm>
            <a:off x="449280" y="425831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7" name="Google Shape;3447;p31"/>
          <p:cNvSpPr/>
          <p:nvPr/>
        </p:nvSpPr>
        <p:spPr>
          <a:xfrm>
            <a:off x="449280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8" name="Google Shape;3448;p31"/>
          <p:cNvSpPr/>
          <p:nvPr/>
        </p:nvSpPr>
        <p:spPr>
          <a:xfrm>
            <a:off x="8379877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9" name="Google Shape;3449;p31"/>
          <p:cNvSpPr/>
          <p:nvPr/>
        </p:nvSpPr>
        <p:spPr>
          <a:xfrm>
            <a:off x="8448253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0" name="Google Shape;3450;p31"/>
          <p:cNvSpPr/>
          <p:nvPr/>
        </p:nvSpPr>
        <p:spPr>
          <a:xfrm>
            <a:off x="8448253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1" name="Google Shape;3451;p31"/>
          <p:cNvSpPr/>
          <p:nvPr/>
        </p:nvSpPr>
        <p:spPr>
          <a:xfrm>
            <a:off x="8760781" y="418951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2" name="Google Shape;3452;p31"/>
          <p:cNvSpPr/>
          <p:nvPr/>
        </p:nvSpPr>
        <p:spPr>
          <a:xfrm>
            <a:off x="8829157" y="425831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3" name="Google Shape;3453;p31"/>
          <p:cNvSpPr/>
          <p:nvPr/>
        </p:nvSpPr>
        <p:spPr>
          <a:xfrm>
            <a:off x="8829157" y="425831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4" name="Google Shape;3454;p31"/>
          <p:cNvSpPr/>
          <p:nvPr/>
        </p:nvSpPr>
        <p:spPr>
          <a:xfrm>
            <a:off x="0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5" name="Google Shape;3455;p31"/>
          <p:cNvSpPr/>
          <p:nvPr/>
        </p:nvSpPr>
        <p:spPr>
          <a:xfrm>
            <a:off x="68376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6" name="Google Shape;3456;p31"/>
          <p:cNvSpPr/>
          <p:nvPr/>
        </p:nvSpPr>
        <p:spPr>
          <a:xfrm>
            <a:off x="68376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7" name="Google Shape;3457;p31"/>
          <p:cNvSpPr/>
          <p:nvPr/>
        </p:nvSpPr>
        <p:spPr>
          <a:xfrm>
            <a:off x="380904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8" name="Google Shape;3458;p31"/>
          <p:cNvSpPr/>
          <p:nvPr/>
        </p:nvSpPr>
        <p:spPr>
          <a:xfrm>
            <a:off x="449280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9" name="Google Shape;3459;p31"/>
          <p:cNvSpPr/>
          <p:nvPr/>
        </p:nvSpPr>
        <p:spPr>
          <a:xfrm>
            <a:off x="449280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0" name="Google Shape;3460;p31"/>
          <p:cNvSpPr/>
          <p:nvPr/>
        </p:nvSpPr>
        <p:spPr>
          <a:xfrm>
            <a:off x="8379877" y="380864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1" name="Google Shape;3461;p31"/>
          <p:cNvSpPr/>
          <p:nvPr/>
        </p:nvSpPr>
        <p:spPr>
          <a:xfrm>
            <a:off x="8448253" y="387744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2" name="Google Shape;3462;p31"/>
          <p:cNvSpPr/>
          <p:nvPr/>
        </p:nvSpPr>
        <p:spPr>
          <a:xfrm>
            <a:off x="8448253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3" name="Google Shape;3463;p31"/>
          <p:cNvSpPr/>
          <p:nvPr/>
        </p:nvSpPr>
        <p:spPr>
          <a:xfrm>
            <a:off x="8760781" y="380864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4" name="Google Shape;3464;p31"/>
          <p:cNvSpPr/>
          <p:nvPr/>
        </p:nvSpPr>
        <p:spPr>
          <a:xfrm>
            <a:off x="8829157" y="387744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5" name="Google Shape;3465;p31"/>
          <p:cNvSpPr/>
          <p:nvPr/>
        </p:nvSpPr>
        <p:spPr>
          <a:xfrm>
            <a:off x="8829157" y="387744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6" name="Google Shape;3466;p31"/>
          <p:cNvSpPr/>
          <p:nvPr/>
        </p:nvSpPr>
        <p:spPr>
          <a:xfrm>
            <a:off x="0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7" name="Google Shape;3467;p31"/>
          <p:cNvSpPr/>
          <p:nvPr/>
        </p:nvSpPr>
        <p:spPr>
          <a:xfrm>
            <a:off x="68376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8" name="Google Shape;3468;p31"/>
          <p:cNvSpPr/>
          <p:nvPr/>
        </p:nvSpPr>
        <p:spPr>
          <a:xfrm>
            <a:off x="68376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9" name="Google Shape;3469;p31"/>
          <p:cNvSpPr/>
          <p:nvPr/>
        </p:nvSpPr>
        <p:spPr>
          <a:xfrm>
            <a:off x="380904" y="342778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0" name="Google Shape;3470;p31"/>
          <p:cNvSpPr/>
          <p:nvPr/>
        </p:nvSpPr>
        <p:spPr>
          <a:xfrm>
            <a:off x="449280" y="349658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1" name="Google Shape;3471;p31"/>
          <p:cNvSpPr/>
          <p:nvPr/>
        </p:nvSpPr>
        <p:spPr>
          <a:xfrm>
            <a:off x="449280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2" name="Google Shape;3472;p31"/>
          <p:cNvSpPr/>
          <p:nvPr/>
        </p:nvSpPr>
        <p:spPr>
          <a:xfrm>
            <a:off x="8379877" y="3427783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3" name="Google Shape;3473;p31"/>
          <p:cNvSpPr/>
          <p:nvPr/>
        </p:nvSpPr>
        <p:spPr>
          <a:xfrm>
            <a:off x="8448253" y="3496580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4" name="Google Shape;3474;p31"/>
          <p:cNvSpPr/>
          <p:nvPr/>
        </p:nvSpPr>
        <p:spPr>
          <a:xfrm>
            <a:off x="8448253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5" name="Google Shape;3475;p31"/>
          <p:cNvSpPr/>
          <p:nvPr/>
        </p:nvSpPr>
        <p:spPr>
          <a:xfrm>
            <a:off x="8760781" y="3427783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6" name="Google Shape;3476;p31"/>
          <p:cNvSpPr/>
          <p:nvPr/>
        </p:nvSpPr>
        <p:spPr>
          <a:xfrm>
            <a:off x="8829157" y="3496580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7" name="Google Shape;3477;p31"/>
          <p:cNvSpPr/>
          <p:nvPr/>
        </p:nvSpPr>
        <p:spPr>
          <a:xfrm>
            <a:off x="8829157" y="349658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8" name="Google Shape;3478;p31"/>
          <p:cNvSpPr/>
          <p:nvPr/>
        </p:nvSpPr>
        <p:spPr>
          <a:xfrm>
            <a:off x="0" y="3046918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9" name="Google Shape;3479;p31"/>
          <p:cNvSpPr/>
          <p:nvPr/>
        </p:nvSpPr>
        <p:spPr>
          <a:xfrm>
            <a:off x="68376" y="3115715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0" name="Google Shape;3480;p31"/>
          <p:cNvSpPr/>
          <p:nvPr/>
        </p:nvSpPr>
        <p:spPr>
          <a:xfrm>
            <a:off x="68376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1" name="Google Shape;3481;p31"/>
          <p:cNvSpPr/>
          <p:nvPr/>
        </p:nvSpPr>
        <p:spPr>
          <a:xfrm>
            <a:off x="380904" y="3046918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2" name="Google Shape;3482;p31"/>
          <p:cNvSpPr/>
          <p:nvPr/>
        </p:nvSpPr>
        <p:spPr>
          <a:xfrm>
            <a:off x="449280" y="3115715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3" name="Google Shape;3483;p31"/>
          <p:cNvSpPr/>
          <p:nvPr/>
        </p:nvSpPr>
        <p:spPr>
          <a:xfrm>
            <a:off x="449280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4" name="Google Shape;3484;p31"/>
          <p:cNvSpPr/>
          <p:nvPr/>
        </p:nvSpPr>
        <p:spPr>
          <a:xfrm>
            <a:off x="8379877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5" name="Google Shape;3485;p31"/>
          <p:cNvSpPr/>
          <p:nvPr/>
        </p:nvSpPr>
        <p:spPr>
          <a:xfrm>
            <a:off x="8448253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6" name="Google Shape;3486;p31"/>
          <p:cNvSpPr/>
          <p:nvPr/>
        </p:nvSpPr>
        <p:spPr>
          <a:xfrm>
            <a:off x="8448253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7" name="Google Shape;3487;p31"/>
          <p:cNvSpPr/>
          <p:nvPr/>
        </p:nvSpPr>
        <p:spPr>
          <a:xfrm>
            <a:off x="8760781" y="3046918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8" name="Google Shape;3488;p31"/>
          <p:cNvSpPr/>
          <p:nvPr/>
        </p:nvSpPr>
        <p:spPr>
          <a:xfrm>
            <a:off x="8829157" y="3115715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9" name="Google Shape;3489;p31"/>
          <p:cNvSpPr/>
          <p:nvPr/>
        </p:nvSpPr>
        <p:spPr>
          <a:xfrm>
            <a:off x="8829157" y="3115715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0" name="Google Shape;3490;p31"/>
          <p:cNvSpPr/>
          <p:nvPr/>
        </p:nvSpPr>
        <p:spPr>
          <a:xfrm>
            <a:off x="0" y="2666053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1" name="Google Shape;3491;p31"/>
          <p:cNvSpPr/>
          <p:nvPr/>
        </p:nvSpPr>
        <p:spPr>
          <a:xfrm>
            <a:off x="68376" y="2734850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2" name="Google Shape;3492;p31"/>
          <p:cNvSpPr/>
          <p:nvPr/>
        </p:nvSpPr>
        <p:spPr>
          <a:xfrm>
            <a:off x="68376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3" name="Google Shape;3493;p31"/>
          <p:cNvSpPr/>
          <p:nvPr/>
        </p:nvSpPr>
        <p:spPr>
          <a:xfrm>
            <a:off x="380904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4" name="Google Shape;3494;p31"/>
          <p:cNvSpPr/>
          <p:nvPr/>
        </p:nvSpPr>
        <p:spPr>
          <a:xfrm>
            <a:off x="449280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5" name="Google Shape;3495;p31"/>
          <p:cNvSpPr/>
          <p:nvPr/>
        </p:nvSpPr>
        <p:spPr>
          <a:xfrm>
            <a:off x="449280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6" name="Google Shape;3496;p31"/>
          <p:cNvSpPr/>
          <p:nvPr/>
        </p:nvSpPr>
        <p:spPr>
          <a:xfrm>
            <a:off x="8379877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7" name="Google Shape;3497;p31"/>
          <p:cNvSpPr/>
          <p:nvPr/>
        </p:nvSpPr>
        <p:spPr>
          <a:xfrm>
            <a:off x="8448253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8" name="Google Shape;3498;p31"/>
          <p:cNvSpPr/>
          <p:nvPr/>
        </p:nvSpPr>
        <p:spPr>
          <a:xfrm>
            <a:off x="8448253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9" name="Google Shape;3499;p31"/>
          <p:cNvSpPr/>
          <p:nvPr/>
        </p:nvSpPr>
        <p:spPr>
          <a:xfrm>
            <a:off x="8760781" y="2666053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0" name="Google Shape;3500;p31"/>
          <p:cNvSpPr/>
          <p:nvPr/>
        </p:nvSpPr>
        <p:spPr>
          <a:xfrm>
            <a:off x="8829157" y="2734850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1" name="Google Shape;3501;p31"/>
          <p:cNvSpPr/>
          <p:nvPr/>
        </p:nvSpPr>
        <p:spPr>
          <a:xfrm>
            <a:off x="8829157" y="2734850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2" name="Google Shape;3502;p31"/>
          <p:cNvSpPr/>
          <p:nvPr/>
        </p:nvSpPr>
        <p:spPr>
          <a:xfrm>
            <a:off x="0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3" name="Google Shape;3503;p31"/>
          <p:cNvSpPr/>
          <p:nvPr/>
        </p:nvSpPr>
        <p:spPr>
          <a:xfrm>
            <a:off x="68376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4" name="Google Shape;3504;p31"/>
          <p:cNvSpPr/>
          <p:nvPr/>
        </p:nvSpPr>
        <p:spPr>
          <a:xfrm>
            <a:off x="68376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5" name="Google Shape;3505;p31"/>
          <p:cNvSpPr/>
          <p:nvPr/>
        </p:nvSpPr>
        <p:spPr>
          <a:xfrm>
            <a:off x="380904" y="2285189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6" name="Google Shape;3506;p31"/>
          <p:cNvSpPr/>
          <p:nvPr/>
        </p:nvSpPr>
        <p:spPr>
          <a:xfrm>
            <a:off x="449280" y="2353986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7" name="Google Shape;3507;p31"/>
          <p:cNvSpPr/>
          <p:nvPr/>
        </p:nvSpPr>
        <p:spPr>
          <a:xfrm>
            <a:off x="449280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8" name="Google Shape;3508;p31"/>
          <p:cNvSpPr/>
          <p:nvPr/>
        </p:nvSpPr>
        <p:spPr>
          <a:xfrm>
            <a:off x="8379877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9" name="Google Shape;3509;p31"/>
          <p:cNvSpPr/>
          <p:nvPr/>
        </p:nvSpPr>
        <p:spPr>
          <a:xfrm>
            <a:off x="8448253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0" name="Google Shape;3510;p31"/>
          <p:cNvSpPr/>
          <p:nvPr/>
        </p:nvSpPr>
        <p:spPr>
          <a:xfrm>
            <a:off x="8448253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1" name="Google Shape;3511;p31"/>
          <p:cNvSpPr/>
          <p:nvPr/>
        </p:nvSpPr>
        <p:spPr>
          <a:xfrm>
            <a:off x="8760781" y="228518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2" name="Google Shape;3512;p31"/>
          <p:cNvSpPr/>
          <p:nvPr/>
        </p:nvSpPr>
        <p:spPr>
          <a:xfrm>
            <a:off x="8829157" y="235398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3" name="Google Shape;3513;p31"/>
          <p:cNvSpPr/>
          <p:nvPr/>
        </p:nvSpPr>
        <p:spPr>
          <a:xfrm>
            <a:off x="8829157" y="235398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4" name="Google Shape;3514;p31"/>
          <p:cNvSpPr/>
          <p:nvPr/>
        </p:nvSpPr>
        <p:spPr>
          <a:xfrm>
            <a:off x="0" y="190432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5" name="Google Shape;3515;p31"/>
          <p:cNvSpPr/>
          <p:nvPr/>
        </p:nvSpPr>
        <p:spPr>
          <a:xfrm>
            <a:off x="68376" y="197312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6" name="Google Shape;3516;p31"/>
          <p:cNvSpPr/>
          <p:nvPr/>
        </p:nvSpPr>
        <p:spPr>
          <a:xfrm>
            <a:off x="68376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7" name="Google Shape;3517;p31"/>
          <p:cNvSpPr/>
          <p:nvPr/>
        </p:nvSpPr>
        <p:spPr>
          <a:xfrm>
            <a:off x="380904" y="190432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8" name="Google Shape;3518;p31"/>
          <p:cNvSpPr/>
          <p:nvPr/>
        </p:nvSpPr>
        <p:spPr>
          <a:xfrm>
            <a:off x="449280" y="197312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9" name="Google Shape;3519;p31"/>
          <p:cNvSpPr/>
          <p:nvPr/>
        </p:nvSpPr>
        <p:spPr>
          <a:xfrm>
            <a:off x="449280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0" name="Google Shape;3520;p31"/>
          <p:cNvSpPr/>
          <p:nvPr/>
        </p:nvSpPr>
        <p:spPr>
          <a:xfrm>
            <a:off x="8379877" y="1904324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1" name="Google Shape;3521;p31"/>
          <p:cNvSpPr/>
          <p:nvPr/>
        </p:nvSpPr>
        <p:spPr>
          <a:xfrm>
            <a:off x="8448253" y="1973121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2" name="Google Shape;3522;p31"/>
          <p:cNvSpPr/>
          <p:nvPr/>
        </p:nvSpPr>
        <p:spPr>
          <a:xfrm>
            <a:off x="8448253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3" name="Google Shape;3523;p31"/>
          <p:cNvSpPr/>
          <p:nvPr/>
        </p:nvSpPr>
        <p:spPr>
          <a:xfrm>
            <a:off x="8760781" y="1904324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4" name="Google Shape;3524;p31"/>
          <p:cNvSpPr/>
          <p:nvPr/>
        </p:nvSpPr>
        <p:spPr>
          <a:xfrm>
            <a:off x="8829157" y="1973121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5" name="Google Shape;3525;p31"/>
          <p:cNvSpPr/>
          <p:nvPr/>
        </p:nvSpPr>
        <p:spPr>
          <a:xfrm>
            <a:off x="8829157" y="197312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6" name="Google Shape;3526;p31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7" name="Google Shape;3527;p31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8" name="Google Shape;3528;p31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9" name="Google Shape;3529;p31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0" name="Google Shape;3530;p31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1" name="Google Shape;3531;p31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2" name="Google Shape;3532;p31"/>
          <p:cNvSpPr/>
          <p:nvPr/>
        </p:nvSpPr>
        <p:spPr>
          <a:xfrm>
            <a:off x="8379877" y="1523459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3" name="Google Shape;3533;p31"/>
          <p:cNvSpPr/>
          <p:nvPr/>
        </p:nvSpPr>
        <p:spPr>
          <a:xfrm>
            <a:off x="8448253" y="1592256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4" name="Google Shape;3534;p31"/>
          <p:cNvSpPr/>
          <p:nvPr/>
        </p:nvSpPr>
        <p:spPr>
          <a:xfrm>
            <a:off x="8448253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5" name="Google Shape;3535;p31"/>
          <p:cNvSpPr/>
          <p:nvPr/>
        </p:nvSpPr>
        <p:spPr>
          <a:xfrm>
            <a:off x="8760781" y="1523459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6" name="Google Shape;3536;p31"/>
          <p:cNvSpPr/>
          <p:nvPr/>
        </p:nvSpPr>
        <p:spPr>
          <a:xfrm>
            <a:off x="8829157" y="1592256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7" name="Google Shape;3537;p31"/>
          <p:cNvSpPr/>
          <p:nvPr/>
        </p:nvSpPr>
        <p:spPr>
          <a:xfrm>
            <a:off x="8829157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8" name="Google Shape;3538;p31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9" name="Google Shape;3539;p31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0" name="Google Shape;3540;p31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1" name="Google Shape;3541;p31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2" name="Google Shape;3542;p31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3" name="Google Shape;3543;p31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4" name="Google Shape;3544;p31"/>
          <p:cNvSpPr/>
          <p:nvPr/>
        </p:nvSpPr>
        <p:spPr>
          <a:xfrm>
            <a:off x="837987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5" name="Google Shape;3545;p31"/>
          <p:cNvSpPr/>
          <p:nvPr/>
        </p:nvSpPr>
        <p:spPr>
          <a:xfrm>
            <a:off x="8448253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p31"/>
          <p:cNvSpPr/>
          <p:nvPr/>
        </p:nvSpPr>
        <p:spPr>
          <a:xfrm>
            <a:off x="844825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7" name="Google Shape;3547;p31"/>
          <p:cNvSpPr/>
          <p:nvPr/>
        </p:nvSpPr>
        <p:spPr>
          <a:xfrm>
            <a:off x="8760781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8" name="Google Shape;3548;p31"/>
          <p:cNvSpPr/>
          <p:nvPr/>
        </p:nvSpPr>
        <p:spPr>
          <a:xfrm>
            <a:off x="8829157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9" name="Google Shape;3549;p31"/>
          <p:cNvSpPr/>
          <p:nvPr/>
        </p:nvSpPr>
        <p:spPr>
          <a:xfrm>
            <a:off x="8829157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0" name="Google Shape;3550;p31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1" name="Google Shape;3551;p31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2" name="Google Shape;3552;p31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3" name="Google Shape;3553;p31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4" name="Google Shape;3554;p31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5" name="Google Shape;3555;p31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6" name="Google Shape;3556;p31"/>
          <p:cNvSpPr/>
          <p:nvPr/>
        </p:nvSpPr>
        <p:spPr>
          <a:xfrm>
            <a:off x="8379877" y="76173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7" name="Google Shape;3557;p31"/>
          <p:cNvSpPr/>
          <p:nvPr/>
        </p:nvSpPr>
        <p:spPr>
          <a:xfrm>
            <a:off x="8448253" y="83052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8" name="Google Shape;3558;p31"/>
          <p:cNvSpPr/>
          <p:nvPr/>
        </p:nvSpPr>
        <p:spPr>
          <a:xfrm>
            <a:off x="844825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9" name="Google Shape;3559;p31"/>
          <p:cNvSpPr/>
          <p:nvPr/>
        </p:nvSpPr>
        <p:spPr>
          <a:xfrm>
            <a:off x="8760781" y="76173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0" name="Google Shape;3560;p31"/>
          <p:cNvSpPr/>
          <p:nvPr/>
        </p:nvSpPr>
        <p:spPr>
          <a:xfrm>
            <a:off x="8829157" y="83052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1" name="Google Shape;3561;p31"/>
          <p:cNvSpPr/>
          <p:nvPr/>
        </p:nvSpPr>
        <p:spPr>
          <a:xfrm>
            <a:off x="8829157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2" name="Google Shape;3562;p31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3" name="Google Shape;3563;p31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4" name="Google Shape;3564;p31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5" name="Google Shape;3565;p31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6" name="Google Shape;3566;p31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7" name="Google Shape;3567;p31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8" name="Google Shape;3568;p31"/>
          <p:cNvSpPr/>
          <p:nvPr/>
        </p:nvSpPr>
        <p:spPr>
          <a:xfrm>
            <a:off x="8379877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9" name="Google Shape;3569;p31"/>
          <p:cNvSpPr/>
          <p:nvPr/>
        </p:nvSpPr>
        <p:spPr>
          <a:xfrm>
            <a:off x="8448253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0" name="Google Shape;3570;p31"/>
          <p:cNvSpPr/>
          <p:nvPr/>
        </p:nvSpPr>
        <p:spPr>
          <a:xfrm>
            <a:off x="844825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1" name="Google Shape;3571;p31"/>
          <p:cNvSpPr/>
          <p:nvPr/>
        </p:nvSpPr>
        <p:spPr>
          <a:xfrm>
            <a:off x="8760781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2" name="Google Shape;3572;p31"/>
          <p:cNvSpPr/>
          <p:nvPr/>
        </p:nvSpPr>
        <p:spPr>
          <a:xfrm>
            <a:off x="8829157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3" name="Google Shape;3573;p31"/>
          <p:cNvSpPr/>
          <p:nvPr/>
        </p:nvSpPr>
        <p:spPr>
          <a:xfrm>
            <a:off x="882915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4" name="Google Shape;3574;p31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5" name="Google Shape;3575;p31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6" name="Google Shape;3576;p31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7" name="Google Shape;3577;p31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8" name="Google Shape;3578;p31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9" name="Google Shape;3579;p31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0" name="Google Shape;3580;p31"/>
          <p:cNvSpPr/>
          <p:nvPr/>
        </p:nvSpPr>
        <p:spPr>
          <a:xfrm>
            <a:off x="8379877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1" name="Google Shape;3581;p31"/>
          <p:cNvSpPr/>
          <p:nvPr/>
        </p:nvSpPr>
        <p:spPr>
          <a:xfrm>
            <a:off x="8448253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2" name="Google Shape;3582;p31"/>
          <p:cNvSpPr/>
          <p:nvPr/>
        </p:nvSpPr>
        <p:spPr>
          <a:xfrm>
            <a:off x="844825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3" name="Google Shape;3583;p31"/>
          <p:cNvSpPr/>
          <p:nvPr/>
        </p:nvSpPr>
        <p:spPr>
          <a:xfrm>
            <a:off x="8760781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4" name="Google Shape;3584;p31"/>
          <p:cNvSpPr/>
          <p:nvPr/>
        </p:nvSpPr>
        <p:spPr>
          <a:xfrm>
            <a:off x="8829157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5" name="Google Shape;3585;p31"/>
          <p:cNvSpPr/>
          <p:nvPr/>
        </p:nvSpPr>
        <p:spPr>
          <a:xfrm>
            <a:off x="882915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6" name="Google Shape;3586;p31"/>
          <p:cNvSpPr/>
          <p:nvPr/>
        </p:nvSpPr>
        <p:spPr>
          <a:xfrm>
            <a:off x="76180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7" name="Google Shape;3587;p31"/>
          <p:cNvSpPr/>
          <p:nvPr/>
        </p:nvSpPr>
        <p:spPr>
          <a:xfrm>
            <a:off x="83018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8" name="Google Shape;3588;p31"/>
          <p:cNvSpPr/>
          <p:nvPr/>
        </p:nvSpPr>
        <p:spPr>
          <a:xfrm>
            <a:off x="83018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9" name="Google Shape;3589;p31"/>
          <p:cNvSpPr/>
          <p:nvPr/>
        </p:nvSpPr>
        <p:spPr>
          <a:xfrm>
            <a:off x="114271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0" name="Google Shape;3590;p31"/>
          <p:cNvSpPr/>
          <p:nvPr/>
        </p:nvSpPr>
        <p:spPr>
          <a:xfrm>
            <a:off x="121108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1" name="Google Shape;3591;p31"/>
          <p:cNvSpPr/>
          <p:nvPr/>
        </p:nvSpPr>
        <p:spPr>
          <a:xfrm>
            <a:off x="121108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2" name="Google Shape;3592;p31"/>
          <p:cNvSpPr/>
          <p:nvPr/>
        </p:nvSpPr>
        <p:spPr>
          <a:xfrm>
            <a:off x="1523614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3" name="Google Shape;3593;p31"/>
          <p:cNvSpPr/>
          <p:nvPr/>
        </p:nvSpPr>
        <p:spPr>
          <a:xfrm>
            <a:off x="1591990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4" name="Google Shape;3594;p31"/>
          <p:cNvSpPr/>
          <p:nvPr/>
        </p:nvSpPr>
        <p:spPr>
          <a:xfrm>
            <a:off x="159199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5" name="Google Shape;3595;p31"/>
          <p:cNvSpPr/>
          <p:nvPr/>
        </p:nvSpPr>
        <p:spPr>
          <a:xfrm>
            <a:off x="1904518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6" name="Google Shape;3596;p31"/>
          <p:cNvSpPr/>
          <p:nvPr/>
        </p:nvSpPr>
        <p:spPr>
          <a:xfrm>
            <a:off x="1972894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7" name="Google Shape;3597;p31"/>
          <p:cNvSpPr/>
          <p:nvPr/>
        </p:nvSpPr>
        <p:spPr>
          <a:xfrm>
            <a:off x="197289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8" name="Google Shape;3598;p31"/>
          <p:cNvSpPr/>
          <p:nvPr/>
        </p:nvSpPr>
        <p:spPr>
          <a:xfrm>
            <a:off x="2285421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9" name="Google Shape;3599;p31"/>
          <p:cNvSpPr/>
          <p:nvPr/>
        </p:nvSpPr>
        <p:spPr>
          <a:xfrm>
            <a:off x="2353797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0" name="Google Shape;3600;p31"/>
          <p:cNvSpPr/>
          <p:nvPr/>
        </p:nvSpPr>
        <p:spPr>
          <a:xfrm>
            <a:off x="2353797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1" name="Google Shape;3601;p31"/>
          <p:cNvSpPr/>
          <p:nvPr/>
        </p:nvSpPr>
        <p:spPr>
          <a:xfrm>
            <a:off x="2666325" y="647470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2" name="Google Shape;3602;p31"/>
          <p:cNvSpPr/>
          <p:nvPr/>
        </p:nvSpPr>
        <p:spPr>
          <a:xfrm>
            <a:off x="2734701" y="65434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3" name="Google Shape;3603;p31"/>
          <p:cNvSpPr/>
          <p:nvPr/>
        </p:nvSpPr>
        <p:spPr>
          <a:xfrm>
            <a:off x="273470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4" name="Google Shape;3604;p31"/>
          <p:cNvSpPr/>
          <p:nvPr/>
        </p:nvSpPr>
        <p:spPr>
          <a:xfrm>
            <a:off x="3047228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5" name="Google Shape;3605;p31"/>
          <p:cNvSpPr/>
          <p:nvPr/>
        </p:nvSpPr>
        <p:spPr>
          <a:xfrm>
            <a:off x="3115604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6" name="Google Shape;3606;p31"/>
          <p:cNvSpPr/>
          <p:nvPr/>
        </p:nvSpPr>
        <p:spPr>
          <a:xfrm>
            <a:off x="3115604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7" name="Google Shape;3607;p31"/>
          <p:cNvSpPr/>
          <p:nvPr/>
        </p:nvSpPr>
        <p:spPr>
          <a:xfrm>
            <a:off x="3428132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8" name="Google Shape;3608;p31"/>
          <p:cNvSpPr/>
          <p:nvPr/>
        </p:nvSpPr>
        <p:spPr>
          <a:xfrm>
            <a:off x="3496508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9" name="Google Shape;3609;p31"/>
          <p:cNvSpPr/>
          <p:nvPr/>
        </p:nvSpPr>
        <p:spPr>
          <a:xfrm>
            <a:off x="349650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0" name="Google Shape;3610;p31"/>
          <p:cNvSpPr/>
          <p:nvPr/>
        </p:nvSpPr>
        <p:spPr>
          <a:xfrm>
            <a:off x="3809035" y="647470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1" name="Google Shape;3611;p31"/>
          <p:cNvSpPr/>
          <p:nvPr/>
        </p:nvSpPr>
        <p:spPr>
          <a:xfrm>
            <a:off x="3877411" y="65434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2" name="Google Shape;3612;p31"/>
          <p:cNvSpPr/>
          <p:nvPr/>
        </p:nvSpPr>
        <p:spPr>
          <a:xfrm>
            <a:off x="3877411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3" name="Google Shape;3613;p31"/>
          <p:cNvSpPr/>
          <p:nvPr/>
        </p:nvSpPr>
        <p:spPr>
          <a:xfrm>
            <a:off x="4189939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4" name="Google Shape;3614;p31"/>
          <p:cNvSpPr/>
          <p:nvPr/>
        </p:nvSpPr>
        <p:spPr>
          <a:xfrm>
            <a:off x="4258315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5" name="Google Shape;3615;p31"/>
          <p:cNvSpPr/>
          <p:nvPr/>
        </p:nvSpPr>
        <p:spPr>
          <a:xfrm>
            <a:off x="425831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6" name="Google Shape;3616;p31"/>
          <p:cNvSpPr/>
          <p:nvPr/>
        </p:nvSpPr>
        <p:spPr>
          <a:xfrm>
            <a:off x="4570842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7" name="Google Shape;3617;p31"/>
          <p:cNvSpPr/>
          <p:nvPr/>
        </p:nvSpPr>
        <p:spPr>
          <a:xfrm>
            <a:off x="4639218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8" name="Google Shape;3618;p31"/>
          <p:cNvSpPr/>
          <p:nvPr/>
        </p:nvSpPr>
        <p:spPr>
          <a:xfrm>
            <a:off x="4639218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9" name="Google Shape;3619;p31"/>
          <p:cNvSpPr/>
          <p:nvPr/>
        </p:nvSpPr>
        <p:spPr>
          <a:xfrm>
            <a:off x="4951746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0" name="Google Shape;3620;p31"/>
          <p:cNvSpPr/>
          <p:nvPr/>
        </p:nvSpPr>
        <p:spPr>
          <a:xfrm>
            <a:off x="5020122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1" name="Google Shape;3621;p31"/>
          <p:cNvSpPr/>
          <p:nvPr/>
        </p:nvSpPr>
        <p:spPr>
          <a:xfrm>
            <a:off x="502012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2" name="Google Shape;3622;p31"/>
          <p:cNvSpPr/>
          <p:nvPr/>
        </p:nvSpPr>
        <p:spPr>
          <a:xfrm>
            <a:off x="5332649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3" name="Google Shape;3623;p31"/>
          <p:cNvSpPr/>
          <p:nvPr/>
        </p:nvSpPr>
        <p:spPr>
          <a:xfrm>
            <a:off x="5401025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4" name="Google Shape;3624;p31"/>
          <p:cNvSpPr/>
          <p:nvPr/>
        </p:nvSpPr>
        <p:spPr>
          <a:xfrm>
            <a:off x="5401025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5" name="Google Shape;3625;p31"/>
          <p:cNvSpPr/>
          <p:nvPr/>
        </p:nvSpPr>
        <p:spPr>
          <a:xfrm>
            <a:off x="571355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6" name="Google Shape;3626;p31"/>
          <p:cNvSpPr/>
          <p:nvPr/>
        </p:nvSpPr>
        <p:spPr>
          <a:xfrm>
            <a:off x="578192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7" name="Google Shape;3627;p31"/>
          <p:cNvSpPr/>
          <p:nvPr/>
        </p:nvSpPr>
        <p:spPr>
          <a:xfrm>
            <a:off x="578192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8" name="Google Shape;3628;p31"/>
          <p:cNvSpPr/>
          <p:nvPr/>
        </p:nvSpPr>
        <p:spPr>
          <a:xfrm>
            <a:off x="6094456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9" name="Google Shape;3629;p31"/>
          <p:cNvSpPr/>
          <p:nvPr/>
        </p:nvSpPr>
        <p:spPr>
          <a:xfrm>
            <a:off x="6162832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0" name="Google Shape;3630;p31"/>
          <p:cNvSpPr/>
          <p:nvPr/>
        </p:nvSpPr>
        <p:spPr>
          <a:xfrm>
            <a:off x="6162832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1" name="Google Shape;3631;p31"/>
          <p:cNvSpPr/>
          <p:nvPr/>
        </p:nvSpPr>
        <p:spPr>
          <a:xfrm>
            <a:off x="6475360" y="647470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2" name="Google Shape;3632;p31"/>
          <p:cNvSpPr/>
          <p:nvPr/>
        </p:nvSpPr>
        <p:spPr>
          <a:xfrm>
            <a:off x="6543736" y="65434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3" name="Google Shape;3633;p31"/>
          <p:cNvSpPr/>
          <p:nvPr/>
        </p:nvSpPr>
        <p:spPr>
          <a:xfrm>
            <a:off x="654373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4" name="Google Shape;3634;p31"/>
          <p:cNvSpPr/>
          <p:nvPr/>
        </p:nvSpPr>
        <p:spPr>
          <a:xfrm>
            <a:off x="6856263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5" name="Google Shape;3635;p31"/>
          <p:cNvSpPr/>
          <p:nvPr/>
        </p:nvSpPr>
        <p:spPr>
          <a:xfrm>
            <a:off x="6924639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6" name="Google Shape;3636;p31"/>
          <p:cNvSpPr/>
          <p:nvPr/>
        </p:nvSpPr>
        <p:spPr>
          <a:xfrm>
            <a:off x="6924639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7" name="Google Shape;3637;p31"/>
          <p:cNvSpPr/>
          <p:nvPr/>
        </p:nvSpPr>
        <p:spPr>
          <a:xfrm>
            <a:off x="7237167" y="647470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8" name="Google Shape;3638;p31"/>
          <p:cNvSpPr/>
          <p:nvPr/>
        </p:nvSpPr>
        <p:spPr>
          <a:xfrm>
            <a:off x="7305543" y="65434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9" name="Google Shape;3639;p31"/>
          <p:cNvSpPr/>
          <p:nvPr/>
        </p:nvSpPr>
        <p:spPr>
          <a:xfrm>
            <a:off x="7305543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0" name="Google Shape;3640;p31"/>
          <p:cNvSpPr/>
          <p:nvPr/>
        </p:nvSpPr>
        <p:spPr>
          <a:xfrm>
            <a:off x="7618070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1" name="Google Shape;3641;p31"/>
          <p:cNvSpPr/>
          <p:nvPr/>
        </p:nvSpPr>
        <p:spPr>
          <a:xfrm>
            <a:off x="7686446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2" name="Google Shape;3642;p31"/>
          <p:cNvSpPr/>
          <p:nvPr/>
        </p:nvSpPr>
        <p:spPr>
          <a:xfrm>
            <a:off x="7686446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3" name="Google Shape;3643;p31"/>
          <p:cNvSpPr/>
          <p:nvPr/>
        </p:nvSpPr>
        <p:spPr>
          <a:xfrm>
            <a:off x="7998974" y="647470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4" name="Google Shape;3644;p31"/>
          <p:cNvSpPr/>
          <p:nvPr/>
        </p:nvSpPr>
        <p:spPr>
          <a:xfrm>
            <a:off x="8067350" y="65434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5" name="Google Shape;3645;p31"/>
          <p:cNvSpPr/>
          <p:nvPr/>
        </p:nvSpPr>
        <p:spPr>
          <a:xfrm>
            <a:off x="8067350" y="65434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6" name="Google Shape;3646;p31"/>
          <p:cNvSpPr/>
          <p:nvPr/>
        </p:nvSpPr>
        <p:spPr>
          <a:xfrm>
            <a:off x="761807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7" name="Google Shape;3647;p31"/>
          <p:cNvSpPr/>
          <p:nvPr/>
        </p:nvSpPr>
        <p:spPr>
          <a:xfrm>
            <a:off x="830183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8" name="Google Shape;3648;p31"/>
          <p:cNvSpPr/>
          <p:nvPr/>
        </p:nvSpPr>
        <p:spPr>
          <a:xfrm>
            <a:off x="83018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9" name="Google Shape;3649;p31"/>
          <p:cNvSpPr/>
          <p:nvPr/>
        </p:nvSpPr>
        <p:spPr>
          <a:xfrm>
            <a:off x="1142711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0" name="Google Shape;3650;p31"/>
          <p:cNvSpPr/>
          <p:nvPr/>
        </p:nvSpPr>
        <p:spPr>
          <a:xfrm>
            <a:off x="1211087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1" name="Google Shape;3651;p31"/>
          <p:cNvSpPr/>
          <p:nvPr/>
        </p:nvSpPr>
        <p:spPr>
          <a:xfrm>
            <a:off x="121108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2" name="Google Shape;3652;p31"/>
          <p:cNvSpPr/>
          <p:nvPr/>
        </p:nvSpPr>
        <p:spPr>
          <a:xfrm>
            <a:off x="152361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3" name="Google Shape;3653;p31"/>
          <p:cNvSpPr/>
          <p:nvPr/>
        </p:nvSpPr>
        <p:spPr>
          <a:xfrm>
            <a:off x="159199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4" name="Google Shape;3654;p31"/>
          <p:cNvSpPr/>
          <p:nvPr/>
        </p:nvSpPr>
        <p:spPr>
          <a:xfrm>
            <a:off x="159199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5" name="Google Shape;3655;p31"/>
          <p:cNvSpPr/>
          <p:nvPr/>
        </p:nvSpPr>
        <p:spPr>
          <a:xfrm>
            <a:off x="1904518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6" name="Google Shape;3656;p31"/>
          <p:cNvSpPr/>
          <p:nvPr/>
        </p:nvSpPr>
        <p:spPr>
          <a:xfrm>
            <a:off x="1972894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7" name="Google Shape;3657;p31"/>
          <p:cNvSpPr/>
          <p:nvPr/>
        </p:nvSpPr>
        <p:spPr>
          <a:xfrm>
            <a:off x="197289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8" name="Google Shape;3658;p31"/>
          <p:cNvSpPr/>
          <p:nvPr/>
        </p:nvSpPr>
        <p:spPr>
          <a:xfrm>
            <a:off x="2285421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9" name="Google Shape;3659;p31"/>
          <p:cNvSpPr/>
          <p:nvPr/>
        </p:nvSpPr>
        <p:spPr>
          <a:xfrm>
            <a:off x="2353797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0" name="Google Shape;3660;p31"/>
          <p:cNvSpPr/>
          <p:nvPr/>
        </p:nvSpPr>
        <p:spPr>
          <a:xfrm>
            <a:off x="2353797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1" name="Google Shape;3661;p31"/>
          <p:cNvSpPr/>
          <p:nvPr/>
        </p:nvSpPr>
        <p:spPr>
          <a:xfrm>
            <a:off x="2666325" y="6093836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2" name="Google Shape;3662;p31"/>
          <p:cNvSpPr/>
          <p:nvPr/>
        </p:nvSpPr>
        <p:spPr>
          <a:xfrm>
            <a:off x="2734701" y="6162633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3" name="Google Shape;3663;p31"/>
          <p:cNvSpPr/>
          <p:nvPr/>
        </p:nvSpPr>
        <p:spPr>
          <a:xfrm>
            <a:off x="273470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4" name="Google Shape;3664;p31"/>
          <p:cNvSpPr/>
          <p:nvPr/>
        </p:nvSpPr>
        <p:spPr>
          <a:xfrm>
            <a:off x="3047228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5" name="Google Shape;3665;p31"/>
          <p:cNvSpPr/>
          <p:nvPr/>
        </p:nvSpPr>
        <p:spPr>
          <a:xfrm>
            <a:off x="3115604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6" name="Google Shape;3666;p31"/>
          <p:cNvSpPr/>
          <p:nvPr/>
        </p:nvSpPr>
        <p:spPr>
          <a:xfrm>
            <a:off x="3115604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7" name="Google Shape;3667;p31"/>
          <p:cNvSpPr/>
          <p:nvPr/>
        </p:nvSpPr>
        <p:spPr>
          <a:xfrm>
            <a:off x="3428132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8" name="Google Shape;3668;p31"/>
          <p:cNvSpPr/>
          <p:nvPr/>
        </p:nvSpPr>
        <p:spPr>
          <a:xfrm>
            <a:off x="3496508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9" name="Google Shape;3669;p31"/>
          <p:cNvSpPr/>
          <p:nvPr/>
        </p:nvSpPr>
        <p:spPr>
          <a:xfrm>
            <a:off x="349650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0" name="Google Shape;3670;p31"/>
          <p:cNvSpPr/>
          <p:nvPr/>
        </p:nvSpPr>
        <p:spPr>
          <a:xfrm>
            <a:off x="3809035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1" name="Google Shape;3671;p31"/>
          <p:cNvSpPr/>
          <p:nvPr/>
        </p:nvSpPr>
        <p:spPr>
          <a:xfrm>
            <a:off x="3877411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2" name="Google Shape;3672;p31"/>
          <p:cNvSpPr/>
          <p:nvPr/>
        </p:nvSpPr>
        <p:spPr>
          <a:xfrm>
            <a:off x="3877411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3" name="Google Shape;3673;p31"/>
          <p:cNvSpPr/>
          <p:nvPr/>
        </p:nvSpPr>
        <p:spPr>
          <a:xfrm>
            <a:off x="4189939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4" name="Google Shape;3674;p31"/>
          <p:cNvSpPr/>
          <p:nvPr/>
        </p:nvSpPr>
        <p:spPr>
          <a:xfrm>
            <a:off x="4258315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5" name="Google Shape;3675;p31"/>
          <p:cNvSpPr/>
          <p:nvPr/>
        </p:nvSpPr>
        <p:spPr>
          <a:xfrm>
            <a:off x="425831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6" name="Google Shape;3676;p31"/>
          <p:cNvSpPr/>
          <p:nvPr/>
        </p:nvSpPr>
        <p:spPr>
          <a:xfrm>
            <a:off x="4570842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7" name="Google Shape;3677;p31"/>
          <p:cNvSpPr/>
          <p:nvPr/>
        </p:nvSpPr>
        <p:spPr>
          <a:xfrm>
            <a:off x="4639218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8" name="Google Shape;3678;p31"/>
          <p:cNvSpPr/>
          <p:nvPr/>
        </p:nvSpPr>
        <p:spPr>
          <a:xfrm>
            <a:off x="4639218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9" name="Google Shape;3679;p31"/>
          <p:cNvSpPr/>
          <p:nvPr/>
        </p:nvSpPr>
        <p:spPr>
          <a:xfrm>
            <a:off x="4951746" y="6093836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0" name="Google Shape;3680;p31"/>
          <p:cNvSpPr/>
          <p:nvPr/>
        </p:nvSpPr>
        <p:spPr>
          <a:xfrm>
            <a:off x="5020122" y="6162633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1" name="Google Shape;3681;p31"/>
          <p:cNvSpPr/>
          <p:nvPr/>
        </p:nvSpPr>
        <p:spPr>
          <a:xfrm>
            <a:off x="502012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2" name="Google Shape;3682;p31"/>
          <p:cNvSpPr/>
          <p:nvPr/>
        </p:nvSpPr>
        <p:spPr>
          <a:xfrm>
            <a:off x="5332649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3" name="Google Shape;3683;p31"/>
          <p:cNvSpPr/>
          <p:nvPr/>
        </p:nvSpPr>
        <p:spPr>
          <a:xfrm>
            <a:off x="5401025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4" name="Google Shape;3684;p31"/>
          <p:cNvSpPr/>
          <p:nvPr/>
        </p:nvSpPr>
        <p:spPr>
          <a:xfrm>
            <a:off x="5401025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5" name="Google Shape;3685;p31"/>
          <p:cNvSpPr/>
          <p:nvPr/>
        </p:nvSpPr>
        <p:spPr>
          <a:xfrm>
            <a:off x="5713553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6" name="Google Shape;3686;p31"/>
          <p:cNvSpPr/>
          <p:nvPr/>
        </p:nvSpPr>
        <p:spPr>
          <a:xfrm>
            <a:off x="5781929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7" name="Google Shape;3687;p31"/>
          <p:cNvSpPr/>
          <p:nvPr/>
        </p:nvSpPr>
        <p:spPr>
          <a:xfrm>
            <a:off x="578192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8" name="Google Shape;3688;p31"/>
          <p:cNvSpPr/>
          <p:nvPr/>
        </p:nvSpPr>
        <p:spPr>
          <a:xfrm>
            <a:off x="6094456" y="6093836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9" name="Google Shape;3689;p31"/>
          <p:cNvSpPr/>
          <p:nvPr/>
        </p:nvSpPr>
        <p:spPr>
          <a:xfrm>
            <a:off x="6162832" y="6162633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0" name="Google Shape;3690;p31"/>
          <p:cNvSpPr/>
          <p:nvPr/>
        </p:nvSpPr>
        <p:spPr>
          <a:xfrm>
            <a:off x="6162832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1" name="Google Shape;3691;p31"/>
          <p:cNvSpPr/>
          <p:nvPr/>
        </p:nvSpPr>
        <p:spPr>
          <a:xfrm>
            <a:off x="6475360" y="6093836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2" name="Google Shape;3692;p31"/>
          <p:cNvSpPr/>
          <p:nvPr/>
        </p:nvSpPr>
        <p:spPr>
          <a:xfrm>
            <a:off x="6543736" y="6162633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3" name="Google Shape;3693;p31"/>
          <p:cNvSpPr/>
          <p:nvPr/>
        </p:nvSpPr>
        <p:spPr>
          <a:xfrm>
            <a:off x="654373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4" name="Google Shape;3694;p31"/>
          <p:cNvSpPr/>
          <p:nvPr/>
        </p:nvSpPr>
        <p:spPr>
          <a:xfrm>
            <a:off x="6856263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5" name="Google Shape;3695;p31"/>
          <p:cNvSpPr/>
          <p:nvPr/>
        </p:nvSpPr>
        <p:spPr>
          <a:xfrm>
            <a:off x="6924639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6" name="Google Shape;3696;p31"/>
          <p:cNvSpPr/>
          <p:nvPr/>
        </p:nvSpPr>
        <p:spPr>
          <a:xfrm>
            <a:off x="6924639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7" name="Google Shape;3697;p31"/>
          <p:cNvSpPr/>
          <p:nvPr/>
        </p:nvSpPr>
        <p:spPr>
          <a:xfrm>
            <a:off x="7237167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8" name="Google Shape;3698;p31"/>
          <p:cNvSpPr/>
          <p:nvPr/>
        </p:nvSpPr>
        <p:spPr>
          <a:xfrm>
            <a:off x="7305543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9" name="Google Shape;3699;p31"/>
          <p:cNvSpPr/>
          <p:nvPr/>
        </p:nvSpPr>
        <p:spPr>
          <a:xfrm>
            <a:off x="7305543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0" name="Google Shape;3700;p31"/>
          <p:cNvSpPr/>
          <p:nvPr/>
        </p:nvSpPr>
        <p:spPr>
          <a:xfrm>
            <a:off x="7618070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1" name="Google Shape;3701;p31"/>
          <p:cNvSpPr/>
          <p:nvPr/>
        </p:nvSpPr>
        <p:spPr>
          <a:xfrm>
            <a:off x="7686446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2" name="Google Shape;3702;p31"/>
          <p:cNvSpPr/>
          <p:nvPr/>
        </p:nvSpPr>
        <p:spPr>
          <a:xfrm>
            <a:off x="7686446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3" name="Google Shape;3703;p31"/>
          <p:cNvSpPr/>
          <p:nvPr/>
        </p:nvSpPr>
        <p:spPr>
          <a:xfrm>
            <a:off x="7998974" y="6093836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4" name="Google Shape;3704;p31"/>
          <p:cNvSpPr/>
          <p:nvPr/>
        </p:nvSpPr>
        <p:spPr>
          <a:xfrm>
            <a:off x="8067350" y="6162633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5" name="Google Shape;3705;p31"/>
          <p:cNvSpPr/>
          <p:nvPr/>
        </p:nvSpPr>
        <p:spPr>
          <a:xfrm>
            <a:off x="8067350" y="6162633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6" name="Google Shape;3706;p31"/>
          <p:cNvSpPr/>
          <p:nvPr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7" name="Google Shape;3707;p31"/>
          <p:cNvSpPr/>
          <p:nvPr/>
        </p:nvSpPr>
        <p:spPr>
          <a:xfrm>
            <a:off x="830183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8" name="Google Shape;3708;p31"/>
          <p:cNvSpPr/>
          <p:nvPr/>
        </p:nvSpPr>
        <p:spPr>
          <a:xfrm>
            <a:off x="83018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9" name="Google Shape;3709;p31"/>
          <p:cNvSpPr/>
          <p:nvPr/>
        </p:nvSpPr>
        <p:spPr>
          <a:xfrm>
            <a:off x="114271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0" name="Google Shape;3710;p31"/>
          <p:cNvSpPr/>
          <p:nvPr/>
        </p:nvSpPr>
        <p:spPr>
          <a:xfrm>
            <a:off x="1211087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1" name="Google Shape;3711;p31"/>
          <p:cNvSpPr/>
          <p:nvPr/>
        </p:nvSpPr>
        <p:spPr>
          <a:xfrm>
            <a:off x="121108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2" name="Google Shape;3712;p31"/>
          <p:cNvSpPr/>
          <p:nvPr/>
        </p:nvSpPr>
        <p:spPr>
          <a:xfrm>
            <a:off x="152361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3" name="Google Shape;3713;p31"/>
          <p:cNvSpPr/>
          <p:nvPr/>
        </p:nvSpPr>
        <p:spPr>
          <a:xfrm>
            <a:off x="1591990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4" name="Google Shape;3714;p31"/>
          <p:cNvSpPr/>
          <p:nvPr/>
        </p:nvSpPr>
        <p:spPr>
          <a:xfrm>
            <a:off x="159199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5" name="Google Shape;3715;p31"/>
          <p:cNvSpPr/>
          <p:nvPr/>
        </p:nvSpPr>
        <p:spPr>
          <a:xfrm>
            <a:off x="190451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6" name="Google Shape;3716;p31"/>
          <p:cNvSpPr/>
          <p:nvPr/>
        </p:nvSpPr>
        <p:spPr>
          <a:xfrm>
            <a:off x="1972894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7" name="Google Shape;3717;p31"/>
          <p:cNvSpPr/>
          <p:nvPr/>
        </p:nvSpPr>
        <p:spPr>
          <a:xfrm>
            <a:off x="1972894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8" name="Google Shape;3718;p31"/>
          <p:cNvSpPr/>
          <p:nvPr/>
        </p:nvSpPr>
        <p:spPr>
          <a:xfrm>
            <a:off x="2285421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9" name="Google Shape;3719;p31"/>
          <p:cNvSpPr/>
          <p:nvPr/>
        </p:nvSpPr>
        <p:spPr>
          <a:xfrm>
            <a:off x="2353797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0" name="Google Shape;3720;p31"/>
          <p:cNvSpPr/>
          <p:nvPr/>
        </p:nvSpPr>
        <p:spPr>
          <a:xfrm>
            <a:off x="2353797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1" name="Google Shape;3721;p31"/>
          <p:cNvSpPr/>
          <p:nvPr/>
        </p:nvSpPr>
        <p:spPr>
          <a:xfrm>
            <a:off x="2666325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2" name="Google Shape;3722;p31"/>
          <p:cNvSpPr/>
          <p:nvPr/>
        </p:nvSpPr>
        <p:spPr>
          <a:xfrm>
            <a:off x="2734701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3" name="Google Shape;3723;p31"/>
          <p:cNvSpPr/>
          <p:nvPr/>
        </p:nvSpPr>
        <p:spPr>
          <a:xfrm>
            <a:off x="2734701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4" name="Google Shape;3724;p31"/>
          <p:cNvSpPr/>
          <p:nvPr/>
        </p:nvSpPr>
        <p:spPr>
          <a:xfrm>
            <a:off x="3047228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5" name="Google Shape;3725;p31"/>
          <p:cNvSpPr/>
          <p:nvPr/>
        </p:nvSpPr>
        <p:spPr>
          <a:xfrm>
            <a:off x="3115604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6" name="Google Shape;3726;p31"/>
          <p:cNvSpPr/>
          <p:nvPr/>
        </p:nvSpPr>
        <p:spPr>
          <a:xfrm>
            <a:off x="3115604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7" name="Google Shape;3727;p31"/>
          <p:cNvSpPr/>
          <p:nvPr/>
        </p:nvSpPr>
        <p:spPr>
          <a:xfrm>
            <a:off x="3428132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8" name="Google Shape;3728;p31"/>
          <p:cNvSpPr/>
          <p:nvPr/>
        </p:nvSpPr>
        <p:spPr>
          <a:xfrm>
            <a:off x="3496508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9" name="Google Shape;3729;p31"/>
          <p:cNvSpPr/>
          <p:nvPr/>
        </p:nvSpPr>
        <p:spPr>
          <a:xfrm>
            <a:off x="3496508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0" name="Google Shape;3730;p31"/>
          <p:cNvSpPr/>
          <p:nvPr/>
        </p:nvSpPr>
        <p:spPr>
          <a:xfrm>
            <a:off x="3809035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1" name="Google Shape;3731;p31"/>
          <p:cNvSpPr/>
          <p:nvPr/>
        </p:nvSpPr>
        <p:spPr>
          <a:xfrm>
            <a:off x="3877411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2" name="Google Shape;3732;p31"/>
          <p:cNvSpPr/>
          <p:nvPr/>
        </p:nvSpPr>
        <p:spPr>
          <a:xfrm>
            <a:off x="3877411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3" name="Google Shape;3733;p31"/>
          <p:cNvSpPr/>
          <p:nvPr/>
        </p:nvSpPr>
        <p:spPr>
          <a:xfrm>
            <a:off x="4189939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4" name="Google Shape;3734;p31"/>
          <p:cNvSpPr/>
          <p:nvPr/>
        </p:nvSpPr>
        <p:spPr>
          <a:xfrm>
            <a:off x="4258315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5" name="Google Shape;3735;p31"/>
          <p:cNvSpPr/>
          <p:nvPr/>
        </p:nvSpPr>
        <p:spPr>
          <a:xfrm>
            <a:off x="4258315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6" name="Google Shape;3736;p31"/>
          <p:cNvSpPr/>
          <p:nvPr/>
        </p:nvSpPr>
        <p:spPr>
          <a:xfrm>
            <a:off x="4570842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7" name="Google Shape;3737;p31"/>
          <p:cNvSpPr/>
          <p:nvPr/>
        </p:nvSpPr>
        <p:spPr>
          <a:xfrm>
            <a:off x="4639218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8" name="Google Shape;3738;p31"/>
          <p:cNvSpPr/>
          <p:nvPr/>
        </p:nvSpPr>
        <p:spPr>
          <a:xfrm>
            <a:off x="4639218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9" name="Google Shape;3739;p31"/>
          <p:cNvSpPr/>
          <p:nvPr/>
        </p:nvSpPr>
        <p:spPr>
          <a:xfrm>
            <a:off x="4951746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0" name="Google Shape;3740;p31"/>
          <p:cNvSpPr/>
          <p:nvPr/>
        </p:nvSpPr>
        <p:spPr>
          <a:xfrm>
            <a:off x="5020122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1" name="Google Shape;3741;p31"/>
          <p:cNvSpPr/>
          <p:nvPr/>
        </p:nvSpPr>
        <p:spPr>
          <a:xfrm>
            <a:off x="5020122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2" name="Google Shape;3742;p31"/>
          <p:cNvSpPr/>
          <p:nvPr/>
        </p:nvSpPr>
        <p:spPr>
          <a:xfrm>
            <a:off x="5332649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3" name="Google Shape;3743;p31"/>
          <p:cNvSpPr/>
          <p:nvPr/>
        </p:nvSpPr>
        <p:spPr>
          <a:xfrm>
            <a:off x="5401025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4" name="Google Shape;3744;p31"/>
          <p:cNvSpPr/>
          <p:nvPr/>
        </p:nvSpPr>
        <p:spPr>
          <a:xfrm>
            <a:off x="5401025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5" name="Google Shape;3745;p31"/>
          <p:cNvSpPr/>
          <p:nvPr/>
        </p:nvSpPr>
        <p:spPr>
          <a:xfrm>
            <a:off x="5713553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6" name="Google Shape;3746;p31"/>
          <p:cNvSpPr/>
          <p:nvPr/>
        </p:nvSpPr>
        <p:spPr>
          <a:xfrm>
            <a:off x="5781929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7" name="Google Shape;3747;p31"/>
          <p:cNvSpPr/>
          <p:nvPr/>
        </p:nvSpPr>
        <p:spPr>
          <a:xfrm>
            <a:off x="5781929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8" name="Google Shape;3748;p31"/>
          <p:cNvSpPr/>
          <p:nvPr/>
        </p:nvSpPr>
        <p:spPr>
          <a:xfrm>
            <a:off x="6094456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9" name="Google Shape;3749;p31"/>
          <p:cNvSpPr/>
          <p:nvPr/>
        </p:nvSpPr>
        <p:spPr>
          <a:xfrm>
            <a:off x="6162832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0" name="Google Shape;3750;p31"/>
          <p:cNvSpPr/>
          <p:nvPr/>
        </p:nvSpPr>
        <p:spPr>
          <a:xfrm>
            <a:off x="6162832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1" name="Google Shape;3751;p31"/>
          <p:cNvSpPr/>
          <p:nvPr/>
        </p:nvSpPr>
        <p:spPr>
          <a:xfrm>
            <a:off x="6475360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2" name="Google Shape;3752;p31"/>
          <p:cNvSpPr/>
          <p:nvPr/>
        </p:nvSpPr>
        <p:spPr>
          <a:xfrm>
            <a:off x="6543736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3" name="Google Shape;3753;p31"/>
          <p:cNvSpPr/>
          <p:nvPr/>
        </p:nvSpPr>
        <p:spPr>
          <a:xfrm>
            <a:off x="654373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4" name="Google Shape;3754;p31"/>
          <p:cNvSpPr/>
          <p:nvPr/>
        </p:nvSpPr>
        <p:spPr>
          <a:xfrm>
            <a:off x="6856263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5" name="Google Shape;3755;p31"/>
          <p:cNvSpPr/>
          <p:nvPr/>
        </p:nvSpPr>
        <p:spPr>
          <a:xfrm>
            <a:off x="6924639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6" name="Google Shape;3756;p31"/>
          <p:cNvSpPr/>
          <p:nvPr/>
        </p:nvSpPr>
        <p:spPr>
          <a:xfrm>
            <a:off x="6924639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7" name="Google Shape;3757;p31"/>
          <p:cNvSpPr/>
          <p:nvPr/>
        </p:nvSpPr>
        <p:spPr>
          <a:xfrm>
            <a:off x="7237167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8" name="Google Shape;3758;p31"/>
          <p:cNvSpPr/>
          <p:nvPr/>
        </p:nvSpPr>
        <p:spPr>
          <a:xfrm>
            <a:off x="7305543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9" name="Google Shape;3759;p31"/>
          <p:cNvSpPr/>
          <p:nvPr/>
        </p:nvSpPr>
        <p:spPr>
          <a:xfrm>
            <a:off x="730554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0" name="Google Shape;3760;p31"/>
          <p:cNvSpPr/>
          <p:nvPr/>
        </p:nvSpPr>
        <p:spPr>
          <a:xfrm>
            <a:off x="7618070" y="380865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1" name="Google Shape;3761;p31"/>
          <p:cNvSpPr/>
          <p:nvPr/>
        </p:nvSpPr>
        <p:spPr>
          <a:xfrm>
            <a:off x="7686446" y="449662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2" name="Google Shape;3762;p31"/>
          <p:cNvSpPr/>
          <p:nvPr/>
        </p:nvSpPr>
        <p:spPr>
          <a:xfrm>
            <a:off x="768644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3" name="Google Shape;3763;p31"/>
          <p:cNvSpPr/>
          <p:nvPr/>
        </p:nvSpPr>
        <p:spPr>
          <a:xfrm>
            <a:off x="7998974" y="380865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4" name="Google Shape;3764;p31"/>
          <p:cNvSpPr/>
          <p:nvPr/>
        </p:nvSpPr>
        <p:spPr>
          <a:xfrm>
            <a:off x="8067350" y="449662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5" name="Google Shape;3765;p31"/>
          <p:cNvSpPr/>
          <p:nvPr/>
        </p:nvSpPr>
        <p:spPr>
          <a:xfrm>
            <a:off x="806735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6" name="Google Shape;3766;p31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7" name="Google Shape;3767;p31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8" name="Google Shape;3768;p31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9" name="Google Shape;3769;p31"/>
          <p:cNvSpPr/>
          <p:nvPr/>
        </p:nvSpPr>
        <p:spPr>
          <a:xfrm>
            <a:off x="114271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0" name="Google Shape;3770;p31"/>
          <p:cNvSpPr/>
          <p:nvPr/>
        </p:nvSpPr>
        <p:spPr>
          <a:xfrm>
            <a:off x="121108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1" name="Google Shape;3771;p31"/>
          <p:cNvSpPr/>
          <p:nvPr/>
        </p:nvSpPr>
        <p:spPr>
          <a:xfrm>
            <a:off x="121108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2" name="Google Shape;3772;p31"/>
          <p:cNvSpPr/>
          <p:nvPr/>
        </p:nvSpPr>
        <p:spPr>
          <a:xfrm>
            <a:off x="152361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3" name="Google Shape;3773;p31"/>
          <p:cNvSpPr/>
          <p:nvPr/>
        </p:nvSpPr>
        <p:spPr>
          <a:xfrm>
            <a:off x="159199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4" name="Google Shape;3774;p31"/>
          <p:cNvSpPr/>
          <p:nvPr/>
        </p:nvSpPr>
        <p:spPr>
          <a:xfrm>
            <a:off x="159199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5" name="Google Shape;3775;p31"/>
          <p:cNvSpPr/>
          <p:nvPr/>
        </p:nvSpPr>
        <p:spPr>
          <a:xfrm>
            <a:off x="190451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6" name="Google Shape;3776;p31"/>
          <p:cNvSpPr/>
          <p:nvPr/>
        </p:nvSpPr>
        <p:spPr>
          <a:xfrm>
            <a:off x="197289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7" name="Google Shape;3777;p31"/>
          <p:cNvSpPr/>
          <p:nvPr/>
        </p:nvSpPr>
        <p:spPr>
          <a:xfrm>
            <a:off x="197289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8" name="Google Shape;3778;p31"/>
          <p:cNvSpPr/>
          <p:nvPr/>
        </p:nvSpPr>
        <p:spPr>
          <a:xfrm>
            <a:off x="2285421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9" name="Google Shape;3779;p31"/>
          <p:cNvSpPr/>
          <p:nvPr/>
        </p:nvSpPr>
        <p:spPr>
          <a:xfrm>
            <a:off x="2353797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0" name="Google Shape;3780;p31"/>
          <p:cNvSpPr/>
          <p:nvPr/>
        </p:nvSpPr>
        <p:spPr>
          <a:xfrm>
            <a:off x="2353797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1" name="Google Shape;3781;p31"/>
          <p:cNvSpPr/>
          <p:nvPr/>
        </p:nvSpPr>
        <p:spPr>
          <a:xfrm>
            <a:off x="2666325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2" name="Google Shape;3782;p31"/>
          <p:cNvSpPr/>
          <p:nvPr/>
        </p:nvSpPr>
        <p:spPr>
          <a:xfrm>
            <a:off x="2734701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3" name="Google Shape;3783;p31"/>
          <p:cNvSpPr/>
          <p:nvPr/>
        </p:nvSpPr>
        <p:spPr>
          <a:xfrm>
            <a:off x="273470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4" name="Google Shape;3784;p31"/>
          <p:cNvSpPr/>
          <p:nvPr/>
        </p:nvSpPr>
        <p:spPr>
          <a:xfrm>
            <a:off x="3047228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5" name="Google Shape;3785;p31"/>
          <p:cNvSpPr/>
          <p:nvPr/>
        </p:nvSpPr>
        <p:spPr>
          <a:xfrm>
            <a:off x="3115604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6" name="Google Shape;3786;p31"/>
          <p:cNvSpPr/>
          <p:nvPr/>
        </p:nvSpPr>
        <p:spPr>
          <a:xfrm>
            <a:off x="3115604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7" name="Google Shape;3787;p31"/>
          <p:cNvSpPr/>
          <p:nvPr/>
        </p:nvSpPr>
        <p:spPr>
          <a:xfrm>
            <a:off x="3428132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8" name="Google Shape;3788;p31"/>
          <p:cNvSpPr/>
          <p:nvPr/>
        </p:nvSpPr>
        <p:spPr>
          <a:xfrm>
            <a:off x="3496508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9" name="Google Shape;3789;p31"/>
          <p:cNvSpPr/>
          <p:nvPr/>
        </p:nvSpPr>
        <p:spPr>
          <a:xfrm>
            <a:off x="349650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0" name="Google Shape;3790;p31"/>
          <p:cNvSpPr/>
          <p:nvPr/>
        </p:nvSpPr>
        <p:spPr>
          <a:xfrm>
            <a:off x="3809035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1" name="Google Shape;3791;p31"/>
          <p:cNvSpPr/>
          <p:nvPr/>
        </p:nvSpPr>
        <p:spPr>
          <a:xfrm>
            <a:off x="3877411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2" name="Google Shape;3792;p31"/>
          <p:cNvSpPr/>
          <p:nvPr/>
        </p:nvSpPr>
        <p:spPr>
          <a:xfrm>
            <a:off x="3877411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3" name="Google Shape;3793;p31"/>
          <p:cNvSpPr/>
          <p:nvPr/>
        </p:nvSpPr>
        <p:spPr>
          <a:xfrm>
            <a:off x="4189939" y="0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4" name="Google Shape;3794;p31"/>
          <p:cNvSpPr/>
          <p:nvPr/>
        </p:nvSpPr>
        <p:spPr>
          <a:xfrm>
            <a:off x="4258315" y="68797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5" name="Google Shape;3795;p31"/>
          <p:cNvSpPr/>
          <p:nvPr/>
        </p:nvSpPr>
        <p:spPr>
          <a:xfrm>
            <a:off x="425831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6" name="Google Shape;3796;p31"/>
          <p:cNvSpPr/>
          <p:nvPr/>
        </p:nvSpPr>
        <p:spPr>
          <a:xfrm>
            <a:off x="4570842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7" name="Google Shape;3797;p31"/>
          <p:cNvSpPr/>
          <p:nvPr/>
        </p:nvSpPr>
        <p:spPr>
          <a:xfrm>
            <a:off x="4639218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8" name="Google Shape;3798;p31"/>
          <p:cNvSpPr/>
          <p:nvPr/>
        </p:nvSpPr>
        <p:spPr>
          <a:xfrm>
            <a:off x="4639218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9" name="Google Shape;3799;p31"/>
          <p:cNvSpPr/>
          <p:nvPr/>
        </p:nvSpPr>
        <p:spPr>
          <a:xfrm>
            <a:off x="4951746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0" name="Google Shape;3800;p31"/>
          <p:cNvSpPr/>
          <p:nvPr/>
        </p:nvSpPr>
        <p:spPr>
          <a:xfrm>
            <a:off x="5020122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1" name="Google Shape;3801;p31"/>
          <p:cNvSpPr/>
          <p:nvPr/>
        </p:nvSpPr>
        <p:spPr>
          <a:xfrm>
            <a:off x="502012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2" name="Google Shape;3802;p31"/>
          <p:cNvSpPr/>
          <p:nvPr/>
        </p:nvSpPr>
        <p:spPr>
          <a:xfrm>
            <a:off x="5332649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3" name="Google Shape;3803;p31"/>
          <p:cNvSpPr/>
          <p:nvPr/>
        </p:nvSpPr>
        <p:spPr>
          <a:xfrm>
            <a:off x="5401025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4" name="Google Shape;3804;p31"/>
          <p:cNvSpPr/>
          <p:nvPr/>
        </p:nvSpPr>
        <p:spPr>
          <a:xfrm>
            <a:off x="5401025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5" name="Google Shape;3805;p31"/>
          <p:cNvSpPr/>
          <p:nvPr/>
        </p:nvSpPr>
        <p:spPr>
          <a:xfrm>
            <a:off x="5713553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6" name="Google Shape;3806;p31"/>
          <p:cNvSpPr/>
          <p:nvPr/>
        </p:nvSpPr>
        <p:spPr>
          <a:xfrm>
            <a:off x="5781929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7" name="Google Shape;3807;p31"/>
          <p:cNvSpPr/>
          <p:nvPr/>
        </p:nvSpPr>
        <p:spPr>
          <a:xfrm>
            <a:off x="578192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8" name="Google Shape;3808;p31"/>
          <p:cNvSpPr/>
          <p:nvPr/>
        </p:nvSpPr>
        <p:spPr>
          <a:xfrm>
            <a:off x="6094456" y="0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9" name="Google Shape;3809;p31"/>
          <p:cNvSpPr/>
          <p:nvPr/>
        </p:nvSpPr>
        <p:spPr>
          <a:xfrm>
            <a:off x="6162832" y="68797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0" name="Google Shape;3810;p31"/>
          <p:cNvSpPr/>
          <p:nvPr/>
        </p:nvSpPr>
        <p:spPr>
          <a:xfrm>
            <a:off x="6162832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1" name="Google Shape;3811;p31"/>
          <p:cNvSpPr/>
          <p:nvPr/>
        </p:nvSpPr>
        <p:spPr>
          <a:xfrm>
            <a:off x="6475360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2" name="Google Shape;3812;p31"/>
          <p:cNvSpPr/>
          <p:nvPr/>
        </p:nvSpPr>
        <p:spPr>
          <a:xfrm>
            <a:off x="6543736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3" name="Google Shape;3813;p31"/>
          <p:cNvSpPr/>
          <p:nvPr/>
        </p:nvSpPr>
        <p:spPr>
          <a:xfrm>
            <a:off x="654373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4" name="Google Shape;3814;p31"/>
          <p:cNvSpPr/>
          <p:nvPr/>
        </p:nvSpPr>
        <p:spPr>
          <a:xfrm>
            <a:off x="6856263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5" name="Google Shape;3815;p31"/>
          <p:cNvSpPr/>
          <p:nvPr/>
        </p:nvSpPr>
        <p:spPr>
          <a:xfrm>
            <a:off x="6924639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6" name="Google Shape;3816;p31"/>
          <p:cNvSpPr/>
          <p:nvPr/>
        </p:nvSpPr>
        <p:spPr>
          <a:xfrm>
            <a:off x="6924639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7" name="Google Shape;3817;p31"/>
          <p:cNvSpPr/>
          <p:nvPr/>
        </p:nvSpPr>
        <p:spPr>
          <a:xfrm>
            <a:off x="7237167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8" name="Google Shape;3818;p31"/>
          <p:cNvSpPr/>
          <p:nvPr/>
        </p:nvSpPr>
        <p:spPr>
          <a:xfrm>
            <a:off x="7305543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9" name="Google Shape;3819;p31"/>
          <p:cNvSpPr/>
          <p:nvPr/>
        </p:nvSpPr>
        <p:spPr>
          <a:xfrm>
            <a:off x="730554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0" name="Google Shape;3820;p31"/>
          <p:cNvSpPr/>
          <p:nvPr/>
        </p:nvSpPr>
        <p:spPr>
          <a:xfrm>
            <a:off x="761807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1" name="Google Shape;3821;p31"/>
          <p:cNvSpPr/>
          <p:nvPr/>
        </p:nvSpPr>
        <p:spPr>
          <a:xfrm>
            <a:off x="768644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2" name="Google Shape;3822;p31"/>
          <p:cNvSpPr/>
          <p:nvPr/>
        </p:nvSpPr>
        <p:spPr>
          <a:xfrm>
            <a:off x="768644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3" name="Google Shape;3823;p31"/>
          <p:cNvSpPr/>
          <p:nvPr/>
        </p:nvSpPr>
        <p:spPr>
          <a:xfrm>
            <a:off x="7998974" y="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4" name="Google Shape;3824;p31"/>
          <p:cNvSpPr/>
          <p:nvPr/>
        </p:nvSpPr>
        <p:spPr>
          <a:xfrm>
            <a:off x="8067350" y="6879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5" name="Google Shape;3825;p31"/>
          <p:cNvSpPr/>
          <p:nvPr/>
        </p:nvSpPr>
        <p:spPr>
          <a:xfrm>
            <a:off x="806735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GO - Title and Content 5">
  <p:cSld name="LEGO - Title and Content 5">
    <p:bg>
      <p:bgPr>
        <a:gradFill>
          <a:gsLst>
            <a:gs pos="0">
              <a:srgbClr val="FAFAFA"/>
            </a:gs>
            <a:gs pos="47000">
              <a:srgbClr val="FAFAFA"/>
            </a:gs>
            <a:gs pos="83000">
              <a:srgbClr val="D6D6D6"/>
            </a:gs>
            <a:gs pos="100000">
              <a:srgbClr val="E3E3E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26" name="Shape 3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Google Shape;3827;p32"/>
          <p:cNvSpPr txBox="1"/>
          <p:nvPr>
            <p:ph type="title"/>
          </p:nvPr>
        </p:nvSpPr>
        <p:spPr>
          <a:xfrm>
            <a:off x="1285567" y="365126"/>
            <a:ext cx="72297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  <a:defRPr b="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8" name="Google Shape;3828;p32"/>
          <p:cNvSpPr txBox="1"/>
          <p:nvPr>
            <p:ph idx="1" type="body"/>
          </p:nvPr>
        </p:nvSpPr>
        <p:spPr>
          <a:xfrm>
            <a:off x="908315" y="2069117"/>
            <a:ext cx="7607035" cy="41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9" name="Google Shape;3829;p32"/>
          <p:cNvSpPr txBox="1"/>
          <p:nvPr>
            <p:ph idx="10" type="dt"/>
          </p:nvPr>
        </p:nvSpPr>
        <p:spPr>
          <a:xfrm>
            <a:off x="90831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0" name="Google Shape;3830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1" name="Google Shape;3831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2" name="Google Shape;3832;p32"/>
          <p:cNvSpPr/>
          <p:nvPr/>
        </p:nvSpPr>
        <p:spPr>
          <a:xfrm>
            <a:off x="0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3" name="Google Shape;3833;p32"/>
          <p:cNvSpPr/>
          <p:nvPr/>
        </p:nvSpPr>
        <p:spPr>
          <a:xfrm>
            <a:off x="68376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4" name="Google Shape;3834;p32"/>
          <p:cNvSpPr/>
          <p:nvPr/>
        </p:nvSpPr>
        <p:spPr>
          <a:xfrm>
            <a:off x="68376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5" name="Google Shape;3835;p32"/>
          <p:cNvSpPr/>
          <p:nvPr/>
        </p:nvSpPr>
        <p:spPr>
          <a:xfrm>
            <a:off x="380904" y="1523459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6" name="Google Shape;3836;p32"/>
          <p:cNvSpPr/>
          <p:nvPr/>
        </p:nvSpPr>
        <p:spPr>
          <a:xfrm>
            <a:off x="449280" y="1592256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7" name="Google Shape;3837;p32"/>
          <p:cNvSpPr/>
          <p:nvPr/>
        </p:nvSpPr>
        <p:spPr>
          <a:xfrm>
            <a:off x="449280" y="1592256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8" name="Google Shape;3838;p32"/>
          <p:cNvSpPr/>
          <p:nvPr/>
        </p:nvSpPr>
        <p:spPr>
          <a:xfrm>
            <a:off x="0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9" name="Google Shape;3839;p32"/>
          <p:cNvSpPr/>
          <p:nvPr/>
        </p:nvSpPr>
        <p:spPr>
          <a:xfrm>
            <a:off x="68376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0" name="Google Shape;3840;p32"/>
          <p:cNvSpPr/>
          <p:nvPr/>
        </p:nvSpPr>
        <p:spPr>
          <a:xfrm>
            <a:off x="68376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1" name="Google Shape;3841;p32"/>
          <p:cNvSpPr/>
          <p:nvPr/>
        </p:nvSpPr>
        <p:spPr>
          <a:xfrm>
            <a:off x="380904" y="1142594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2" name="Google Shape;3842;p32"/>
          <p:cNvSpPr/>
          <p:nvPr/>
        </p:nvSpPr>
        <p:spPr>
          <a:xfrm>
            <a:off x="449280" y="1211391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3" name="Google Shape;3843;p32"/>
          <p:cNvSpPr/>
          <p:nvPr/>
        </p:nvSpPr>
        <p:spPr>
          <a:xfrm>
            <a:off x="449280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4" name="Google Shape;3844;p32"/>
          <p:cNvSpPr/>
          <p:nvPr/>
        </p:nvSpPr>
        <p:spPr>
          <a:xfrm>
            <a:off x="761807" y="1142594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5" name="Google Shape;3845;p32"/>
          <p:cNvSpPr/>
          <p:nvPr/>
        </p:nvSpPr>
        <p:spPr>
          <a:xfrm>
            <a:off x="830183" y="1211391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6" name="Google Shape;3846;p32"/>
          <p:cNvSpPr/>
          <p:nvPr/>
        </p:nvSpPr>
        <p:spPr>
          <a:xfrm>
            <a:off x="830183" y="1211391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7" name="Google Shape;3847;p32"/>
          <p:cNvSpPr/>
          <p:nvPr/>
        </p:nvSpPr>
        <p:spPr>
          <a:xfrm>
            <a:off x="0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8" name="Google Shape;3848;p32"/>
          <p:cNvSpPr/>
          <p:nvPr/>
        </p:nvSpPr>
        <p:spPr>
          <a:xfrm>
            <a:off x="68376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9" name="Google Shape;3849;p32"/>
          <p:cNvSpPr/>
          <p:nvPr/>
        </p:nvSpPr>
        <p:spPr>
          <a:xfrm>
            <a:off x="68376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0" name="Google Shape;3850;p32"/>
          <p:cNvSpPr/>
          <p:nvPr/>
        </p:nvSpPr>
        <p:spPr>
          <a:xfrm>
            <a:off x="380904" y="761730"/>
            <a:ext cx="380950" cy="383300"/>
          </a:xfrm>
          <a:prstGeom prst="rect">
            <a:avLst/>
          </a:prstGeom>
          <a:solidFill>
            <a:srgbClr val="F37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1" name="Google Shape;3851;p32"/>
          <p:cNvSpPr/>
          <p:nvPr/>
        </p:nvSpPr>
        <p:spPr>
          <a:xfrm>
            <a:off x="449280" y="830527"/>
            <a:ext cx="244199" cy="245705"/>
          </a:xfrm>
          <a:prstGeom prst="ellipse">
            <a:avLst/>
          </a:prstGeom>
          <a:gradFill>
            <a:gsLst>
              <a:gs pos="0">
                <a:srgbClr val="F37B00"/>
              </a:gs>
              <a:gs pos="44000">
                <a:srgbClr val="F37B00"/>
              </a:gs>
              <a:gs pos="92000">
                <a:srgbClr val="FBAB30"/>
              </a:gs>
              <a:gs pos="100000">
                <a:srgbClr val="FBAB3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2" name="Google Shape;3852;p32"/>
          <p:cNvSpPr/>
          <p:nvPr/>
        </p:nvSpPr>
        <p:spPr>
          <a:xfrm>
            <a:off x="449280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3" name="Google Shape;3853;p32"/>
          <p:cNvSpPr/>
          <p:nvPr/>
        </p:nvSpPr>
        <p:spPr>
          <a:xfrm>
            <a:off x="761807" y="76173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4" name="Google Shape;3854;p32"/>
          <p:cNvSpPr/>
          <p:nvPr/>
        </p:nvSpPr>
        <p:spPr>
          <a:xfrm>
            <a:off x="830183" y="83052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5" name="Google Shape;3855;p32"/>
          <p:cNvSpPr/>
          <p:nvPr/>
        </p:nvSpPr>
        <p:spPr>
          <a:xfrm>
            <a:off x="830183" y="83052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6" name="Google Shape;3856;p32"/>
          <p:cNvSpPr/>
          <p:nvPr/>
        </p:nvSpPr>
        <p:spPr>
          <a:xfrm>
            <a:off x="0" y="380865"/>
            <a:ext cx="380950" cy="383300"/>
          </a:xfrm>
          <a:prstGeom prst="rect">
            <a:avLst/>
          </a:prstGeom>
          <a:solidFill>
            <a:srgbClr val="0056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7" name="Google Shape;3857;p32"/>
          <p:cNvSpPr/>
          <p:nvPr/>
        </p:nvSpPr>
        <p:spPr>
          <a:xfrm>
            <a:off x="68376" y="449662"/>
            <a:ext cx="244199" cy="245705"/>
          </a:xfrm>
          <a:prstGeom prst="ellipse">
            <a:avLst/>
          </a:prstGeom>
          <a:gradFill>
            <a:gsLst>
              <a:gs pos="0">
                <a:srgbClr val="0056A8"/>
              </a:gs>
              <a:gs pos="44000">
                <a:srgbClr val="0056A8"/>
              </a:gs>
              <a:gs pos="92000">
                <a:srgbClr val="0D86FF"/>
              </a:gs>
              <a:gs pos="100000">
                <a:srgbClr val="0D86F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8" name="Google Shape;3858;p32"/>
          <p:cNvSpPr/>
          <p:nvPr/>
        </p:nvSpPr>
        <p:spPr>
          <a:xfrm>
            <a:off x="68376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9" name="Google Shape;3859;p32"/>
          <p:cNvSpPr/>
          <p:nvPr/>
        </p:nvSpPr>
        <p:spPr>
          <a:xfrm>
            <a:off x="380904" y="380865"/>
            <a:ext cx="380950" cy="3833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0" name="Google Shape;3860;p32"/>
          <p:cNvSpPr/>
          <p:nvPr/>
        </p:nvSpPr>
        <p:spPr>
          <a:xfrm>
            <a:off x="449280" y="449662"/>
            <a:ext cx="244199" cy="245705"/>
          </a:xfrm>
          <a:prstGeom prst="ellipse">
            <a:avLst/>
          </a:prstGeom>
          <a:gradFill>
            <a:gsLst>
              <a:gs pos="0">
                <a:srgbClr val="FFD500"/>
              </a:gs>
              <a:gs pos="44000">
                <a:srgbClr val="FFD500"/>
              </a:gs>
              <a:gs pos="92000">
                <a:srgbClr val="FFEC8F"/>
              </a:gs>
              <a:gs pos="100000">
                <a:srgbClr val="FFEC8F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1" name="Google Shape;3861;p32"/>
          <p:cNvSpPr/>
          <p:nvPr/>
        </p:nvSpPr>
        <p:spPr>
          <a:xfrm>
            <a:off x="449280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2" name="Google Shape;3862;p32"/>
          <p:cNvSpPr/>
          <p:nvPr/>
        </p:nvSpPr>
        <p:spPr>
          <a:xfrm>
            <a:off x="761807" y="380865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3" name="Google Shape;3863;p32"/>
          <p:cNvSpPr/>
          <p:nvPr/>
        </p:nvSpPr>
        <p:spPr>
          <a:xfrm>
            <a:off x="830183" y="449662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4" name="Google Shape;3864;p32"/>
          <p:cNvSpPr/>
          <p:nvPr/>
        </p:nvSpPr>
        <p:spPr>
          <a:xfrm>
            <a:off x="830183" y="449662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5" name="Google Shape;3865;p32"/>
          <p:cNvSpPr/>
          <p:nvPr/>
        </p:nvSpPr>
        <p:spPr>
          <a:xfrm>
            <a:off x="0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6" name="Google Shape;3866;p32"/>
          <p:cNvSpPr/>
          <p:nvPr/>
        </p:nvSpPr>
        <p:spPr>
          <a:xfrm>
            <a:off x="68376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7" name="Google Shape;3867;p32"/>
          <p:cNvSpPr/>
          <p:nvPr/>
        </p:nvSpPr>
        <p:spPr>
          <a:xfrm>
            <a:off x="68376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8" name="Google Shape;3868;p32"/>
          <p:cNvSpPr/>
          <p:nvPr/>
        </p:nvSpPr>
        <p:spPr>
          <a:xfrm>
            <a:off x="380904" y="0"/>
            <a:ext cx="380950" cy="383300"/>
          </a:xfrm>
          <a:prstGeom prst="rect">
            <a:avLst/>
          </a:prstGeom>
          <a:solidFill>
            <a:srgbClr val="ED33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9" name="Google Shape;3869;p32"/>
          <p:cNvSpPr/>
          <p:nvPr/>
        </p:nvSpPr>
        <p:spPr>
          <a:xfrm>
            <a:off x="449280" y="68797"/>
            <a:ext cx="244199" cy="245705"/>
          </a:xfrm>
          <a:prstGeom prst="ellipse">
            <a:avLst/>
          </a:prstGeom>
          <a:gradFill>
            <a:gsLst>
              <a:gs pos="0">
                <a:srgbClr val="ED331A"/>
              </a:gs>
              <a:gs pos="44000">
                <a:srgbClr val="ED331A"/>
              </a:gs>
              <a:gs pos="92000">
                <a:srgbClr val="F48070"/>
              </a:gs>
              <a:gs pos="100000">
                <a:srgbClr val="F4807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0" name="Google Shape;3870;p32"/>
          <p:cNvSpPr/>
          <p:nvPr/>
        </p:nvSpPr>
        <p:spPr>
          <a:xfrm>
            <a:off x="449280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1" name="Google Shape;3871;p32"/>
          <p:cNvSpPr/>
          <p:nvPr/>
        </p:nvSpPr>
        <p:spPr>
          <a:xfrm>
            <a:off x="761807" y="0"/>
            <a:ext cx="380950" cy="383300"/>
          </a:xfrm>
          <a:prstGeom prst="rect">
            <a:avLst/>
          </a:prstGeom>
          <a:solidFill>
            <a:srgbClr val="1292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2" name="Google Shape;3872;p32"/>
          <p:cNvSpPr/>
          <p:nvPr/>
        </p:nvSpPr>
        <p:spPr>
          <a:xfrm>
            <a:off x="830183" y="68797"/>
            <a:ext cx="244199" cy="245705"/>
          </a:xfrm>
          <a:prstGeom prst="ellipse">
            <a:avLst/>
          </a:prstGeom>
          <a:gradFill>
            <a:gsLst>
              <a:gs pos="0">
                <a:srgbClr val="129240"/>
              </a:gs>
              <a:gs pos="44000">
                <a:srgbClr val="129240"/>
              </a:gs>
              <a:gs pos="92000">
                <a:srgbClr val="18C255"/>
              </a:gs>
              <a:gs pos="100000">
                <a:srgbClr val="18C25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0800" rotWithShape="0" algn="ctr" dir="3000000" dist="50800">
              <a:schemeClr val="dk1">
                <a:alpha val="5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3" name="Google Shape;3873;p32"/>
          <p:cNvSpPr/>
          <p:nvPr/>
        </p:nvSpPr>
        <p:spPr>
          <a:xfrm>
            <a:off x="830183" y="68797"/>
            <a:ext cx="122099" cy="245705"/>
          </a:xfrm>
          <a:prstGeom prst="moon">
            <a:avLst>
              <a:gd fmla="val 9266" name="adj"/>
            </a:avLst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47000">
              <a:srgbClr val="FAFAFA"/>
            </a:gs>
            <a:gs pos="83000">
              <a:srgbClr val="D6D6D6"/>
            </a:gs>
            <a:gs pos="100000">
              <a:srgbClr val="D6D6D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3"/>
          <p:cNvSpPr/>
          <p:nvPr/>
        </p:nvSpPr>
        <p:spPr>
          <a:xfrm rot="5400000">
            <a:off x="8473620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1"/>
          <p:cNvSpPr txBox="1"/>
          <p:nvPr>
            <p:ph type="ctrTitle"/>
          </p:nvPr>
        </p:nvSpPr>
        <p:spPr>
          <a:xfrm>
            <a:off x="1905676" y="1531403"/>
            <a:ext cx="5332648" cy="1978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alibri"/>
              <a:buNone/>
            </a:pPr>
            <a:r>
              <a:rPr lang="en-US" sz="4160"/>
              <a:t>Assignment - QA Engineer Sep 22[4293]</a:t>
            </a:r>
            <a:endParaRPr sz="4160"/>
          </a:p>
        </p:txBody>
      </p:sp>
      <p:sp>
        <p:nvSpPr>
          <p:cNvPr id="3949" name="Google Shape;3949;p1"/>
          <p:cNvSpPr txBox="1"/>
          <p:nvPr>
            <p:ph idx="1" type="subTitle"/>
          </p:nvPr>
        </p:nvSpPr>
        <p:spPr>
          <a:xfrm>
            <a:off x="1813551" y="3724888"/>
            <a:ext cx="5332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                </a:t>
            </a:r>
            <a:r>
              <a:rPr lang="en-US"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r>
              <a:rPr lang="en-US">
                <a:latin typeface="Pacifico"/>
                <a:ea typeface="Pacifico"/>
                <a:cs typeface="Pacifico"/>
                <a:sym typeface="Pacifico"/>
              </a:rPr>
              <a:t> Haripriya Palaniswamy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                           </a:t>
            </a:r>
            <a:r>
              <a:rPr lang="en-US">
                <a:latin typeface="Pacifico"/>
                <a:ea typeface="Pacifico"/>
                <a:cs typeface="Pacifico"/>
                <a:sym typeface="Pacifico"/>
              </a:rPr>
              <a:t>18Oct2022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p4"/>
          <p:cNvSpPr txBox="1"/>
          <p:nvPr>
            <p:ph type="ctrTitle"/>
          </p:nvPr>
        </p:nvSpPr>
        <p:spPr>
          <a:xfrm>
            <a:off x="1046818" y="41898"/>
            <a:ext cx="7050365" cy="197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br>
              <a:rPr lang="en-US"/>
            </a:br>
            <a:endParaRPr/>
          </a:p>
        </p:txBody>
      </p:sp>
      <p:sp>
        <p:nvSpPr>
          <p:cNvPr id="4019" name="Google Shape;4019;p4"/>
          <p:cNvSpPr txBox="1"/>
          <p:nvPr>
            <p:ph idx="1" type="subTitle"/>
          </p:nvPr>
        </p:nvSpPr>
        <p:spPr>
          <a:xfrm>
            <a:off x="3980750" y="2094175"/>
            <a:ext cx="726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020" name="Google Shape;40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775" y="1962125"/>
            <a:ext cx="1122550" cy="11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14a85342290_1_3"/>
          <p:cNvSpPr txBox="1"/>
          <p:nvPr>
            <p:ph type="title"/>
          </p:nvPr>
        </p:nvSpPr>
        <p:spPr>
          <a:xfrm>
            <a:off x="628650" y="527134"/>
            <a:ext cx="7886700" cy="116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Analysis</a:t>
            </a:r>
            <a:endParaRPr/>
          </a:p>
        </p:txBody>
      </p:sp>
      <p:sp>
        <p:nvSpPr>
          <p:cNvPr id="3956" name="Google Shape;3956;g14a85342290_1_3"/>
          <p:cNvSpPr txBox="1"/>
          <p:nvPr>
            <p:ph idx="1" type="body"/>
          </p:nvPr>
        </p:nvSpPr>
        <p:spPr>
          <a:xfrm>
            <a:off x="628650" y="1828800"/>
            <a:ext cx="7886700" cy="39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Actor     : </a:t>
            </a:r>
            <a:r>
              <a:rPr lang="en-US"/>
              <a:t>User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System  :</a:t>
            </a:r>
            <a:r>
              <a:rPr lang="en-US"/>
              <a:t> Application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 case:</a:t>
            </a:r>
            <a:r>
              <a:rPr lang="en-US"/>
              <a:t> 1.Search for product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2.Add product to Bag    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3.Validate Bag</a:t>
            </a:r>
            <a:endParaRPr b="1"/>
          </a:p>
        </p:txBody>
      </p:sp>
      <p:sp>
        <p:nvSpPr>
          <p:cNvPr id="3957" name="Google Shape;3957;g14a85342290_1_3"/>
          <p:cNvSpPr txBox="1"/>
          <p:nvPr>
            <p:ph idx="12" type="sldNum"/>
          </p:nvPr>
        </p:nvSpPr>
        <p:spPr>
          <a:xfrm>
            <a:off x="6214467" y="5994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9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14a85342290_1_12"/>
          <p:cNvSpPr txBox="1"/>
          <p:nvPr>
            <p:ph type="title"/>
          </p:nvPr>
        </p:nvSpPr>
        <p:spPr>
          <a:xfrm>
            <a:off x="628650" y="527134"/>
            <a:ext cx="7886700" cy="116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/>
              <a:t>Additional Tests</a:t>
            </a:r>
            <a:endParaRPr/>
          </a:p>
        </p:txBody>
      </p:sp>
      <p:sp>
        <p:nvSpPr>
          <p:cNvPr id="3964" name="Google Shape;3964;g14a85342290_1_12"/>
          <p:cNvSpPr txBox="1"/>
          <p:nvPr>
            <p:ph idx="1" type="body"/>
          </p:nvPr>
        </p:nvSpPr>
        <p:spPr>
          <a:xfrm>
            <a:off x="628650" y="1828800"/>
            <a:ext cx="7886700" cy="39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Verify Home Page and search box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Verify listed product-Yodas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Verify Add to Bag button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Verify Confirmation popup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Validate product details in the cart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Validate cart update</a:t>
            </a:r>
            <a:endParaRPr b="1"/>
          </a:p>
        </p:txBody>
      </p:sp>
      <p:sp>
        <p:nvSpPr>
          <p:cNvPr id="3965" name="Google Shape;3965;g14a85342290_1_12"/>
          <p:cNvSpPr txBox="1"/>
          <p:nvPr>
            <p:ph idx="12" type="sldNum"/>
          </p:nvPr>
        </p:nvSpPr>
        <p:spPr>
          <a:xfrm>
            <a:off x="6214467" y="5994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14a85342290_0_10"/>
          <p:cNvSpPr txBox="1"/>
          <p:nvPr>
            <p:ph type="title"/>
          </p:nvPr>
        </p:nvSpPr>
        <p:spPr>
          <a:xfrm>
            <a:off x="872133" y="365126"/>
            <a:ext cx="7399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Testcase Architecture-Tricentis Tosca</a:t>
            </a:r>
            <a:endParaRPr/>
          </a:p>
        </p:txBody>
      </p:sp>
      <p:sp>
        <p:nvSpPr>
          <p:cNvPr id="3972" name="Google Shape;3972;g14a85342290_0_10"/>
          <p:cNvSpPr txBox="1"/>
          <p:nvPr>
            <p:ph idx="12" type="sldNum"/>
          </p:nvPr>
        </p:nvSpPr>
        <p:spPr>
          <a:xfrm>
            <a:off x="6214467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73" name="Google Shape;3973;g14a8534229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986" y="1898576"/>
            <a:ext cx="3602964" cy="36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g14a85342290_0_17"/>
          <p:cNvSpPr txBox="1"/>
          <p:nvPr>
            <p:ph type="title"/>
          </p:nvPr>
        </p:nvSpPr>
        <p:spPr>
          <a:xfrm>
            <a:off x="628650" y="527134"/>
            <a:ext cx="7886700" cy="116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 Approach</a:t>
            </a:r>
            <a:endParaRPr/>
          </a:p>
        </p:txBody>
      </p:sp>
      <p:sp>
        <p:nvSpPr>
          <p:cNvPr id="3980" name="Google Shape;3980;g14a85342290_0_17"/>
          <p:cNvSpPr txBox="1"/>
          <p:nvPr>
            <p:ph idx="1" type="body"/>
          </p:nvPr>
        </p:nvSpPr>
        <p:spPr>
          <a:xfrm>
            <a:off x="628650" y="1825625"/>
            <a:ext cx="7886700" cy="39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Valid</a:t>
            </a:r>
            <a:r>
              <a:rPr lang="en-US"/>
              <a:t> :  possible input(</a:t>
            </a:r>
            <a:r>
              <a:rPr lang="en-US"/>
              <a:t>Fireman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Invalid</a:t>
            </a:r>
            <a:r>
              <a:rPr lang="en-US"/>
              <a:t>: Wrong input(4657dhgfd)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Straight through</a:t>
            </a:r>
            <a:r>
              <a:rPr lang="en-US"/>
              <a:t>: Least dependencies(Yodas)</a:t>
            </a:r>
            <a:endParaRPr/>
          </a:p>
        </p:txBody>
      </p:sp>
      <p:sp>
        <p:nvSpPr>
          <p:cNvPr id="3981" name="Google Shape;3981;g14a85342290_0_17"/>
          <p:cNvSpPr txBox="1"/>
          <p:nvPr>
            <p:ph idx="12" type="sldNum"/>
          </p:nvPr>
        </p:nvSpPr>
        <p:spPr>
          <a:xfrm>
            <a:off x="6214467" y="5994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g14a85342290_0_24"/>
          <p:cNvSpPr txBox="1"/>
          <p:nvPr>
            <p:ph type="title"/>
          </p:nvPr>
        </p:nvSpPr>
        <p:spPr>
          <a:xfrm>
            <a:off x="628650" y="527134"/>
            <a:ext cx="7886700" cy="116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Approach/Strategy</a:t>
            </a:r>
            <a:endParaRPr/>
          </a:p>
        </p:txBody>
      </p:sp>
      <p:sp>
        <p:nvSpPr>
          <p:cNvPr id="3988" name="Google Shape;3988;g14a85342290_0_24"/>
          <p:cNvSpPr txBox="1"/>
          <p:nvPr>
            <p:ph idx="1" type="body"/>
          </p:nvPr>
        </p:nvSpPr>
        <p:spPr>
          <a:xfrm>
            <a:off x="628650" y="1825625"/>
            <a:ext cx="7886700" cy="39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Approach:</a:t>
            </a:r>
            <a:r>
              <a:rPr lang="en-US"/>
              <a:t>Test Data driven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Type </a:t>
            </a:r>
            <a:r>
              <a:rPr lang="en-US"/>
              <a:t>        : Acceptance testing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Testing </a:t>
            </a:r>
            <a:r>
              <a:rPr lang="en-US"/>
              <a:t>    : Black box testing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Script </a:t>
            </a:r>
            <a:r>
              <a:rPr lang="en-US"/>
              <a:t>      : Scripted testing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Method</a:t>
            </a:r>
            <a:r>
              <a:rPr lang="en-US"/>
              <a:t>   : Automation testing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9" name="Google Shape;3989;g14a85342290_0_24"/>
          <p:cNvSpPr txBox="1"/>
          <p:nvPr>
            <p:ph idx="12" type="sldNum"/>
          </p:nvPr>
        </p:nvSpPr>
        <p:spPr>
          <a:xfrm>
            <a:off x="6214467" y="5994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4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g14a85342290_0_31"/>
          <p:cNvSpPr txBox="1"/>
          <p:nvPr>
            <p:ph type="title"/>
          </p:nvPr>
        </p:nvSpPr>
        <p:spPr>
          <a:xfrm>
            <a:off x="628650" y="527134"/>
            <a:ext cx="7886700" cy="116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Risks,Issues and Dependencies</a:t>
            </a:r>
            <a:endParaRPr/>
          </a:p>
        </p:txBody>
      </p:sp>
      <p:sp>
        <p:nvSpPr>
          <p:cNvPr id="3996" name="Google Shape;3996;g14a85342290_0_31"/>
          <p:cNvSpPr txBox="1"/>
          <p:nvPr>
            <p:ph idx="1" type="body"/>
          </p:nvPr>
        </p:nvSpPr>
        <p:spPr>
          <a:xfrm>
            <a:off x="628650" y="1825625"/>
            <a:ext cx="7886700" cy="39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Risk   </a:t>
            </a:r>
            <a:r>
              <a:rPr lang="en-US"/>
              <a:t>             : Unable to add product to cart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Issue     </a:t>
            </a:r>
            <a:r>
              <a:rPr lang="en-US"/>
              <a:t>         : Product information unavailable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Dependency</a:t>
            </a:r>
            <a:r>
              <a:rPr lang="en-US"/>
              <a:t> : Datasource connection</a:t>
            </a:r>
            <a:endParaRPr/>
          </a:p>
        </p:txBody>
      </p:sp>
      <p:sp>
        <p:nvSpPr>
          <p:cNvPr id="3997" name="Google Shape;3997;g14a85342290_0_31"/>
          <p:cNvSpPr txBox="1"/>
          <p:nvPr>
            <p:ph idx="12" type="sldNum"/>
          </p:nvPr>
        </p:nvSpPr>
        <p:spPr>
          <a:xfrm>
            <a:off x="6214467" y="5994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14a85342290_0_38"/>
          <p:cNvSpPr txBox="1"/>
          <p:nvPr>
            <p:ph type="title"/>
          </p:nvPr>
        </p:nvSpPr>
        <p:spPr>
          <a:xfrm>
            <a:off x="628650" y="527134"/>
            <a:ext cx="7886700" cy="116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Scalable Solution</a:t>
            </a:r>
            <a:endParaRPr/>
          </a:p>
        </p:txBody>
      </p:sp>
      <p:sp>
        <p:nvSpPr>
          <p:cNvPr id="4004" name="Google Shape;4004;g14a85342290_0_38"/>
          <p:cNvSpPr txBox="1"/>
          <p:nvPr>
            <p:ph idx="1" type="body"/>
          </p:nvPr>
        </p:nvSpPr>
        <p:spPr>
          <a:xfrm>
            <a:off x="628650" y="1825625"/>
            <a:ext cx="7886700" cy="39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Use of Reusable Test step blocks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Use test case design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Use Business Parameters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Use Configuration Parameters</a:t>
            </a:r>
            <a:endParaRPr/>
          </a:p>
        </p:txBody>
      </p:sp>
      <p:sp>
        <p:nvSpPr>
          <p:cNvPr id="4005" name="Google Shape;4005;g14a85342290_0_38"/>
          <p:cNvSpPr txBox="1"/>
          <p:nvPr>
            <p:ph idx="12" type="sldNum"/>
          </p:nvPr>
        </p:nvSpPr>
        <p:spPr>
          <a:xfrm>
            <a:off x="6214467" y="5994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p3"/>
          <p:cNvSpPr txBox="1"/>
          <p:nvPr>
            <p:ph type="ctrTitle"/>
          </p:nvPr>
        </p:nvSpPr>
        <p:spPr>
          <a:xfrm>
            <a:off x="642929" y="1122363"/>
            <a:ext cx="78581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4012" name="Google Shape;4012;p3"/>
          <p:cNvSpPr txBox="1"/>
          <p:nvPr>
            <p:ph idx="1" type="subTitle"/>
          </p:nvPr>
        </p:nvSpPr>
        <p:spPr>
          <a:xfrm>
            <a:off x="643925" y="5229225"/>
            <a:ext cx="402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GO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2011-05-09T14:18:21Z</dcterms:created>
  <dc:creator>showeet.com</dc:creator>
</cp:coreProperties>
</file>