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2996250" y="2685375"/>
            <a:ext cx="6199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/>
              <a:t>HARISH G</a:t>
            </a:r>
            <a:endParaRPr b="1" sz="4900"/>
          </a:p>
        </p:txBody>
      </p:sp>
      <p:sp>
        <p:nvSpPr>
          <p:cNvPr id="59" name="Google Shape;59;p7"/>
          <p:cNvSpPr txBox="1"/>
          <p:nvPr/>
        </p:nvSpPr>
        <p:spPr>
          <a:xfrm>
            <a:off x="6498170" y="3512847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55332" y="937269"/>
            <a:ext cx="24372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1019200" y="2187525"/>
            <a:ext cx="79422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ABC Corporation successfully mitigates the impact of the software keylogger incident and strengthens its cybersecurity posture: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leakage and intellectual property loss are minimized.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Client trust and reputation are preserved through proactive response measures.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Employee awareness and vigilance against cyber threats are enhanced, contributing to a more resilient organizational culture.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41425" y="2873325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7" name="Google Shape;67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8" name="Google Shape;68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" name="Google Shape;77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760025" y="1941002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2" name="Google Shape;82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3" name="Google Shape;8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977463" y="3183275"/>
            <a:ext cx="82812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Secure Keystroke Guard</a:t>
            </a:r>
            <a:r>
              <a:rPr b="1" lang="en-US" sz="2400">
                <a:solidFill>
                  <a:schemeClr val="dk1"/>
                </a:solidFill>
              </a:rPr>
              <a:t>: </a:t>
            </a:r>
            <a:r>
              <a:rPr lang="en-US" sz="2400">
                <a:solidFill>
                  <a:schemeClr val="dk1"/>
                </a:solidFill>
              </a:rPr>
              <a:t>Mitigating Keylogger Threats in the Digital 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>
            <a:off x="-67775" y="16265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2" name="Google Shape;92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3" name="Google Shape;93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9"/>
          <p:cNvSpPr txBox="1"/>
          <p:nvPr>
            <p:ph type="title"/>
          </p:nvPr>
        </p:nvSpPr>
        <p:spPr>
          <a:xfrm>
            <a:off x="752475" y="1717688"/>
            <a:ext cx="23571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1" name="Google Shape;111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1478875" y="2919400"/>
            <a:ext cx="9098700" cy="4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Illustrate the impact of a software keylogger incident on a multinational technology firm and its employees, highlighting the importance of proactive cybersecurity measures.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8" name="Google Shape;118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0"/>
          <p:cNvSpPr txBox="1"/>
          <p:nvPr>
            <p:ph type="title"/>
          </p:nvPr>
        </p:nvSpPr>
        <p:spPr>
          <a:xfrm>
            <a:off x="676272" y="1442480"/>
            <a:ext cx="5637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676275" y="2512800"/>
            <a:ext cx="72975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ABC Corporation, a multinational technology firm, faces a cybersecurity incident involving a software keylogger, jeopardizing sensitive data, intellectual property, and client trust.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Google Shape;130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2" name="Google Shape;13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734600" y="2485675"/>
            <a:ext cx="74409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Unusual network activity is detected originating from multiple employee workstations, indicating the presence of a sophisticated software keylogger.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poses a significant threat to the confidentiality of client communications, internal documents, and proprietary code, potentially leading to intellectual property theft and reputational damage.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2"/>
          <p:cNvSpPr txBox="1"/>
          <p:nvPr>
            <p:ph type="title"/>
          </p:nvPr>
        </p:nvSpPr>
        <p:spPr>
          <a:xfrm>
            <a:off x="815927" y="1325493"/>
            <a:ext cx="5014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815925" y="2761800"/>
            <a:ext cx="71292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 end users affected by this incident include employees across various departments within ABC Corporation, particularly those involved in project management, software development, and client communication.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612600" y="2093788"/>
            <a:ext cx="71967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ABC Corporation responds to the software keylogger incident by implementing a multi-faceted cybersecurity strategy: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Immediate Remediation:</a:t>
            </a:r>
            <a:r>
              <a:rPr lang="en-US" sz="1700">
                <a:solidFill>
                  <a:schemeClr val="dk1"/>
                </a:solidFill>
              </a:rPr>
              <a:t> The cybersecurity team isolates affected workstations, conducts forensic analysis, and removes the software keylogger to prevent further data leakage.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Employee Education and Awareness:</a:t>
            </a:r>
            <a:r>
              <a:rPr lang="en-US" sz="1700">
                <a:solidFill>
                  <a:schemeClr val="dk1"/>
                </a:solidFill>
              </a:rPr>
              <a:t> ABC Corporation enhances cybersecurity awareness among employees through training programs, emphasizing the risks of downloading software from untrusted sources and the importance of vigilance against cyber threats.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Enhanced Security Measures:</a:t>
            </a:r>
            <a:r>
              <a:rPr lang="en-US" sz="1700">
                <a:solidFill>
                  <a:schemeClr val="dk1"/>
                </a:solidFill>
              </a:rPr>
              <a:t> The company deploys advanced endpoint detection and response (EDR) solutions and strengthens access controls and encryption measures to protect sensitive data and intellectual property.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0" name="Google Shape;170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2496525" y="1835125"/>
            <a:ext cx="67767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comprehensive cybersecurity strategy implemented by ABC Corporation demonstrates a proactive approach to mitigating the impact of the software keylogger incident.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By combining immediate remediation efforts with employee education and enhanced security measures, the company effectively addresses the root cause of the problem and strengthens its defenses against future cyber threats.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780425" y="833297"/>
            <a:ext cx="3303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693925" y="2160400"/>
            <a:ext cx="8023500" cy="3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Immediate Remediation: Isolation of affected workstations, forensic analysis, and removal of the software keylogger.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Employee Education and Awareness: Training programs emphasizing cybersecurity best practices.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Enhanced Security Measures: Deployment of advanced EDR solutions, strengthened access controls, and encryption measures.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