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B0D479D-BA1E-2F54-C983-C19FF5139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998D5-DF0E-E9CE-3B5A-AFAADA8BC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Month-Wise Report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6FAA8-299D-A73E-C8EB-D283CB498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For The Year 2022-23</a:t>
            </a:r>
          </a:p>
        </p:txBody>
      </p:sp>
    </p:spTree>
    <p:extLst>
      <p:ext uri="{BB962C8B-B14F-4D97-AF65-F5344CB8AC3E}">
        <p14:creationId xmlns:p14="http://schemas.microsoft.com/office/powerpoint/2010/main" val="3140611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5FF3F-D048-F097-916C-086EBBAD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Total Applications (Aug 2022- Feb 2023)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64F703-AD7B-E021-B419-7D2039F5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383437"/>
            <a:ext cx="11420856" cy="38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9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62B58-F464-E268-7D3C-A2B3B52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47" y="240809"/>
            <a:ext cx="7985759" cy="1055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August 2022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CEA9473-6864-53A3-04EE-F4B7FA60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266483"/>
            <a:ext cx="11613348" cy="37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62B58-F464-E268-7D3C-A2B3B52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47" y="240809"/>
            <a:ext cx="7985759" cy="1055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September 2022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1A498-AD15-1955-16E1-AA4897B5F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26" y="2266484"/>
            <a:ext cx="11477953" cy="37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0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62B58-F464-E268-7D3C-A2B3B52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47" y="240809"/>
            <a:ext cx="7985759" cy="1055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October 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73149-F8E7-75F8-26DE-A07324BCA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23" y="2130534"/>
            <a:ext cx="11132669" cy="39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9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62B58-F464-E268-7D3C-A2B3B52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47" y="240809"/>
            <a:ext cx="7985759" cy="1055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November 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26560-DA13-7060-3B12-36E45ACBD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19" y="2356799"/>
            <a:ext cx="10903814" cy="36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8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62B58-F464-E268-7D3C-A2B3B52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47" y="240809"/>
            <a:ext cx="7985759" cy="1055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December 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38B10-7AD6-3976-BF5D-592624343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52" y="2674807"/>
            <a:ext cx="11034695" cy="33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7C11BE-933A-C620-B763-6F4829E48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1" t="-3033" r="-830" b="-4633"/>
          <a:stretch/>
        </p:blipFill>
        <p:spPr>
          <a:xfrm>
            <a:off x="578650" y="2237944"/>
            <a:ext cx="11034696" cy="41867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62B58-F464-E268-7D3C-A2B3B52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47" y="240809"/>
            <a:ext cx="7985759" cy="1055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January 2023</a:t>
            </a:r>
          </a:p>
        </p:txBody>
      </p:sp>
    </p:spTree>
    <p:extLst>
      <p:ext uri="{BB962C8B-B14F-4D97-AF65-F5344CB8AC3E}">
        <p14:creationId xmlns:p14="http://schemas.microsoft.com/office/powerpoint/2010/main" val="213564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62B58-F464-E268-7D3C-A2B3B52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947" y="240809"/>
            <a:ext cx="7985759" cy="1055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February 2023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B4248-D174-8FBC-4A33-D9DA8939E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52" y="2743201"/>
            <a:ext cx="10856377" cy="36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7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Complex maths formulae on a blackboard">
            <a:extLst>
              <a:ext uri="{FF2B5EF4-FFF2-40B4-BE49-F238E27FC236}">
                <a16:creationId xmlns:a16="http://schemas.microsoft.com/office/drawing/2014/main" id="{DB1B1E64-9EE4-BAB2-6501-0A9085C9F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8" b="473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62B58-F464-E268-7D3C-A2B3B528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Total Summary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1201C"/>
      </a:dk2>
      <a:lt2>
        <a:srgbClr val="F3F0F0"/>
      </a:lt2>
      <a:accent1>
        <a:srgbClr val="20B2B6"/>
      </a:accent1>
      <a:accent2>
        <a:srgbClr val="1781D5"/>
      </a:accent2>
      <a:accent3>
        <a:srgbClr val="2944E7"/>
      </a:accent3>
      <a:accent4>
        <a:srgbClr val="5928D8"/>
      </a:accent4>
      <a:accent5>
        <a:srgbClr val="AC29E7"/>
      </a:accent5>
      <a:accent6>
        <a:srgbClr val="D517C0"/>
      </a:accent6>
      <a:hlink>
        <a:srgbClr val="BF42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30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Neue Haas Grotesk Text Pro</vt:lpstr>
      <vt:lpstr>AccentBoxVTI</vt:lpstr>
      <vt:lpstr>Month-Wise Report</vt:lpstr>
      <vt:lpstr>August 2022</vt:lpstr>
      <vt:lpstr>September 2022</vt:lpstr>
      <vt:lpstr>October 2022</vt:lpstr>
      <vt:lpstr>November 2022</vt:lpstr>
      <vt:lpstr>December 2022</vt:lpstr>
      <vt:lpstr>January 2023</vt:lpstr>
      <vt:lpstr>February 2023</vt:lpstr>
      <vt:lpstr>Total Summary</vt:lpstr>
      <vt:lpstr>Total Applications (Aug 2022- Feb 2023)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Month-Wise Report</dc:title>
  <dc:creator>HARIS DILAWAR</dc:creator>
  <cp:lastModifiedBy>HARIS DILAWAR</cp:lastModifiedBy>
  <cp:revision>5</cp:revision>
  <dcterms:created xsi:type="dcterms:W3CDTF">2023-02-09T20:16:27Z</dcterms:created>
  <dcterms:modified xsi:type="dcterms:W3CDTF">2023-02-09T20:37:46Z</dcterms:modified>
</cp:coreProperties>
</file>