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0" r:id="rId19"/>
    <p:sldId id="271" r:id="rId20"/>
    <p:sldId id="272" r:id="rId21"/>
    <p:sldId id="273" r:id="rId22"/>
    <p:sldId id="278" r:id="rId23"/>
    <p:sldId id="282" r:id="rId24"/>
    <p:sldId id="281" r:id="rId25"/>
    <p:sldId id="280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Genichi_Taguchi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Genichi_Taguchi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596E3-BA76-4FAD-8040-171CC905CDB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E799A2-B3EC-4496-BD12-5AB33402C83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“</a:t>
          </a:r>
          <a:r>
            <a:rPr lang="en-US" b="0" i="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Genichi Taguchi”  (statistician and an engineer)</a:t>
          </a:r>
          <a:endParaRPr lang="en-US" dirty="0">
            <a:solidFill>
              <a:schemeClr val="tx1"/>
            </a:solidFill>
          </a:endParaRPr>
        </a:p>
      </dgm:t>
    </dgm:pt>
    <dgm:pt modelId="{5A33660C-776C-4A5A-B42C-811A56D910BA}" type="parTrans" cxnId="{CDCD7C17-00E3-499A-B738-D346A5EF5FFC}">
      <dgm:prSet/>
      <dgm:spPr/>
      <dgm:t>
        <a:bodyPr/>
        <a:lstStyle/>
        <a:p>
          <a:endParaRPr lang="en-US"/>
        </a:p>
      </dgm:t>
    </dgm:pt>
    <dgm:pt modelId="{F040B9E2-0293-4157-879E-D76618EB5064}" type="sibTrans" cxnId="{CDCD7C17-00E3-499A-B738-D346A5EF5FFC}">
      <dgm:prSet/>
      <dgm:spPr/>
      <dgm:t>
        <a:bodyPr/>
        <a:lstStyle/>
        <a:p>
          <a:endParaRPr lang="en-US"/>
        </a:p>
      </dgm:t>
    </dgm:pt>
    <dgm:pt modelId="{0CEEE6CD-4035-4B09-A0EF-201B053F14C3}">
      <dgm:prSet/>
      <dgm:spPr/>
      <dgm:t>
        <a:bodyPr/>
        <a:lstStyle/>
        <a:p>
          <a:r>
            <a:rPr lang="en-US" b="0" i="0" dirty="0">
              <a:solidFill>
                <a:schemeClr val="tx2">
                  <a:lumMod val="40000"/>
                  <a:lumOff val="6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“Robust design meth</a:t>
          </a:r>
          <a:r>
            <a:rPr lang="en-US" dirty="0">
              <a:solidFill>
                <a:schemeClr val="tx2">
                  <a:lumMod val="40000"/>
                  <a:lumOff val="6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od to improve quality of products/goods”.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01C518F8-2A97-49CF-AB7F-9F7A6942ED5A}" type="parTrans" cxnId="{D9C5E164-76E2-478A-973B-4CAB11C3505C}">
      <dgm:prSet/>
      <dgm:spPr/>
      <dgm:t>
        <a:bodyPr/>
        <a:lstStyle/>
        <a:p>
          <a:endParaRPr lang="en-US"/>
        </a:p>
      </dgm:t>
    </dgm:pt>
    <dgm:pt modelId="{FF617966-D0C1-496E-9B76-92B2289AA79C}" type="sibTrans" cxnId="{D9C5E164-76E2-478A-973B-4CAB11C3505C}">
      <dgm:prSet/>
      <dgm:spPr/>
      <dgm:t>
        <a:bodyPr/>
        <a:lstStyle/>
        <a:p>
          <a:endParaRPr lang="en-US"/>
        </a:p>
      </dgm:t>
    </dgm:pt>
    <dgm:pt modelId="{54250176-DB66-450A-912F-2204FDAC9E99}">
      <dgm:prSet/>
      <dgm:spPr/>
      <dgm:t>
        <a:bodyPr/>
        <a:lstStyle/>
        <a:p>
          <a:r>
            <a:rPr lang="en-US" b="0" i="0" dirty="0">
              <a:solidFill>
                <a:schemeClr val="tx2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Focused on developing o</a:t>
          </a:r>
          <a:r>
            <a:rPr lang="en-US" dirty="0">
              <a:solidFill>
                <a:schemeClr val="tx2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 “design studying variations”.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429DC0A1-C334-4B6C-B2A5-D5B1BC22B900}" type="parTrans" cxnId="{5CD96DDB-73B2-488C-B960-31247CCBA99F}">
      <dgm:prSet/>
      <dgm:spPr/>
      <dgm:t>
        <a:bodyPr/>
        <a:lstStyle/>
        <a:p>
          <a:endParaRPr lang="en-US"/>
        </a:p>
      </dgm:t>
    </dgm:pt>
    <dgm:pt modelId="{FD6819F3-68D5-4839-A202-75C280FB005A}" type="sibTrans" cxnId="{5CD96DDB-73B2-488C-B960-31247CCBA99F}">
      <dgm:prSet/>
      <dgm:spPr/>
      <dgm:t>
        <a:bodyPr/>
        <a:lstStyle/>
        <a:p>
          <a:endParaRPr lang="en-US"/>
        </a:p>
      </dgm:t>
    </dgm:pt>
    <dgm:pt modelId="{B135F8BD-A7B1-4A5A-80A9-056E9A7878CA}" type="pres">
      <dgm:prSet presAssocID="{12F596E3-BA76-4FAD-8040-171CC905CDB5}" presName="linear" presStyleCnt="0">
        <dgm:presLayoutVars>
          <dgm:animLvl val="lvl"/>
          <dgm:resizeHandles val="exact"/>
        </dgm:presLayoutVars>
      </dgm:prSet>
      <dgm:spPr/>
    </dgm:pt>
    <dgm:pt modelId="{FB64C6B5-DD8C-4F48-B83F-C3C29B3FD630}" type="pres">
      <dgm:prSet presAssocID="{55E799A2-B3EC-4496-BD12-5AB33402C8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0C3E61-1686-490D-ABEB-21F0D30AB599}" type="pres">
      <dgm:prSet presAssocID="{F040B9E2-0293-4157-879E-D76618EB5064}" presName="spacer" presStyleCnt="0"/>
      <dgm:spPr/>
    </dgm:pt>
    <dgm:pt modelId="{BF4C36F5-12B5-4CCC-AEAF-4B9DD7FF5711}" type="pres">
      <dgm:prSet presAssocID="{0CEEE6CD-4035-4B09-A0EF-201B053F14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23B45A-8C6C-4EB0-98DE-166938EFFCD6}" type="pres">
      <dgm:prSet presAssocID="{FF617966-D0C1-496E-9B76-92B2289AA79C}" presName="spacer" presStyleCnt="0"/>
      <dgm:spPr/>
    </dgm:pt>
    <dgm:pt modelId="{70B3983F-1285-4620-906A-7382BD538E51}" type="pres">
      <dgm:prSet presAssocID="{54250176-DB66-450A-912F-2204FDAC9E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CD7C17-00E3-499A-B738-D346A5EF5FFC}" srcId="{12F596E3-BA76-4FAD-8040-171CC905CDB5}" destId="{55E799A2-B3EC-4496-BD12-5AB33402C835}" srcOrd="0" destOrd="0" parTransId="{5A33660C-776C-4A5A-B42C-811A56D910BA}" sibTransId="{F040B9E2-0293-4157-879E-D76618EB5064}"/>
    <dgm:cxn modelId="{D9C5E164-76E2-478A-973B-4CAB11C3505C}" srcId="{12F596E3-BA76-4FAD-8040-171CC905CDB5}" destId="{0CEEE6CD-4035-4B09-A0EF-201B053F14C3}" srcOrd="1" destOrd="0" parTransId="{01C518F8-2A97-49CF-AB7F-9F7A6942ED5A}" sibTransId="{FF617966-D0C1-496E-9B76-92B2289AA79C}"/>
    <dgm:cxn modelId="{8A052EB7-F711-4DEA-AEEF-939905A24643}" type="presOf" srcId="{12F596E3-BA76-4FAD-8040-171CC905CDB5}" destId="{B135F8BD-A7B1-4A5A-80A9-056E9A7878CA}" srcOrd="0" destOrd="0" presId="urn:microsoft.com/office/officeart/2005/8/layout/vList2"/>
    <dgm:cxn modelId="{3B436BC9-CCA4-4176-A304-E76F3914B9AE}" type="presOf" srcId="{54250176-DB66-450A-912F-2204FDAC9E99}" destId="{70B3983F-1285-4620-906A-7382BD538E51}" srcOrd="0" destOrd="0" presId="urn:microsoft.com/office/officeart/2005/8/layout/vList2"/>
    <dgm:cxn modelId="{595D76D6-11B6-4773-A5B4-C29D73749FEF}" type="presOf" srcId="{55E799A2-B3EC-4496-BD12-5AB33402C835}" destId="{FB64C6B5-DD8C-4F48-B83F-C3C29B3FD630}" srcOrd="0" destOrd="0" presId="urn:microsoft.com/office/officeart/2005/8/layout/vList2"/>
    <dgm:cxn modelId="{5CD96DDB-73B2-488C-B960-31247CCBA99F}" srcId="{12F596E3-BA76-4FAD-8040-171CC905CDB5}" destId="{54250176-DB66-450A-912F-2204FDAC9E99}" srcOrd="2" destOrd="0" parTransId="{429DC0A1-C334-4B6C-B2A5-D5B1BC22B900}" sibTransId="{FD6819F3-68D5-4839-A202-75C280FB005A}"/>
    <dgm:cxn modelId="{85E970F0-BB31-4404-ACDF-3E47CEE04FF7}" type="presOf" srcId="{0CEEE6CD-4035-4B09-A0EF-201B053F14C3}" destId="{BF4C36F5-12B5-4CCC-AEAF-4B9DD7FF5711}" srcOrd="0" destOrd="0" presId="urn:microsoft.com/office/officeart/2005/8/layout/vList2"/>
    <dgm:cxn modelId="{CDBF673E-1179-4122-8B4A-7254BB1643BF}" type="presParOf" srcId="{B135F8BD-A7B1-4A5A-80A9-056E9A7878CA}" destId="{FB64C6B5-DD8C-4F48-B83F-C3C29B3FD630}" srcOrd="0" destOrd="0" presId="urn:microsoft.com/office/officeart/2005/8/layout/vList2"/>
    <dgm:cxn modelId="{F4276427-AEF9-4707-8C0E-F4B2BF1DB1B2}" type="presParOf" srcId="{B135F8BD-A7B1-4A5A-80A9-056E9A7878CA}" destId="{DB0C3E61-1686-490D-ABEB-21F0D30AB599}" srcOrd="1" destOrd="0" presId="urn:microsoft.com/office/officeart/2005/8/layout/vList2"/>
    <dgm:cxn modelId="{34959338-0557-422C-A6E2-F3FFD871B596}" type="presParOf" srcId="{B135F8BD-A7B1-4A5A-80A9-056E9A7878CA}" destId="{BF4C36F5-12B5-4CCC-AEAF-4B9DD7FF5711}" srcOrd="2" destOrd="0" presId="urn:microsoft.com/office/officeart/2005/8/layout/vList2"/>
    <dgm:cxn modelId="{64015323-1BFD-403F-B70E-30289C15D4C9}" type="presParOf" srcId="{B135F8BD-A7B1-4A5A-80A9-056E9A7878CA}" destId="{E223B45A-8C6C-4EB0-98DE-166938EFFCD6}" srcOrd="3" destOrd="0" presId="urn:microsoft.com/office/officeart/2005/8/layout/vList2"/>
    <dgm:cxn modelId="{47BCD194-2879-43F1-AA56-FBA4C06C8D5F}" type="presParOf" srcId="{B135F8BD-A7B1-4A5A-80A9-056E9A7878CA}" destId="{70B3983F-1285-4620-906A-7382BD538E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D611B-A029-4E3D-9D71-498746D6F86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4B1B1F-A4E8-476B-BBF5-9F56DE6A1773}">
      <dgm:prSet/>
      <dgm:spPr/>
      <dgm:t>
        <a:bodyPr/>
        <a:lstStyle/>
        <a:p>
          <a:r>
            <a:rPr lang="en-US" b="0" i="0"/>
            <a:t>System Design(involving creativity and innovations)</a:t>
          </a:r>
          <a:endParaRPr lang="en-US"/>
        </a:p>
      </dgm:t>
    </dgm:pt>
    <dgm:pt modelId="{CC278A54-1B3B-4045-836A-F8ACD486D769}" type="parTrans" cxnId="{D7EE1E40-7164-48A4-8954-8BA379C51019}">
      <dgm:prSet/>
      <dgm:spPr/>
      <dgm:t>
        <a:bodyPr/>
        <a:lstStyle/>
        <a:p>
          <a:endParaRPr lang="en-US"/>
        </a:p>
      </dgm:t>
    </dgm:pt>
    <dgm:pt modelId="{C3CEC585-66AA-4E8D-B9EC-5E4D6D87D9C0}" type="sibTrans" cxnId="{D7EE1E40-7164-48A4-8954-8BA379C51019}">
      <dgm:prSet/>
      <dgm:spPr/>
      <dgm:t>
        <a:bodyPr/>
        <a:lstStyle/>
        <a:p>
          <a:endParaRPr lang="en-US"/>
        </a:p>
      </dgm:t>
    </dgm:pt>
    <dgm:pt modelId="{253FDA01-C6E7-4E38-8B3E-6EFA805248A3}">
      <dgm:prSet/>
      <dgm:spPr/>
      <dgm:t>
        <a:bodyPr/>
        <a:lstStyle/>
        <a:p>
          <a:r>
            <a:rPr lang="en-US" b="0" i="0" dirty="0">
              <a:highlight>
                <a:srgbClr val="008000"/>
              </a:highlight>
            </a:rPr>
            <a:t>Parametric Design(set the detailed design)</a:t>
          </a:r>
          <a:endParaRPr lang="en-US" dirty="0">
            <a:highlight>
              <a:srgbClr val="008000"/>
            </a:highlight>
          </a:endParaRPr>
        </a:p>
      </dgm:t>
    </dgm:pt>
    <dgm:pt modelId="{CA6EC1F6-41EE-496D-A041-725698163695}" type="parTrans" cxnId="{1AB00C59-680F-40EF-B9F3-517E8998939C}">
      <dgm:prSet/>
      <dgm:spPr/>
      <dgm:t>
        <a:bodyPr/>
        <a:lstStyle/>
        <a:p>
          <a:endParaRPr lang="en-US"/>
        </a:p>
      </dgm:t>
    </dgm:pt>
    <dgm:pt modelId="{EFB633E4-8D38-41CA-8871-D45C961FCB81}" type="sibTrans" cxnId="{1AB00C59-680F-40EF-B9F3-517E8998939C}">
      <dgm:prSet/>
      <dgm:spPr/>
      <dgm:t>
        <a:bodyPr/>
        <a:lstStyle/>
        <a:p>
          <a:endParaRPr lang="en-US"/>
        </a:p>
      </dgm:t>
    </dgm:pt>
    <dgm:pt modelId="{67AC63B3-2937-41F3-82DF-90BC1A6DD8F6}">
      <dgm:prSet/>
      <dgm:spPr/>
      <dgm:t>
        <a:bodyPr/>
        <a:lstStyle/>
        <a:p>
          <a:r>
            <a:rPr lang="en-US" b="0" i="0"/>
            <a:t>Tolerance Design(quality inspection)</a:t>
          </a:r>
          <a:endParaRPr lang="en-US"/>
        </a:p>
      </dgm:t>
    </dgm:pt>
    <dgm:pt modelId="{4CAF09B0-CED4-480E-99DB-4FF4B71746AD}" type="parTrans" cxnId="{878570C2-177D-4F90-806D-D89F096FE867}">
      <dgm:prSet/>
      <dgm:spPr/>
      <dgm:t>
        <a:bodyPr/>
        <a:lstStyle/>
        <a:p>
          <a:endParaRPr lang="en-US"/>
        </a:p>
      </dgm:t>
    </dgm:pt>
    <dgm:pt modelId="{9A11C8DE-50C8-4891-965D-E871082CC314}" type="sibTrans" cxnId="{878570C2-177D-4F90-806D-D89F096FE867}">
      <dgm:prSet/>
      <dgm:spPr/>
      <dgm:t>
        <a:bodyPr/>
        <a:lstStyle/>
        <a:p>
          <a:endParaRPr lang="en-US"/>
        </a:p>
      </dgm:t>
    </dgm:pt>
    <dgm:pt modelId="{9C10F722-039C-4074-AECB-690D0CDAA89D}" type="pres">
      <dgm:prSet presAssocID="{ABBD611B-A029-4E3D-9D71-498746D6F86E}" presName="linear" presStyleCnt="0">
        <dgm:presLayoutVars>
          <dgm:animLvl val="lvl"/>
          <dgm:resizeHandles val="exact"/>
        </dgm:presLayoutVars>
      </dgm:prSet>
      <dgm:spPr/>
    </dgm:pt>
    <dgm:pt modelId="{281F9EF4-BA92-44FB-8A65-77A08CCCA100}" type="pres">
      <dgm:prSet presAssocID="{FC4B1B1F-A4E8-476B-BBF5-9F56DE6A17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DF9685-4E7C-42C7-BDE4-5AEC9ABB3101}" type="pres">
      <dgm:prSet presAssocID="{C3CEC585-66AA-4E8D-B9EC-5E4D6D87D9C0}" presName="spacer" presStyleCnt="0"/>
      <dgm:spPr/>
    </dgm:pt>
    <dgm:pt modelId="{07CE6FBB-DA77-45E6-B7B1-EA961DD6CAEB}" type="pres">
      <dgm:prSet presAssocID="{253FDA01-C6E7-4E38-8B3E-6EFA805248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49E78E-7C8C-491D-B3DB-408445A22DCC}" type="pres">
      <dgm:prSet presAssocID="{EFB633E4-8D38-41CA-8871-D45C961FCB81}" presName="spacer" presStyleCnt="0"/>
      <dgm:spPr/>
    </dgm:pt>
    <dgm:pt modelId="{1EC80F60-2494-483A-A82B-9001B07E952C}" type="pres">
      <dgm:prSet presAssocID="{67AC63B3-2937-41F3-82DF-90BC1A6DD8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EE1E40-7164-48A4-8954-8BA379C51019}" srcId="{ABBD611B-A029-4E3D-9D71-498746D6F86E}" destId="{FC4B1B1F-A4E8-476B-BBF5-9F56DE6A1773}" srcOrd="0" destOrd="0" parTransId="{CC278A54-1B3B-4045-836A-F8ACD486D769}" sibTransId="{C3CEC585-66AA-4E8D-B9EC-5E4D6D87D9C0}"/>
    <dgm:cxn modelId="{77E47063-0472-4DC9-AD84-F74D3D5E2F9F}" type="presOf" srcId="{ABBD611B-A029-4E3D-9D71-498746D6F86E}" destId="{9C10F722-039C-4074-AECB-690D0CDAA89D}" srcOrd="0" destOrd="0" presId="urn:microsoft.com/office/officeart/2005/8/layout/vList2"/>
    <dgm:cxn modelId="{AF2F374D-A7CE-4637-A1D4-2407237B8175}" type="presOf" srcId="{67AC63B3-2937-41F3-82DF-90BC1A6DD8F6}" destId="{1EC80F60-2494-483A-A82B-9001B07E952C}" srcOrd="0" destOrd="0" presId="urn:microsoft.com/office/officeart/2005/8/layout/vList2"/>
    <dgm:cxn modelId="{1AB00C59-680F-40EF-B9F3-517E8998939C}" srcId="{ABBD611B-A029-4E3D-9D71-498746D6F86E}" destId="{253FDA01-C6E7-4E38-8B3E-6EFA805248A3}" srcOrd="1" destOrd="0" parTransId="{CA6EC1F6-41EE-496D-A041-725698163695}" sibTransId="{EFB633E4-8D38-41CA-8871-D45C961FCB81}"/>
    <dgm:cxn modelId="{2DC8A77B-67E3-4F5C-96CB-1B7E1C992F1B}" type="presOf" srcId="{FC4B1B1F-A4E8-476B-BBF5-9F56DE6A1773}" destId="{281F9EF4-BA92-44FB-8A65-77A08CCCA100}" srcOrd="0" destOrd="0" presId="urn:microsoft.com/office/officeart/2005/8/layout/vList2"/>
    <dgm:cxn modelId="{34A16EB5-B8A3-4B62-AABB-CF818AF477EE}" type="presOf" srcId="{253FDA01-C6E7-4E38-8B3E-6EFA805248A3}" destId="{07CE6FBB-DA77-45E6-B7B1-EA961DD6CAEB}" srcOrd="0" destOrd="0" presId="urn:microsoft.com/office/officeart/2005/8/layout/vList2"/>
    <dgm:cxn modelId="{878570C2-177D-4F90-806D-D89F096FE867}" srcId="{ABBD611B-A029-4E3D-9D71-498746D6F86E}" destId="{67AC63B3-2937-41F3-82DF-90BC1A6DD8F6}" srcOrd="2" destOrd="0" parTransId="{4CAF09B0-CED4-480E-99DB-4FF4B71746AD}" sibTransId="{9A11C8DE-50C8-4891-965D-E871082CC314}"/>
    <dgm:cxn modelId="{C741F697-BE7E-4539-916C-DF28282A785B}" type="presParOf" srcId="{9C10F722-039C-4074-AECB-690D0CDAA89D}" destId="{281F9EF4-BA92-44FB-8A65-77A08CCCA100}" srcOrd="0" destOrd="0" presId="urn:microsoft.com/office/officeart/2005/8/layout/vList2"/>
    <dgm:cxn modelId="{055FC068-D6FA-46F8-BE9F-B159A105C517}" type="presParOf" srcId="{9C10F722-039C-4074-AECB-690D0CDAA89D}" destId="{8CDF9685-4E7C-42C7-BDE4-5AEC9ABB3101}" srcOrd="1" destOrd="0" presId="urn:microsoft.com/office/officeart/2005/8/layout/vList2"/>
    <dgm:cxn modelId="{3B80D7D3-AF4D-45DE-94C6-6FF30EC44B2E}" type="presParOf" srcId="{9C10F722-039C-4074-AECB-690D0CDAA89D}" destId="{07CE6FBB-DA77-45E6-B7B1-EA961DD6CAEB}" srcOrd="2" destOrd="0" presId="urn:microsoft.com/office/officeart/2005/8/layout/vList2"/>
    <dgm:cxn modelId="{741C3FD9-CB5B-45E9-914E-CBAE3A38C771}" type="presParOf" srcId="{9C10F722-039C-4074-AECB-690D0CDAA89D}" destId="{3F49E78E-7C8C-491D-B3DB-408445A22DCC}" srcOrd="3" destOrd="0" presId="urn:microsoft.com/office/officeart/2005/8/layout/vList2"/>
    <dgm:cxn modelId="{37E245BE-61DA-486B-9E30-A03F8902D5EA}" type="presParOf" srcId="{9C10F722-039C-4074-AECB-690D0CDAA89D}" destId="{1EC80F60-2494-483A-A82B-9001B07E95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74A093-6AB7-4BD1-A99F-F301230530D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F381D3-5DF2-4452-8120-CE33CC1E71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Control Factors</a:t>
          </a:r>
          <a:endParaRPr lang="en-US" dirty="0"/>
        </a:p>
      </dgm:t>
    </dgm:pt>
    <dgm:pt modelId="{A74A3E36-BB75-443C-BC7F-9DEA83EC8FA1}" type="parTrans" cxnId="{82BAC742-339D-42FA-B91F-9833B68829C6}">
      <dgm:prSet/>
      <dgm:spPr/>
      <dgm:t>
        <a:bodyPr/>
        <a:lstStyle/>
        <a:p>
          <a:endParaRPr lang="en-US"/>
        </a:p>
      </dgm:t>
    </dgm:pt>
    <dgm:pt modelId="{29B21231-177E-4D1E-9D01-AE59D49E53D4}" type="sibTrans" cxnId="{82BAC742-339D-42FA-B91F-9833B68829C6}">
      <dgm:prSet/>
      <dgm:spPr/>
      <dgm:t>
        <a:bodyPr/>
        <a:lstStyle/>
        <a:p>
          <a:endParaRPr lang="en-US"/>
        </a:p>
      </dgm:t>
    </dgm:pt>
    <dgm:pt modelId="{C301B4F4-6838-4B18-96D2-B4B6583034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Noise Factors</a:t>
          </a:r>
          <a:endParaRPr lang="en-US"/>
        </a:p>
      </dgm:t>
    </dgm:pt>
    <dgm:pt modelId="{460EC217-3FBA-4295-9073-BBE5E87AC82E}" type="parTrans" cxnId="{CA448968-C798-4C34-81E1-90E6A2314263}">
      <dgm:prSet/>
      <dgm:spPr/>
      <dgm:t>
        <a:bodyPr/>
        <a:lstStyle/>
        <a:p>
          <a:endParaRPr lang="en-US"/>
        </a:p>
      </dgm:t>
    </dgm:pt>
    <dgm:pt modelId="{12882E10-9C0A-45AD-8184-B61B1E002040}" type="sibTrans" cxnId="{CA448968-C798-4C34-81E1-90E6A2314263}">
      <dgm:prSet/>
      <dgm:spPr/>
      <dgm:t>
        <a:bodyPr/>
        <a:lstStyle/>
        <a:p>
          <a:endParaRPr lang="en-US"/>
        </a:p>
      </dgm:t>
    </dgm:pt>
    <dgm:pt modelId="{AEBFA649-E385-45E9-BDBA-0099DDCC36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Signal Factors</a:t>
          </a:r>
          <a:endParaRPr lang="en-US"/>
        </a:p>
      </dgm:t>
    </dgm:pt>
    <dgm:pt modelId="{E938EA6A-BB87-4452-934B-C3D5C8122C88}" type="parTrans" cxnId="{519A020F-4B47-47B1-A799-1FBDDBB0062F}">
      <dgm:prSet/>
      <dgm:spPr/>
      <dgm:t>
        <a:bodyPr/>
        <a:lstStyle/>
        <a:p>
          <a:endParaRPr lang="en-US"/>
        </a:p>
      </dgm:t>
    </dgm:pt>
    <dgm:pt modelId="{433448D6-84E7-43FD-9911-DE10B9418DCA}" type="sibTrans" cxnId="{519A020F-4B47-47B1-A799-1FBDDBB0062F}">
      <dgm:prSet/>
      <dgm:spPr/>
      <dgm:t>
        <a:bodyPr/>
        <a:lstStyle/>
        <a:p>
          <a:endParaRPr lang="en-US"/>
        </a:p>
      </dgm:t>
    </dgm:pt>
    <dgm:pt modelId="{04203ECE-3E1E-4C3B-A2E6-D7C828E9B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Statistic Analysis</a:t>
          </a:r>
          <a:endParaRPr lang="en-US"/>
        </a:p>
      </dgm:t>
    </dgm:pt>
    <dgm:pt modelId="{D6A54BFA-4CE7-422C-8906-EEFC275996CB}" type="parTrans" cxnId="{CE58D6AF-F230-4CE5-8A28-9525EE72C880}">
      <dgm:prSet/>
      <dgm:spPr/>
      <dgm:t>
        <a:bodyPr/>
        <a:lstStyle/>
        <a:p>
          <a:endParaRPr lang="en-US"/>
        </a:p>
      </dgm:t>
    </dgm:pt>
    <dgm:pt modelId="{DF6C604D-20AD-4DA8-986F-EBB5B130F3FA}" type="sibTrans" cxnId="{CE58D6AF-F230-4CE5-8A28-9525EE72C880}">
      <dgm:prSet/>
      <dgm:spPr/>
      <dgm:t>
        <a:bodyPr/>
        <a:lstStyle/>
        <a:p>
          <a:endParaRPr lang="en-US"/>
        </a:p>
      </dgm:t>
    </dgm:pt>
    <dgm:pt modelId="{A1CABA68-8792-45EC-8A0E-6AC12444C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Dynamic Analysis</a:t>
          </a:r>
          <a:endParaRPr lang="en-US"/>
        </a:p>
      </dgm:t>
    </dgm:pt>
    <dgm:pt modelId="{8B23E784-9148-49AC-BCCB-669DE0539783}" type="parTrans" cxnId="{EE43605F-3309-44F9-AD4C-B974F205399C}">
      <dgm:prSet/>
      <dgm:spPr/>
      <dgm:t>
        <a:bodyPr/>
        <a:lstStyle/>
        <a:p>
          <a:endParaRPr lang="en-US"/>
        </a:p>
      </dgm:t>
    </dgm:pt>
    <dgm:pt modelId="{D4BC384C-E690-4FB2-A472-941A0E7D3806}" type="sibTrans" cxnId="{EE43605F-3309-44F9-AD4C-B974F205399C}">
      <dgm:prSet/>
      <dgm:spPr/>
      <dgm:t>
        <a:bodyPr/>
        <a:lstStyle/>
        <a:p>
          <a:endParaRPr lang="en-US"/>
        </a:p>
      </dgm:t>
    </dgm:pt>
    <dgm:pt modelId="{1DF79971-B0DC-4DF1-9710-C3A489C4149D}" type="pres">
      <dgm:prSet presAssocID="{2874A093-6AB7-4BD1-A99F-F301230530DC}" presName="vert0" presStyleCnt="0">
        <dgm:presLayoutVars>
          <dgm:dir/>
          <dgm:animOne val="branch"/>
          <dgm:animLvl val="lvl"/>
        </dgm:presLayoutVars>
      </dgm:prSet>
      <dgm:spPr/>
    </dgm:pt>
    <dgm:pt modelId="{D3550F12-A400-4B14-BBF8-8B30E189030E}" type="pres">
      <dgm:prSet presAssocID="{57F381D3-5DF2-4452-8120-CE33CC1E71FB}" presName="thickLine" presStyleLbl="alignNode1" presStyleIdx="0" presStyleCnt="5"/>
      <dgm:spPr/>
    </dgm:pt>
    <dgm:pt modelId="{1B267641-179F-444B-AB10-F9E01717D76F}" type="pres">
      <dgm:prSet presAssocID="{57F381D3-5DF2-4452-8120-CE33CC1E71FB}" presName="horz1" presStyleCnt="0"/>
      <dgm:spPr/>
    </dgm:pt>
    <dgm:pt modelId="{4ECD86E2-31DC-4259-83E2-8738845C7981}" type="pres">
      <dgm:prSet presAssocID="{57F381D3-5DF2-4452-8120-CE33CC1E71FB}" presName="tx1" presStyleLbl="revTx" presStyleIdx="0" presStyleCnt="5"/>
      <dgm:spPr/>
    </dgm:pt>
    <dgm:pt modelId="{72DA550E-9C9F-404A-B20B-A1E26448AC9F}" type="pres">
      <dgm:prSet presAssocID="{57F381D3-5DF2-4452-8120-CE33CC1E71FB}" presName="vert1" presStyleCnt="0"/>
      <dgm:spPr/>
    </dgm:pt>
    <dgm:pt modelId="{7CE0E2CB-04FF-42D5-8896-8CD4148A5FD2}" type="pres">
      <dgm:prSet presAssocID="{C301B4F4-6838-4B18-96D2-B4B6583034AE}" presName="thickLine" presStyleLbl="alignNode1" presStyleIdx="1" presStyleCnt="5"/>
      <dgm:spPr/>
    </dgm:pt>
    <dgm:pt modelId="{94E9565D-53B2-42A0-8C1F-24B1222B22CF}" type="pres">
      <dgm:prSet presAssocID="{C301B4F4-6838-4B18-96D2-B4B6583034AE}" presName="horz1" presStyleCnt="0"/>
      <dgm:spPr/>
    </dgm:pt>
    <dgm:pt modelId="{8F91BD8F-A6BC-46C7-A5C0-C60D01B588A6}" type="pres">
      <dgm:prSet presAssocID="{C301B4F4-6838-4B18-96D2-B4B6583034AE}" presName="tx1" presStyleLbl="revTx" presStyleIdx="1" presStyleCnt="5"/>
      <dgm:spPr/>
    </dgm:pt>
    <dgm:pt modelId="{2A8E2150-3897-4AC0-A98A-C8989D880BBA}" type="pres">
      <dgm:prSet presAssocID="{C301B4F4-6838-4B18-96D2-B4B6583034AE}" presName="vert1" presStyleCnt="0"/>
      <dgm:spPr/>
    </dgm:pt>
    <dgm:pt modelId="{2C73E4A4-EEF9-4BD1-B98C-16F1E46CF11E}" type="pres">
      <dgm:prSet presAssocID="{AEBFA649-E385-45E9-BDBA-0099DDCC36F4}" presName="thickLine" presStyleLbl="alignNode1" presStyleIdx="2" presStyleCnt="5"/>
      <dgm:spPr/>
    </dgm:pt>
    <dgm:pt modelId="{203CDC38-0C41-480E-B21E-0AC179D06BFA}" type="pres">
      <dgm:prSet presAssocID="{AEBFA649-E385-45E9-BDBA-0099DDCC36F4}" presName="horz1" presStyleCnt="0"/>
      <dgm:spPr/>
    </dgm:pt>
    <dgm:pt modelId="{BC320D4D-CE98-466F-8F9F-EAA54684AF1C}" type="pres">
      <dgm:prSet presAssocID="{AEBFA649-E385-45E9-BDBA-0099DDCC36F4}" presName="tx1" presStyleLbl="revTx" presStyleIdx="2" presStyleCnt="5"/>
      <dgm:spPr/>
    </dgm:pt>
    <dgm:pt modelId="{8C271931-BD72-4204-9AD2-6E86BF509D96}" type="pres">
      <dgm:prSet presAssocID="{AEBFA649-E385-45E9-BDBA-0099DDCC36F4}" presName="vert1" presStyleCnt="0"/>
      <dgm:spPr/>
    </dgm:pt>
    <dgm:pt modelId="{75D5C1D1-AAD5-4EB1-9712-BBBE42E462B2}" type="pres">
      <dgm:prSet presAssocID="{04203ECE-3E1E-4C3B-A2E6-D7C828E9B27F}" presName="thickLine" presStyleLbl="alignNode1" presStyleIdx="3" presStyleCnt="5"/>
      <dgm:spPr/>
    </dgm:pt>
    <dgm:pt modelId="{BCDE0C8B-1DC4-4897-B2B7-CA916F2954D3}" type="pres">
      <dgm:prSet presAssocID="{04203ECE-3E1E-4C3B-A2E6-D7C828E9B27F}" presName="horz1" presStyleCnt="0"/>
      <dgm:spPr/>
    </dgm:pt>
    <dgm:pt modelId="{4B403F2F-C428-419B-B9DA-8C2A5C832A6B}" type="pres">
      <dgm:prSet presAssocID="{04203ECE-3E1E-4C3B-A2E6-D7C828E9B27F}" presName="tx1" presStyleLbl="revTx" presStyleIdx="3" presStyleCnt="5"/>
      <dgm:spPr/>
    </dgm:pt>
    <dgm:pt modelId="{2462DCF7-8A44-498E-85A7-24AA36A9D5A6}" type="pres">
      <dgm:prSet presAssocID="{04203ECE-3E1E-4C3B-A2E6-D7C828E9B27F}" presName="vert1" presStyleCnt="0"/>
      <dgm:spPr/>
    </dgm:pt>
    <dgm:pt modelId="{AFE86D64-19B0-4EE6-95D5-E6D2213541F9}" type="pres">
      <dgm:prSet presAssocID="{A1CABA68-8792-45EC-8A0E-6AC12444CDB6}" presName="thickLine" presStyleLbl="alignNode1" presStyleIdx="4" presStyleCnt="5"/>
      <dgm:spPr/>
    </dgm:pt>
    <dgm:pt modelId="{0441840F-902D-49B0-9772-2C6541D6A591}" type="pres">
      <dgm:prSet presAssocID="{A1CABA68-8792-45EC-8A0E-6AC12444CDB6}" presName="horz1" presStyleCnt="0"/>
      <dgm:spPr/>
    </dgm:pt>
    <dgm:pt modelId="{8ADBADD9-0AE7-4361-AF29-947571DE90A1}" type="pres">
      <dgm:prSet presAssocID="{A1CABA68-8792-45EC-8A0E-6AC12444CDB6}" presName="tx1" presStyleLbl="revTx" presStyleIdx="4" presStyleCnt="5"/>
      <dgm:spPr/>
    </dgm:pt>
    <dgm:pt modelId="{B62C2A04-B7A6-45D7-8E35-6552F404E3F3}" type="pres">
      <dgm:prSet presAssocID="{A1CABA68-8792-45EC-8A0E-6AC12444CDB6}" presName="vert1" presStyleCnt="0"/>
      <dgm:spPr/>
    </dgm:pt>
  </dgm:ptLst>
  <dgm:cxnLst>
    <dgm:cxn modelId="{519A020F-4B47-47B1-A799-1FBDDBB0062F}" srcId="{2874A093-6AB7-4BD1-A99F-F301230530DC}" destId="{AEBFA649-E385-45E9-BDBA-0099DDCC36F4}" srcOrd="2" destOrd="0" parTransId="{E938EA6A-BB87-4452-934B-C3D5C8122C88}" sibTransId="{433448D6-84E7-43FD-9911-DE10B9418DCA}"/>
    <dgm:cxn modelId="{EE43605F-3309-44F9-AD4C-B974F205399C}" srcId="{2874A093-6AB7-4BD1-A99F-F301230530DC}" destId="{A1CABA68-8792-45EC-8A0E-6AC12444CDB6}" srcOrd="4" destOrd="0" parTransId="{8B23E784-9148-49AC-BCCB-669DE0539783}" sibTransId="{D4BC384C-E690-4FB2-A472-941A0E7D3806}"/>
    <dgm:cxn modelId="{82BAC742-339D-42FA-B91F-9833B68829C6}" srcId="{2874A093-6AB7-4BD1-A99F-F301230530DC}" destId="{57F381D3-5DF2-4452-8120-CE33CC1E71FB}" srcOrd="0" destOrd="0" parTransId="{A74A3E36-BB75-443C-BC7F-9DEA83EC8FA1}" sibTransId="{29B21231-177E-4D1E-9D01-AE59D49E53D4}"/>
    <dgm:cxn modelId="{C2DEDC67-6A4B-40BC-BDC0-90EA98A05590}" type="presOf" srcId="{A1CABA68-8792-45EC-8A0E-6AC12444CDB6}" destId="{8ADBADD9-0AE7-4361-AF29-947571DE90A1}" srcOrd="0" destOrd="0" presId="urn:microsoft.com/office/officeart/2008/layout/LinedList"/>
    <dgm:cxn modelId="{CA448968-C798-4C34-81E1-90E6A2314263}" srcId="{2874A093-6AB7-4BD1-A99F-F301230530DC}" destId="{C301B4F4-6838-4B18-96D2-B4B6583034AE}" srcOrd="1" destOrd="0" parTransId="{460EC217-3FBA-4295-9073-BBE5E87AC82E}" sibTransId="{12882E10-9C0A-45AD-8184-B61B1E002040}"/>
    <dgm:cxn modelId="{81834B7A-8E3C-4DDB-A8BC-AF87365129E3}" type="presOf" srcId="{57F381D3-5DF2-4452-8120-CE33CC1E71FB}" destId="{4ECD86E2-31DC-4259-83E2-8738845C7981}" srcOrd="0" destOrd="0" presId="urn:microsoft.com/office/officeart/2008/layout/LinedList"/>
    <dgm:cxn modelId="{FA0B9F80-EB66-4C00-BED8-50569F00E526}" type="presOf" srcId="{2874A093-6AB7-4BD1-A99F-F301230530DC}" destId="{1DF79971-B0DC-4DF1-9710-C3A489C4149D}" srcOrd="0" destOrd="0" presId="urn:microsoft.com/office/officeart/2008/layout/LinedList"/>
    <dgm:cxn modelId="{CE58D6AF-F230-4CE5-8A28-9525EE72C880}" srcId="{2874A093-6AB7-4BD1-A99F-F301230530DC}" destId="{04203ECE-3E1E-4C3B-A2E6-D7C828E9B27F}" srcOrd="3" destOrd="0" parTransId="{D6A54BFA-4CE7-422C-8906-EEFC275996CB}" sibTransId="{DF6C604D-20AD-4DA8-986F-EBB5B130F3FA}"/>
    <dgm:cxn modelId="{58BE4EBD-0D9A-4D7C-B71B-15FF489B06F9}" type="presOf" srcId="{04203ECE-3E1E-4C3B-A2E6-D7C828E9B27F}" destId="{4B403F2F-C428-419B-B9DA-8C2A5C832A6B}" srcOrd="0" destOrd="0" presId="urn:microsoft.com/office/officeart/2008/layout/LinedList"/>
    <dgm:cxn modelId="{2DE22DDA-01DD-4DF2-9DAF-C2A4D56C7B69}" type="presOf" srcId="{C301B4F4-6838-4B18-96D2-B4B6583034AE}" destId="{8F91BD8F-A6BC-46C7-A5C0-C60D01B588A6}" srcOrd="0" destOrd="0" presId="urn:microsoft.com/office/officeart/2008/layout/LinedList"/>
    <dgm:cxn modelId="{869974F3-3792-4130-848C-428414EFFDA6}" type="presOf" srcId="{AEBFA649-E385-45E9-BDBA-0099DDCC36F4}" destId="{BC320D4D-CE98-466F-8F9F-EAA54684AF1C}" srcOrd="0" destOrd="0" presId="urn:microsoft.com/office/officeart/2008/layout/LinedList"/>
    <dgm:cxn modelId="{E75C6487-EECB-48F8-83AE-E9551CC8AFDB}" type="presParOf" srcId="{1DF79971-B0DC-4DF1-9710-C3A489C4149D}" destId="{D3550F12-A400-4B14-BBF8-8B30E189030E}" srcOrd="0" destOrd="0" presId="urn:microsoft.com/office/officeart/2008/layout/LinedList"/>
    <dgm:cxn modelId="{C9A3724E-1081-47F8-9067-6C286C09296D}" type="presParOf" srcId="{1DF79971-B0DC-4DF1-9710-C3A489C4149D}" destId="{1B267641-179F-444B-AB10-F9E01717D76F}" srcOrd="1" destOrd="0" presId="urn:microsoft.com/office/officeart/2008/layout/LinedList"/>
    <dgm:cxn modelId="{C9FB4A7A-A036-4BF2-9310-865BA61AA2EC}" type="presParOf" srcId="{1B267641-179F-444B-AB10-F9E01717D76F}" destId="{4ECD86E2-31DC-4259-83E2-8738845C7981}" srcOrd="0" destOrd="0" presId="urn:microsoft.com/office/officeart/2008/layout/LinedList"/>
    <dgm:cxn modelId="{2C8C27F3-8E7A-4BF9-9110-EEC9BD024B45}" type="presParOf" srcId="{1B267641-179F-444B-AB10-F9E01717D76F}" destId="{72DA550E-9C9F-404A-B20B-A1E26448AC9F}" srcOrd="1" destOrd="0" presId="urn:microsoft.com/office/officeart/2008/layout/LinedList"/>
    <dgm:cxn modelId="{64B4E7A2-F90F-46E0-8141-5C5E24A38A27}" type="presParOf" srcId="{1DF79971-B0DC-4DF1-9710-C3A489C4149D}" destId="{7CE0E2CB-04FF-42D5-8896-8CD4148A5FD2}" srcOrd="2" destOrd="0" presId="urn:microsoft.com/office/officeart/2008/layout/LinedList"/>
    <dgm:cxn modelId="{F8E5CE3D-C813-4CB8-ACB7-66999C931DD5}" type="presParOf" srcId="{1DF79971-B0DC-4DF1-9710-C3A489C4149D}" destId="{94E9565D-53B2-42A0-8C1F-24B1222B22CF}" srcOrd="3" destOrd="0" presId="urn:microsoft.com/office/officeart/2008/layout/LinedList"/>
    <dgm:cxn modelId="{1BFDBE28-8120-449B-A90A-3C0274278D9B}" type="presParOf" srcId="{94E9565D-53B2-42A0-8C1F-24B1222B22CF}" destId="{8F91BD8F-A6BC-46C7-A5C0-C60D01B588A6}" srcOrd="0" destOrd="0" presId="urn:microsoft.com/office/officeart/2008/layout/LinedList"/>
    <dgm:cxn modelId="{48D1C52B-1E06-41E8-AE81-ACAB4EBF4061}" type="presParOf" srcId="{94E9565D-53B2-42A0-8C1F-24B1222B22CF}" destId="{2A8E2150-3897-4AC0-A98A-C8989D880BBA}" srcOrd="1" destOrd="0" presId="urn:microsoft.com/office/officeart/2008/layout/LinedList"/>
    <dgm:cxn modelId="{470FB16F-0DF2-4E45-9723-F7CF2C3F63BF}" type="presParOf" srcId="{1DF79971-B0DC-4DF1-9710-C3A489C4149D}" destId="{2C73E4A4-EEF9-4BD1-B98C-16F1E46CF11E}" srcOrd="4" destOrd="0" presId="urn:microsoft.com/office/officeart/2008/layout/LinedList"/>
    <dgm:cxn modelId="{5E87A833-71B8-4A56-AC51-B7EF1E5846B9}" type="presParOf" srcId="{1DF79971-B0DC-4DF1-9710-C3A489C4149D}" destId="{203CDC38-0C41-480E-B21E-0AC179D06BFA}" srcOrd="5" destOrd="0" presId="urn:microsoft.com/office/officeart/2008/layout/LinedList"/>
    <dgm:cxn modelId="{4323FF12-FC6D-4579-8E91-3D1477513712}" type="presParOf" srcId="{203CDC38-0C41-480E-B21E-0AC179D06BFA}" destId="{BC320D4D-CE98-466F-8F9F-EAA54684AF1C}" srcOrd="0" destOrd="0" presId="urn:microsoft.com/office/officeart/2008/layout/LinedList"/>
    <dgm:cxn modelId="{4C0D001E-AA43-49E2-AE32-E07CDAC6D0D0}" type="presParOf" srcId="{203CDC38-0C41-480E-B21E-0AC179D06BFA}" destId="{8C271931-BD72-4204-9AD2-6E86BF509D96}" srcOrd="1" destOrd="0" presId="urn:microsoft.com/office/officeart/2008/layout/LinedList"/>
    <dgm:cxn modelId="{54E94C1B-7FCB-4601-8A96-BC6684EB83CD}" type="presParOf" srcId="{1DF79971-B0DC-4DF1-9710-C3A489C4149D}" destId="{75D5C1D1-AAD5-4EB1-9712-BBBE42E462B2}" srcOrd="6" destOrd="0" presId="urn:microsoft.com/office/officeart/2008/layout/LinedList"/>
    <dgm:cxn modelId="{980C43F8-D209-4BF5-AF6A-4CA8B7556118}" type="presParOf" srcId="{1DF79971-B0DC-4DF1-9710-C3A489C4149D}" destId="{BCDE0C8B-1DC4-4897-B2B7-CA916F2954D3}" srcOrd="7" destOrd="0" presId="urn:microsoft.com/office/officeart/2008/layout/LinedList"/>
    <dgm:cxn modelId="{36A26C6E-94BD-47E8-9F45-576A40F9474F}" type="presParOf" srcId="{BCDE0C8B-1DC4-4897-B2B7-CA916F2954D3}" destId="{4B403F2F-C428-419B-B9DA-8C2A5C832A6B}" srcOrd="0" destOrd="0" presId="urn:microsoft.com/office/officeart/2008/layout/LinedList"/>
    <dgm:cxn modelId="{7D2E17D6-DC59-4BD7-8A47-E99EE6BC8BA4}" type="presParOf" srcId="{BCDE0C8B-1DC4-4897-B2B7-CA916F2954D3}" destId="{2462DCF7-8A44-498E-85A7-24AA36A9D5A6}" srcOrd="1" destOrd="0" presId="urn:microsoft.com/office/officeart/2008/layout/LinedList"/>
    <dgm:cxn modelId="{0D04CFCF-7CFF-42BF-AEDB-6B514B1D177D}" type="presParOf" srcId="{1DF79971-B0DC-4DF1-9710-C3A489C4149D}" destId="{AFE86D64-19B0-4EE6-95D5-E6D2213541F9}" srcOrd="8" destOrd="0" presId="urn:microsoft.com/office/officeart/2008/layout/LinedList"/>
    <dgm:cxn modelId="{34B79841-596C-4555-91FB-CF8ACCE14D00}" type="presParOf" srcId="{1DF79971-B0DC-4DF1-9710-C3A489C4149D}" destId="{0441840F-902D-49B0-9772-2C6541D6A591}" srcOrd="9" destOrd="0" presId="urn:microsoft.com/office/officeart/2008/layout/LinedList"/>
    <dgm:cxn modelId="{68C06EF7-E11A-4A23-BE91-C829B6CAB9A6}" type="presParOf" srcId="{0441840F-902D-49B0-9772-2C6541D6A591}" destId="{8ADBADD9-0AE7-4361-AF29-947571DE90A1}" srcOrd="0" destOrd="0" presId="urn:microsoft.com/office/officeart/2008/layout/LinedList"/>
    <dgm:cxn modelId="{14273387-3C7C-4C59-BFA9-41335FEF34BB}" type="presParOf" srcId="{0441840F-902D-49B0-9772-2C6541D6A591}" destId="{B62C2A04-B7A6-45D7-8E35-6552F404E3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4A6B19-5780-45F8-B88D-EA9D829DB70D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3C4FC7-37C6-4CB5-94DE-3C9D4E012BF2}">
      <dgm:prSet/>
      <dgm:spPr/>
      <dgm:t>
        <a:bodyPr/>
        <a:lstStyle/>
        <a:p>
          <a:r>
            <a:rPr lang="en-US" b="0" i="0" dirty="0"/>
            <a:t>Internal factors ,internal Array</a:t>
          </a:r>
          <a:endParaRPr lang="en-US" dirty="0"/>
        </a:p>
      </dgm:t>
    </dgm:pt>
    <dgm:pt modelId="{B175B956-612B-4438-8EDA-314837FBDA75}" type="parTrans" cxnId="{5306CBA5-3349-40EB-9CAC-EC8549E6BE6F}">
      <dgm:prSet/>
      <dgm:spPr/>
      <dgm:t>
        <a:bodyPr/>
        <a:lstStyle/>
        <a:p>
          <a:endParaRPr lang="en-US"/>
        </a:p>
      </dgm:t>
    </dgm:pt>
    <dgm:pt modelId="{14C934AD-90D5-475E-9334-7852C4503135}" type="sibTrans" cxnId="{5306CBA5-3349-40EB-9CAC-EC8549E6BE6F}">
      <dgm:prSet/>
      <dgm:spPr/>
      <dgm:t>
        <a:bodyPr/>
        <a:lstStyle/>
        <a:p>
          <a:endParaRPr lang="en-US"/>
        </a:p>
      </dgm:t>
    </dgm:pt>
    <dgm:pt modelId="{18C13F63-3F18-4FF5-B166-EA399B66069A}">
      <dgm:prSet/>
      <dgm:spPr/>
      <dgm:t>
        <a:bodyPr/>
        <a:lstStyle/>
        <a:p>
          <a:r>
            <a:rPr lang="en-US" b="0" i="0"/>
            <a:t>Factors that can be controlled by a manufacturer</a:t>
          </a:r>
          <a:endParaRPr lang="en-US"/>
        </a:p>
      </dgm:t>
    </dgm:pt>
    <dgm:pt modelId="{18BF00B8-46C3-4E2E-BEC5-987492E84090}" type="parTrans" cxnId="{07CFE1A7-1FF9-4971-9623-DC1EC1A610D1}">
      <dgm:prSet/>
      <dgm:spPr/>
      <dgm:t>
        <a:bodyPr/>
        <a:lstStyle/>
        <a:p>
          <a:endParaRPr lang="en-US"/>
        </a:p>
      </dgm:t>
    </dgm:pt>
    <dgm:pt modelId="{DD8DB848-3692-4823-B3F5-47019E30A435}" type="sibTrans" cxnId="{07CFE1A7-1FF9-4971-9623-DC1EC1A610D1}">
      <dgm:prSet/>
      <dgm:spPr/>
      <dgm:t>
        <a:bodyPr/>
        <a:lstStyle/>
        <a:p>
          <a:endParaRPr lang="en-US"/>
        </a:p>
      </dgm:t>
    </dgm:pt>
    <dgm:pt modelId="{2C52E019-BFD6-47EB-9BBE-4A45F8DC9F3B}">
      <dgm:prSet/>
      <dgm:spPr/>
      <dgm:t>
        <a:bodyPr/>
        <a:lstStyle/>
        <a:p>
          <a:r>
            <a:rPr lang="en-US" b="0" i="0"/>
            <a:t>Controllable factors</a:t>
          </a:r>
          <a:endParaRPr lang="en-US"/>
        </a:p>
      </dgm:t>
    </dgm:pt>
    <dgm:pt modelId="{0FF79BCF-874F-446C-93E8-C35F12E1193A}" type="parTrans" cxnId="{D0ED2AD2-FFD8-4487-932C-3E0BD335E365}">
      <dgm:prSet/>
      <dgm:spPr/>
      <dgm:t>
        <a:bodyPr/>
        <a:lstStyle/>
        <a:p>
          <a:endParaRPr lang="en-US"/>
        </a:p>
      </dgm:t>
    </dgm:pt>
    <dgm:pt modelId="{5ECAE881-3669-4E28-9746-057126122C79}" type="sibTrans" cxnId="{D0ED2AD2-FFD8-4487-932C-3E0BD335E365}">
      <dgm:prSet/>
      <dgm:spPr/>
      <dgm:t>
        <a:bodyPr/>
        <a:lstStyle/>
        <a:p>
          <a:endParaRPr lang="en-US"/>
        </a:p>
      </dgm:t>
    </dgm:pt>
    <dgm:pt modelId="{BE835769-6ED5-42A3-AFB1-8BB9D64FD336}" type="pres">
      <dgm:prSet presAssocID="{0F4A6B19-5780-45F8-B88D-EA9D829DB70D}" presName="Name0" presStyleCnt="0">
        <dgm:presLayoutVars>
          <dgm:dir/>
          <dgm:animLvl val="lvl"/>
          <dgm:resizeHandles val="exact"/>
        </dgm:presLayoutVars>
      </dgm:prSet>
      <dgm:spPr/>
    </dgm:pt>
    <dgm:pt modelId="{631F6592-5196-41D3-ACDD-F15B914914CF}" type="pres">
      <dgm:prSet presAssocID="{2C52E019-BFD6-47EB-9BBE-4A45F8DC9F3B}" presName="boxAndChildren" presStyleCnt="0"/>
      <dgm:spPr/>
    </dgm:pt>
    <dgm:pt modelId="{F96961EA-C776-425F-83BE-B4A3DDBBE0F8}" type="pres">
      <dgm:prSet presAssocID="{2C52E019-BFD6-47EB-9BBE-4A45F8DC9F3B}" presName="parentTextBox" presStyleLbl="node1" presStyleIdx="0" presStyleCnt="3"/>
      <dgm:spPr/>
    </dgm:pt>
    <dgm:pt modelId="{F6AA2444-D3D1-4FC6-BE06-BB9AE76A88F6}" type="pres">
      <dgm:prSet presAssocID="{DD8DB848-3692-4823-B3F5-47019E30A435}" presName="sp" presStyleCnt="0"/>
      <dgm:spPr/>
    </dgm:pt>
    <dgm:pt modelId="{879245FD-FF56-43D5-95B7-CD7F3A59E2FB}" type="pres">
      <dgm:prSet presAssocID="{18C13F63-3F18-4FF5-B166-EA399B66069A}" presName="arrowAndChildren" presStyleCnt="0"/>
      <dgm:spPr/>
    </dgm:pt>
    <dgm:pt modelId="{E92FF97C-5D88-4AA2-8F6E-1F0B761D652F}" type="pres">
      <dgm:prSet presAssocID="{18C13F63-3F18-4FF5-B166-EA399B66069A}" presName="parentTextArrow" presStyleLbl="node1" presStyleIdx="1" presStyleCnt="3"/>
      <dgm:spPr/>
    </dgm:pt>
    <dgm:pt modelId="{B1D3688B-903E-4278-9D15-CFC597D00846}" type="pres">
      <dgm:prSet presAssocID="{14C934AD-90D5-475E-9334-7852C4503135}" presName="sp" presStyleCnt="0"/>
      <dgm:spPr/>
    </dgm:pt>
    <dgm:pt modelId="{38419BD8-19C3-4370-8FA3-A5E33989E30F}" type="pres">
      <dgm:prSet presAssocID="{3D3C4FC7-37C6-4CB5-94DE-3C9D4E012BF2}" presName="arrowAndChildren" presStyleCnt="0"/>
      <dgm:spPr/>
    </dgm:pt>
    <dgm:pt modelId="{82F0053B-93F6-48E2-9095-0CFFA840B93B}" type="pres">
      <dgm:prSet presAssocID="{3D3C4FC7-37C6-4CB5-94DE-3C9D4E012BF2}" presName="parentTextArrow" presStyleLbl="node1" presStyleIdx="2" presStyleCnt="3"/>
      <dgm:spPr/>
    </dgm:pt>
  </dgm:ptLst>
  <dgm:cxnLst>
    <dgm:cxn modelId="{3FB27B51-1792-4B1C-A747-F68F07AE9399}" type="presOf" srcId="{0F4A6B19-5780-45F8-B88D-EA9D829DB70D}" destId="{BE835769-6ED5-42A3-AFB1-8BB9D64FD336}" srcOrd="0" destOrd="0" presId="urn:microsoft.com/office/officeart/2005/8/layout/process4"/>
    <dgm:cxn modelId="{22865F96-A5E8-4E75-AA27-0DB048DEFDEF}" type="presOf" srcId="{18C13F63-3F18-4FF5-B166-EA399B66069A}" destId="{E92FF97C-5D88-4AA2-8F6E-1F0B761D652F}" srcOrd="0" destOrd="0" presId="urn:microsoft.com/office/officeart/2005/8/layout/process4"/>
    <dgm:cxn modelId="{081AA597-4D75-4E8D-B36E-C48CF84EB85E}" type="presOf" srcId="{2C52E019-BFD6-47EB-9BBE-4A45F8DC9F3B}" destId="{F96961EA-C776-425F-83BE-B4A3DDBBE0F8}" srcOrd="0" destOrd="0" presId="urn:microsoft.com/office/officeart/2005/8/layout/process4"/>
    <dgm:cxn modelId="{BE44179A-06CB-418F-9E28-E070F8062753}" type="presOf" srcId="{3D3C4FC7-37C6-4CB5-94DE-3C9D4E012BF2}" destId="{82F0053B-93F6-48E2-9095-0CFFA840B93B}" srcOrd="0" destOrd="0" presId="urn:microsoft.com/office/officeart/2005/8/layout/process4"/>
    <dgm:cxn modelId="{5306CBA5-3349-40EB-9CAC-EC8549E6BE6F}" srcId="{0F4A6B19-5780-45F8-B88D-EA9D829DB70D}" destId="{3D3C4FC7-37C6-4CB5-94DE-3C9D4E012BF2}" srcOrd="0" destOrd="0" parTransId="{B175B956-612B-4438-8EDA-314837FBDA75}" sibTransId="{14C934AD-90D5-475E-9334-7852C4503135}"/>
    <dgm:cxn modelId="{07CFE1A7-1FF9-4971-9623-DC1EC1A610D1}" srcId="{0F4A6B19-5780-45F8-B88D-EA9D829DB70D}" destId="{18C13F63-3F18-4FF5-B166-EA399B66069A}" srcOrd="1" destOrd="0" parTransId="{18BF00B8-46C3-4E2E-BEC5-987492E84090}" sibTransId="{DD8DB848-3692-4823-B3F5-47019E30A435}"/>
    <dgm:cxn modelId="{D0ED2AD2-FFD8-4487-932C-3E0BD335E365}" srcId="{0F4A6B19-5780-45F8-B88D-EA9D829DB70D}" destId="{2C52E019-BFD6-47EB-9BBE-4A45F8DC9F3B}" srcOrd="2" destOrd="0" parTransId="{0FF79BCF-874F-446C-93E8-C35F12E1193A}" sibTransId="{5ECAE881-3669-4E28-9746-057126122C79}"/>
    <dgm:cxn modelId="{97ABB335-B30F-4A52-91D4-B671E68E7BB9}" type="presParOf" srcId="{BE835769-6ED5-42A3-AFB1-8BB9D64FD336}" destId="{631F6592-5196-41D3-ACDD-F15B914914CF}" srcOrd="0" destOrd="0" presId="urn:microsoft.com/office/officeart/2005/8/layout/process4"/>
    <dgm:cxn modelId="{F878F82B-0BE6-4356-94BF-061E1055C847}" type="presParOf" srcId="{631F6592-5196-41D3-ACDD-F15B914914CF}" destId="{F96961EA-C776-425F-83BE-B4A3DDBBE0F8}" srcOrd="0" destOrd="0" presId="urn:microsoft.com/office/officeart/2005/8/layout/process4"/>
    <dgm:cxn modelId="{AB9AA0F8-C24D-4DDA-8EC8-742254879484}" type="presParOf" srcId="{BE835769-6ED5-42A3-AFB1-8BB9D64FD336}" destId="{F6AA2444-D3D1-4FC6-BE06-BB9AE76A88F6}" srcOrd="1" destOrd="0" presId="urn:microsoft.com/office/officeart/2005/8/layout/process4"/>
    <dgm:cxn modelId="{AC62EF0F-E84B-4F26-B4E6-17BC503BF9B9}" type="presParOf" srcId="{BE835769-6ED5-42A3-AFB1-8BB9D64FD336}" destId="{879245FD-FF56-43D5-95B7-CD7F3A59E2FB}" srcOrd="2" destOrd="0" presId="urn:microsoft.com/office/officeart/2005/8/layout/process4"/>
    <dgm:cxn modelId="{7C148924-07B3-456A-AF2D-F2C4BADC79D1}" type="presParOf" srcId="{879245FD-FF56-43D5-95B7-CD7F3A59E2FB}" destId="{E92FF97C-5D88-4AA2-8F6E-1F0B761D652F}" srcOrd="0" destOrd="0" presId="urn:microsoft.com/office/officeart/2005/8/layout/process4"/>
    <dgm:cxn modelId="{245B953F-5054-42F7-8D2D-7DB9528CEAA1}" type="presParOf" srcId="{BE835769-6ED5-42A3-AFB1-8BB9D64FD336}" destId="{B1D3688B-903E-4278-9D15-CFC597D00846}" srcOrd="3" destOrd="0" presId="urn:microsoft.com/office/officeart/2005/8/layout/process4"/>
    <dgm:cxn modelId="{85FC421D-94CC-4F85-8641-040E49E8E26C}" type="presParOf" srcId="{BE835769-6ED5-42A3-AFB1-8BB9D64FD336}" destId="{38419BD8-19C3-4370-8FA3-A5E33989E30F}" srcOrd="4" destOrd="0" presId="urn:microsoft.com/office/officeart/2005/8/layout/process4"/>
    <dgm:cxn modelId="{4745222B-6E63-4463-AC11-973244CC274C}" type="presParOf" srcId="{38419BD8-19C3-4370-8FA3-A5E33989E30F}" destId="{82F0053B-93F6-48E2-9095-0CFFA840B9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15158D-48DA-4B91-ABB4-C8E347467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421E2D-F561-4FEC-A9D6-C6F31B206373}">
      <dgm:prSet/>
      <dgm:spPr/>
      <dgm:t>
        <a:bodyPr/>
        <a:lstStyle/>
        <a:p>
          <a:r>
            <a:rPr lang="en-US" b="0" i="0"/>
            <a:t>Factors that cant be can not be controlled by the manufacturer</a:t>
          </a:r>
          <a:endParaRPr lang="en-US"/>
        </a:p>
      </dgm:t>
    </dgm:pt>
    <dgm:pt modelId="{6DB2F600-F2C1-45C4-89FF-35C0EF01A770}" type="parTrans" cxnId="{0A5049EC-0F8C-48B3-944C-60E0F7981814}">
      <dgm:prSet/>
      <dgm:spPr/>
      <dgm:t>
        <a:bodyPr/>
        <a:lstStyle/>
        <a:p>
          <a:endParaRPr lang="en-US"/>
        </a:p>
      </dgm:t>
    </dgm:pt>
    <dgm:pt modelId="{B638FC1A-D4C6-440C-8459-3764E14FA72D}" type="sibTrans" cxnId="{0A5049EC-0F8C-48B3-944C-60E0F7981814}">
      <dgm:prSet/>
      <dgm:spPr/>
      <dgm:t>
        <a:bodyPr/>
        <a:lstStyle/>
        <a:p>
          <a:endParaRPr lang="en-US"/>
        </a:p>
      </dgm:t>
    </dgm:pt>
    <dgm:pt modelId="{6BCF410D-6B79-4296-82EF-E87542B4E46E}">
      <dgm:prSet/>
      <dgm:spPr/>
      <dgm:t>
        <a:bodyPr/>
        <a:lstStyle/>
        <a:p>
          <a:r>
            <a:rPr lang="en-US" b="0" i="0"/>
            <a:t>Also known as external array or external factors</a:t>
          </a:r>
          <a:endParaRPr lang="en-US"/>
        </a:p>
      </dgm:t>
    </dgm:pt>
    <dgm:pt modelId="{27815B83-AE60-41CC-B292-C31D388E1660}" type="parTrans" cxnId="{56DF9E88-5E97-4641-94E9-BB8591215F50}">
      <dgm:prSet/>
      <dgm:spPr/>
      <dgm:t>
        <a:bodyPr/>
        <a:lstStyle/>
        <a:p>
          <a:endParaRPr lang="en-US"/>
        </a:p>
      </dgm:t>
    </dgm:pt>
    <dgm:pt modelId="{AE94D4BF-636A-4828-8F50-74C19DDA6B8E}" type="sibTrans" cxnId="{56DF9E88-5E97-4641-94E9-BB8591215F50}">
      <dgm:prSet/>
      <dgm:spPr/>
      <dgm:t>
        <a:bodyPr/>
        <a:lstStyle/>
        <a:p>
          <a:endParaRPr lang="en-US"/>
        </a:p>
      </dgm:t>
    </dgm:pt>
    <dgm:pt modelId="{A848A5F9-90C0-4553-9178-2F8D099F8475}" type="pres">
      <dgm:prSet presAssocID="{3115158D-48DA-4B91-ABB4-C8E3474673DB}" presName="linear" presStyleCnt="0">
        <dgm:presLayoutVars>
          <dgm:animLvl val="lvl"/>
          <dgm:resizeHandles val="exact"/>
        </dgm:presLayoutVars>
      </dgm:prSet>
      <dgm:spPr/>
    </dgm:pt>
    <dgm:pt modelId="{666E5089-B94C-4475-AB3D-11351914503D}" type="pres">
      <dgm:prSet presAssocID="{A8421E2D-F561-4FEC-A9D6-C6F31B2063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79EFF9-1B52-47FB-A3AA-C1360A2F2C4A}" type="pres">
      <dgm:prSet presAssocID="{B638FC1A-D4C6-440C-8459-3764E14FA72D}" presName="spacer" presStyleCnt="0"/>
      <dgm:spPr/>
    </dgm:pt>
    <dgm:pt modelId="{156D253B-218D-4CDE-A6DB-B105B20C6BC7}" type="pres">
      <dgm:prSet presAssocID="{6BCF410D-6B79-4296-82EF-E87542B4E4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F64987B-FB31-48FC-8269-C4B18E0BD11C}" type="presOf" srcId="{A8421E2D-F561-4FEC-A9D6-C6F31B206373}" destId="{666E5089-B94C-4475-AB3D-11351914503D}" srcOrd="0" destOrd="0" presId="urn:microsoft.com/office/officeart/2005/8/layout/vList2"/>
    <dgm:cxn modelId="{AF030E83-4C70-41EA-A2A7-F52AA9E4A520}" type="presOf" srcId="{3115158D-48DA-4B91-ABB4-C8E3474673DB}" destId="{A848A5F9-90C0-4553-9178-2F8D099F8475}" srcOrd="0" destOrd="0" presId="urn:microsoft.com/office/officeart/2005/8/layout/vList2"/>
    <dgm:cxn modelId="{56DF9E88-5E97-4641-94E9-BB8591215F50}" srcId="{3115158D-48DA-4B91-ABB4-C8E3474673DB}" destId="{6BCF410D-6B79-4296-82EF-E87542B4E46E}" srcOrd="1" destOrd="0" parTransId="{27815B83-AE60-41CC-B292-C31D388E1660}" sibTransId="{AE94D4BF-636A-4828-8F50-74C19DDA6B8E}"/>
    <dgm:cxn modelId="{C46D95B6-9500-4721-A293-544DDA63C51B}" type="presOf" srcId="{6BCF410D-6B79-4296-82EF-E87542B4E46E}" destId="{156D253B-218D-4CDE-A6DB-B105B20C6BC7}" srcOrd="0" destOrd="0" presId="urn:microsoft.com/office/officeart/2005/8/layout/vList2"/>
    <dgm:cxn modelId="{0A5049EC-0F8C-48B3-944C-60E0F7981814}" srcId="{3115158D-48DA-4B91-ABB4-C8E3474673DB}" destId="{A8421E2D-F561-4FEC-A9D6-C6F31B206373}" srcOrd="0" destOrd="0" parTransId="{6DB2F600-F2C1-45C4-89FF-35C0EF01A770}" sibTransId="{B638FC1A-D4C6-440C-8459-3764E14FA72D}"/>
    <dgm:cxn modelId="{2268BAF9-DD4C-42FC-8431-E0586F26F0BC}" type="presParOf" srcId="{A848A5F9-90C0-4553-9178-2F8D099F8475}" destId="{666E5089-B94C-4475-AB3D-11351914503D}" srcOrd="0" destOrd="0" presId="urn:microsoft.com/office/officeart/2005/8/layout/vList2"/>
    <dgm:cxn modelId="{7AC547CA-2CA5-4E28-AABB-2F07B3710847}" type="presParOf" srcId="{A848A5F9-90C0-4553-9178-2F8D099F8475}" destId="{FD79EFF9-1B52-47FB-A3AA-C1360A2F2C4A}" srcOrd="1" destOrd="0" presId="urn:microsoft.com/office/officeart/2005/8/layout/vList2"/>
    <dgm:cxn modelId="{67266D54-B226-40B8-B6E7-3EE011783B33}" type="presParOf" srcId="{A848A5F9-90C0-4553-9178-2F8D099F8475}" destId="{156D253B-218D-4CDE-A6DB-B105B20C6B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F8E6D2-16D5-4807-9CAF-D04394AB12E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C237F95-DFC7-48D5-B31D-CEACDBE28FBA}">
      <dgm:prSet custT="1"/>
      <dgm:spPr/>
      <dgm:t>
        <a:bodyPr/>
        <a:lstStyle/>
        <a:p>
          <a:r>
            <a:rPr lang="en-US" sz="2000" b="0" i="0"/>
            <a:t>Only uses control and noise factors to optimize the parameters.</a:t>
          </a:r>
          <a:endParaRPr lang="en-US" sz="2000"/>
        </a:p>
      </dgm:t>
    </dgm:pt>
    <dgm:pt modelId="{5CE1897A-8209-46BA-B351-F24662628947}" type="parTrans" cxnId="{86EA4182-7F39-4470-AC6B-73FA99F5A939}">
      <dgm:prSet/>
      <dgm:spPr/>
      <dgm:t>
        <a:bodyPr/>
        <a:lstStyle/>
        <a:p>
          <a:endParaRPr lang="en-US"/>
        </a:p>
      </dgm:t>
    </dgm:pt>
    <dgm:pt modelId="{56E1BD55-2AEC-4A91-B202-EABD34FED69F}" type="sibTrans" cxnId="{86EA4182-7F39-4470-AC6B-73FA99F5A939}">
      <dgm:prSet/>
      <dgm:spPr/>
      <dgm:t>
        <a:bodyPr/>
        <a:lstStyle/>
        <a:p>
          <a:endParaRPr lang="en-US"/>
        </a:p>
      </dgm:t>
    </dgm:pt>
    <dgm:pt modelId="{B8F4D656-1764-4B96-BCCB-FD93DDF72C10}">
      <dgm:prSet custT="1"/>
      <dgm:spPr/>
      <dgm:t>
        <a:bodyPr/>
        <a:lstStyle/>
        <a:p>
          <a:r>
            <a:rPr lang="en-US" sz="2000" b="0" i="0" dirty="0"/>
            <a:t>Normally performed when there is no signal factor</a:t>
          </a:r>
          <a:endParaRPr lang="en-US" sz="2000" dirty="0"/>
        </a:p>
      </dgm:t>
    </dgm:pt>
    <dgm:pt modelId="{0A438B8D-280A-4F1E-9667-3D9A5EC8BA99}" type="parTrans" cxnId="{E02CBE3D-43B7-4D23-8228-786FF2D579FE}">
      <dgm:prSet/>
      <dgm:spPr/>
      <dgm:t>
        <a:bodyPr/>
        <a:lstStyle/>
        <a:p>
          <a:endParaRPr lang="en-US"/>
        </a:p>
      </dgm:t>
    </dgm:pt>
    <dgm:pt modelId="{767E3257-D932-4168-A702-6802A35A961D}" type="sibTrans" cxnId="{E02CBE3D-43B7-4D23-8228-786FF2D579FE}">
      <dgm:prSet/>
      <dgm:spPr/>
      <dgm:t>
        <a:bodyPr/>
        <a:lstStyle/>
        <a:p>
          <a:endParaRPr lang="en-US"/>
        </a:p>
      </dgm:t>
    </dgm:pt>
    <dgm:pt modelId="{5E478818-1351-4F56-A721-5D597D9338E0}">
      <dgm:prSet/>
      <dgm:spPr/>
      <dgm:t>
        <a:bodyPr/>
        <a:lstStyle/>
        <a:p>
          <a:r>
            <a:rPr lang="en-US" b="0" i="0"/>
            <a:t>Signal to Noise Ratio(Signal/Noise= mean/variance)</a:t>
          </a:r>
          <a:endParaRPr lang="en-US"/>
        </a:p>
      </dgm:t>
    </dgm:pt>
    <dgm:pt modelId="{CC7A76F0-AC32-4A8A-A9AA-FB517A12F1F7}" type="parTrans" cxnId="{74122C5C-D937-4F33-8843-0CA794B49941}">
      <dgm:prSet/>
      <dgm:spPr/>
      <dgm:t>
        <a:bodyPr/>
        <a:lstStyle/>
        <a:p>
          <a:endParaRPr lang="en-US"/>
        </a:p>
      </dgm:t>
    </dgm:pt>
    <dgm:pt modelId="{0834286C-5D59-416B-8AD4-14E85F5F716F}" type="sibTrans" cxnId="{74122C5C-D937-4F33-8843-0CA794B49941}">
      <dgm:prSet/>
      <dgm:spPr/>
      <dgm:t>
        <a:bodyPr/>
        <a:lstStyle/>
        <a:p>
          <a:endParaRPr lang="en-US"/>
        </a:p>
      </dgm:t>
    </dgm:pt>
    <dgm:pt modelId="{A329433A-814A-4EEE-B071-D7E228858F97}">
      <dgm:prSet/>
      <dgm:spPr/>
      <dgm:t>
        <a:bodyPr/>
        <a:lstStyle/>
        <a:p>
          <a:r>
            <a:rPr lang="en-US" b="0" i="0" dirty="0"/>
            <a:t>Mean response</a:t>
          </a:r>
        </a:p>
        <a:p>
          <a:endParaRPr lang="en-US" b="0" i="0" dirty="0"/>
        </a:p>
      </dgm:t>
    </dgm:pt>
    <dgm:pt modelId="{94453F27-F093-4257-8ED8-18BCCD27E99F}" type="parTrans" cxnId="{A192E344-8EF9-45E6-889E-525481ACCF12}">
      <dgm:prSet/>
      <dgm:spPr/>
      <dgm:t>
        <a:bodyPr/>
        <a:lstStyle/>
        <a:p>
          <a:endParaRPr lang="en-US"/>
        </a:p>
      </dgm:t>
    </dgm:pt>
    <dgm:pt modelId="{27875B82-31E3-4E82-B0D4-6AD6F7CE00E2}" type="sibTrans" cxnId="{A192E344-8EF9-45E6-889E-525481ACCF12}">
      <dgm:prSet/>
      <dgm:spPr/>
      <dgm:t>
        <a:bodyPr/>
        <a:lstStyle/>
        <a:p>
          <a:endParaRPr lang="en-US"/>
        </a:p>
      </dgm:t>
    </dgm:pt>
    <dgm:pt modelId="{D9149B16-EA18-4FE4-9199-AD69AFF0A95A}" type="pres">
      <dgm:prSet presAssocID="{CFF8E6D2-16D5-4807-9CAF-D04394AB12EA}" presName="linear" presStyleCnt="0">
        <dgm:presLayoutVars>
          <dgm:animLvl val="lvl"/>
          <dgm:resizeHandles val="exact"/>
        </dgm:presLayoutVars>
      </dgm:prSet>
      <dgm:spPr/>
    </dgm:pt>
    <dgm:pt modelId="{70F95BB2-1901-4FDA-8245-1B33D503650E}" type="pres">
      <dgm:prSet presAssocID="{1C237F95-DFC7-48D5-B31D-CEACDBE28F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F06769-F44E-46BE-B144-619D72BEBC64}" type="pres">
      <dgm:prSet presAssocID="{56E1BD55-2AEC-4A91-B202-EABD34FED69F}" presName="spacer" presStyleCnt="0"/>
      <dgm:spPr/>
    </dgm:pt>
    <dgm:pt modelId="{E3431CE4-09D1-4FE6-B160-4FAF78B7BBDE}" type="pres">
      <dgm:prSet presAssocID="{B8F4D656-1764-4B96-BCCB-FD93DDF72C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B89B4C-DD97-419F-AB0F-BA4502B0ADEB}" type="pres">
      <dgm:prSet presAssocID="{767E3257-D932-4168-A702-6802A35A961D}" presName="spacer" presStyleCnt="0"/>
      <dgm:spPr/>
    </dgm:pt>
    <dgm:pt modelId="{53C39DEB-0584-4351-8829-542AFFAC97C6}" type="pres">
      <dgm:prSet presAssocID="{5E478818-1351-4F56-A721-5D597D9338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86A365-BA64-4587-99D2-720A624BA24D}" type="pres">
      <dgm:prSet presAssocID="{0834286C-5D59-416B-8AD4-14E85F5F716F}" presName="spacer" presStyleCnt="0"/>
      <dgm:spPr/>
    </dgm:pt>
    <dgm:pt modelId="{C9B4B4B9-CC11-447E-A3F8-0EBF5300DAAB}" type="pres">
      <dgm:prSet presAssocID="{A329433A-814A-4EEE-B071-D7E228858F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02CBE3D-43B7-4D23-8228-786FF2D579FE}" srcId="{CFF8E6D2-16D5-4807-9CAF-D04394AB12EA}" destId="{B8F4D656-1764-4B96-BCCB-FD93DDF72C10}" srcOrd="1" destOrd="0" parTransId="{0A438B8D-280A-4F1E-9667-3D9A5EC8BA99}" sibTransId="{767E3257-D932-4168-A702-6802A35A961D}"/>
    <dgm:cxn modelId="{74122C5C-D937-4F33-8843-0CA794B49941}" srcId="{CFF8E6D2-16D5-4807-9CAF-D04394AB12EA}" destId="{5E478818-1351-4F56-A721-5D597D9338E0}" srcOrd="2" destOrd="0" parTransId="{CC7A76F0-AC32-4A8A-A9AA-FB517A12F1F7}" sibTransId="{0834286C-5D59-416B-8AD4-14E85F5F716F}"/>
    <dgm:cxn modelId="{921AC262-22D4-45B8-B940-11130200A554}" type="presOf" srcId="{5E478818-1351-4F56-A721-5D597D9338E0}" destId="{53C39DEB-0584-4351-8829-542AFFAC97C6}" srcOrd="0" destOrd="0" presId="urn:microsoft.com/office/officeart/2005/8/layout/vList2"/>
    <dgm:cxn modelId="{A192E344-8EF9-45E6-889E-525481ACCF12}" srcId="{CFF8E6D2-16D5-4807-9CAF-D04394AB12EA}" destId="{A329433A-814A-4EEE-B071-D7E228858F97}" srcOrd="3" destOrd="0" parTransId="{94453F27-F093-4257-8ED8-18BCCD27E99F}" sibTransId="{27875B82-31E3-4E82-B0D4-6AD6F7CE00E2}"/>
    <dgm:cxn modelId="{86EA4182-7F39-4470-AC6B-73FA99F5A939}" srcId="{CFF8E6D2-16D5-4807-9CAF-D04394AB12EA}" destId="{1C237F95-DFC7-48D5-B31D-CEACDBE28FBA}" srcOrd="0" destOrd="0" parTransId="{5CE1897A-8209-46BA-B351-F24662628947}" sibTransId="{56E1BD55-2AEC-4A91-B202-EABD34FED69F}"/>
    <dgm:cxn modelId="{FAB6439F-6BD9-45F1-B82E-7E6219E83100}" type="presOf" srcId="{CFF8E6D2-16D5-4807-9CAF-D04394AB12EA}" destId="{D9149B16-EA18-4FE4-9199-AD69AFF0A95A}" srcOrd="0" destOrd="0" presId="urn:microsoft.com/office/officeart/2005/8/layout/vList2"/>
    <dgm:cxn modelId="{975691AF-87C9-474D-95EF-D378800BFF0B}" type="presOf" srcId="{B8F4D656-1764-4B96-BCCB-FD93DDF72C10}" destId="{E3431CE4-09D1-4FE6-B160-4FAF78B7BBDE}" srcOrd="0" destOrd="0" presId="urn:microsoft.com/office/officeart/2005/8/layout/vList2"/>
    <dgm:cxn modelId="{2484F7BD-26F1-4045-8C2C-0B2B4504DA45}" type="presOf" srcId="{A329433A-814A-4EEE-B071-D7E228858F97}" destId="{C9B4B4B9-CC11-447E-A3F8-0EBF5300DAAB}" srcOrd="0" destOrd="0" presId="urn:microsoft.com/office/officeart/2005/8/layout/vList2"/>
    <dgm:cxn modelId="{8AA117C6-F8F1-4216-BF37-A84B9A0AED5A}" type="presOf" srcId="{1C237F95-DFC7-48D5-B31D-CEACDBE28FBA}" destId="{70F95BB2-1901-4FDA-8245-1B33D503650E}" srcOrd="0" destOrd="0" presId="urn:microsoft.com/office/officeart/2005/8/layout/vList2"/>
    <dgm:cxn modelId="{9C42FE61-0AFA-4D84-A811-270EBED3D2D7}" type="presParOf" srcId="{D9149B16-EA18-4FE4-9199-AD69AFF0A95A}" destId="{70F95BB2-1901-4FDA-8245-1B33D503650E}" srcOrd="0" destOrd="0" presId="urn:microsoft.com/office/officeart/2005/8/layout/vList2"/>
    <dgm:cxn modelId="{2E0BC33A-B856-42D4-BBC4-7A258D67D727}" type="presParOf" srcId="{D9149B16-EA18-4FE4-9199-AD69AFF0A95A}" destId="{DBF06769-F44E-46BE-B144-619D72BEBC64}" srcOrd="1" destOrd="0" presId="urn:microsoft.com/office/officeart/2005/8/layout/vList2"/>
    <dgm:cxn modelId="{4D4E7167-CC22-47E9-B067-6EF393CC7CE4}" type="presParOf" srcId="{D9149B16-EA18-4FE4-9199-AD69AFF0A95A}" destId="{E3431CE4-09D1-4FE6-B160-4FAF78B7BBDE}" srcOrd="2" destOrd="0" presId="urn:microsoft.com/office/officeart/2005/8/layout/vList2"/>
    <dgm:cxn modelId="{B999581F-74F5-46DA-86CB-C23D3F742827}" type="presParOf" srcId="{D9149B16-EA18-4FE4-9199-AD69AFF0A95A}" destId="{E3B89B4C-DD97-419F-AB0F-BA4502B0ADEB}" srcOrd="3" destOrd="0" presId="urn:microsoft.com/office/officeart/2005/8/layout/vList2"/>
    <dgm:cxn modelId="{2FEEA9DF-1F43-4208-99AB-223906C43684}" type="presParOf" srcId="{D9149B16-EA18-4FE4-9199-AD69AFF0A95A}" destId="{53C39DEB-0584-4351-8829-542AFFAC97C6}" srcOrd="4" destOrd="0" presId="urn:microsoft.com/office/officeart/2005/8/layout/vList2"/>
    <dgm:cxn modelId="{4A76F284-186E-4C01-BDA0-95BA1FB826A9}" type="presParOf" srcId="{D9149B16-EA18-4FE4-9199-AD69AFF0A95A}" destId="{7786A365-BA64-4587-99D2-720A624BA24D}" srcOrd="5" destOrd="0" presId="urn:microsoft.com/office/officeart/2005/8/layout/vList2"/>
    <dgm:cxn modelId="{A302E325-ABD0-4756-A592-0809D277D4B9}" type="presParOf" srcId="{D9149B16-EA18-4FE4-9199-AD69AFF0A95A}" destId="{C9B4B4B9-CC11-447E-A3F8-0EBF5300DA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1E2633-3C79-489A-BDAA-2CCCFD3B00D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CE4826-977E-48F2-BD00-16F82B65BA54}">
      <dgm:prSet/>
      <dgm:spPr/>
      <dgm:t>
        <a:bodyPr/>
        <a:lstStyle/>
        <a:p>
          <a:r>
            <a:rPr lang="en-US" b="0" i="0"/>
            <a:t>Uses all three factors (control, noise and signal factors) in optimizing the robust parameters</a:t>
          </a:r>
          <a:endParaRPr lang="en-US"/>
        </a:p>
      </dgm:t>
    </dgm:pt>
    <dgm:pt modelId="{22866FAE-31DF-4DF2-84F9-31774BBCD2F8}" type="parTrans" cxnId="{9DB90F32-050F-4D42-8730-EDE41004D132}">
      <dgm:prSet/>
      <dgm:spPr/>
      <dgm:t>
        <a:bodyPr/>
        <a:lstStyle/>
        <a:p>
          <a:endParaRPr lang="en-US"/>
        </a:p>
      </dgm:t>
    </dgm:pt>
    <dgm:pt modelId="{FEB7B435-F804-430C-9155-971B26CC3EE4}" type="sibTrans" cxnId="{9DB90F32-050F-4D42-8730-EDE41004D132}">
      <dgm:prSet/>
      <dgm:spPr/>
      <dgm:t>
        <a:bodyPr/>
        <a:lstStyle/>
        <a:p>
          <a:endParaRPr lang="en-US"/>
        </a:p>
      </dgm:t>
    </dgm:pt>
    <dgm:pt modelId="{EA0EAACE-BF5D-41D6-91F9-6452CCFD30AF}">
      <dgm:prSet/>
      <dgm:spPr/>
      <dgm:t>
        <a:bodyPr/>
        <a:lstStyle/>
        <a:p>
          <a:r>
            <a:rPr lang="en-US" b="0" i="0"/>
            <a:t>Signal to Noise Ratio is produced</a:t>
          </a:r>
          <a:endParaRPr lang="en-US"/>
        </a:p>
      </dgm:t>
    </dgm:pt>
    <dgm:pt modelId="{A90E3CC7-8BBC-46BF-9D45-EC11A1E4208A}" type="parTrans" cxnId="{F5D8F4F0-1519-412B-B2FF-7D5EEEDDEFF9}">
      <dgm:prSet/>
      <dgm:spPr/>
      <dgm:t>
        <a:bodyPr/>
        <a:lstStyle/>
        <a:p>
          <a:endParaRPr lang="en-US"/>
        </a:p>
      </dgm:t>
    </dgm:pt>
    <dgm:pt modelId="{0CB94ADD-64A7-4DAF-9665-EAB5E1EA03E6}" type="sibTrans" cxnId="{F5D8F4F0-1519-412B-B2FF-7D5EEEDDEFF9}">
      <dgm:prSet/>
      <dgm:spPr/>
      <dgm:t>
        <a:bodyPr/>
        <a:lstStyle/>
        <a:p>
          <a:endParaRPr lang="en-US"/>
        </a:p>
      </dgm:t>
    </dgm:pt>
    <dgm:pt modelId="{25FD0841-9F7E-4819-B778-5455B15E81B9}">
      <dgm:prSet/>
      <dgm:spPr/>
      <dgm:t>
        <a:bodyPr/>
        <a:lstStyle/>
        <a:p>
          <a:r>
            <a:rPr lang="en-US" b="0" i="0" dirty="0"/>
            <a:t>Slope response(from simple linear regression assuming linear relationship between signal factor and response)</a:t>
          </a:r>
          <a:endParaRPr lang="en-US" dirty="0"/>
        </a:p>
      </dgm:t>
    </dgm:pt>
    <dgm:pt modelId="{8FAD7A7D-A00A-4B8A-8F5C-B36E80608317}" type="parTrans" cxnId="{9DBCB197-0986-4B93-AE19-7A36970C7F97}">
      <dgm:prSet/>
      <dgm:spPr/>
      <dgm:t>
        <a:bodyPr/>
        <a:lstStyle/>
        <a:p>
          <a:endParaRPr lang="en-US"/>
        </a:p>
      </dgm:t>
    </dgm:pt>
    <dgm:pt modelId="{4F8DA840-46D2-421D-AACE-D243E56EB58A}" type="sibTrans" cxnId="{9DBCB197-0986-4B93-AE19-7A36970C7F97}">
      <dgm:prSet/>
      <dgm:spPr/>
      <dgm:t>
        <a:bodyPr/>
        <a:lstStyle/>
        <a:p>
          <a:endParaRPr lang="en-US"/>
        </a:p>
      </dgm:t>
    </dgm:pt>
    <dgm:pt modelId="{78206E61-BA03-4386-8449-F255536213E6}" type="pres">
      <dgm:prSet presAssocID="{2D1E2633-3C79-489A-BDAA-2CCCFD3B00D3}" presName="linear" presStyleCnt="0">
        <dgm:presLayoutVars>
          <dgm:animLvl val="lvl"/>
          <dgm:resizeHandles val="exact"/>
        </dgm:presLayoutVars>
      </dgm:prSet>
      <dgm:spPr/>
    </dgm:pt>
    <dgm:pt modelId="{D5F63CE7-32F7-4B64-8C7C-C239427E0895}" type="pres">
      <dgm:prSet presAssocID="{82CE4826-977E-48F2-BD00-16F82B65BA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2A1E2B-7933-4AB0-8782-F3374F5494CE}" type="pres">
      <dgm:prSet presAssocID="{FEB7B435-F804-430C-9155-971B26CC3EE4}" presName="spacer" presStyleCnt="0"/>
      <dgm:spPr/>
    </dgm:pt>
    <dgm:pt modelId="{C7B048B1-252D-4A8B-BEAB-970817287413}" type="pres">
      <dgm:prSet presAssocID="{EA0EAACE-BF5D-41D6-91F9-6452CCFD30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D44599-2167-4E88-830E-886C4759ECCF}" type="pres">
      <dgm:prSet presAssocID="{0CB94ADD-64A7-4DAF-9665-EAB5E1EA03E6}" presName="spacer" presStyleCnt="0"/>
      <dgm:spPr/>
    </dgm:pt>
    <dgm:pt modelId="{7B756F1D-52DC-4AB2-A21C-65933160E7F4}" type="pres">
      <dgm:prSet presAssocID="{25FD0841-9F7E-4819-B778-5455B15E81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B90F32-050F-4D42-8730-EDE41004D132}" srcId="{2D1E2633-3C79-489A-BDAA-2CCCFD3B00D3}" destId="{82CE4826-977E-48F2-BD00-16F82B65BA54}" srcOrd="0" destOrd="0" parTransId="{22866FAE-31DF-4DF2-84F9-31774BBCD2F8}" sibTransId="{FEB7B435-F804-430C-9155-971B26CC3EE4}"/>
    <dgm:cxn modelId="{7622A571-2B1B-4AD3-9518-3F3F9F5A7FC1}" type="presOf" srcId="{2D1E2633-3C79-489A-BDAA-2CCCFD3B00D3}" destId="{78206E61-BA03-4386-8449-F255536213E6}" srcOrd="0" destOrd="0" presId="urn:microsoft.com/office/officeart/2005/8/layout/vList2"/>
    <dgm:cxn modelId="{9DBCB197-0986-4B93-AE19-7A36970C7F97}" srcId="{2D1E2633-3C79-489A-BDAA-2CCCFD3B00D3}" destId="{25FD0841-9F7E-4819-B778-5455B15E81B9}" srcOrd="2" destOrd="0" parTransId="{8FAD7A7D-A00A-4B8A-8F5C-B36E80608317}" sibTransId="{4F8DA840-46D2-421D-AACE-D243E56EB58A}"/>
    <dgm:cxn modelId="{2C68F9D3-EACE-4626-A2CF-95EEF61E2E3F}" type="presOf" srcId="{82CE4826-977E-48F2-BD00-16F82B65BA54}" destId="{D5F63CE7-32F7-4B64-8C7C-C239427E0895}" srcOrd="0" destOrd="0" presId="urn:microsoft.com/office/officeart/2005/8/layout/vList2"/>
    <dgm:cxn modelId="{36E152DF-9211-4A2D-8B64-C205F0A8FCD4}" type="presOf" srcId="{EA0EAACE-BF5D-41D6-91F9-6452CCFD30AF}" destId="{C7B048B1-252D-4A8B-BEAB-970817287413}" srcOrd="0" destOrd="0" presId="urn:microsoft.com/office/officeart/2005/8/layout/vList2"/>
    <dgm:cxn modelId="{A2F18BED-17A0-464B-B50F-9ED503135F44}" type="presOf" srcId="{25FD0841-9F7E-4819-B778-5455B15E81B9}" destId="{7B756F1D-52DC-4AB2-A21C-65933160E7F4}" srcOrd="0" destOrd="0" presId="urn:microsoft.com/office/officeart/2005/8/layout/vList2"/>
    <dgm:cxn modelId="{F5D8F4F0-1519-412B-B2FF-7D5EEEDDEFF9}" srcId="{2D1E2633-3C79-489A-BDAA-2CCCFD3B00D3}" destId="{EA0EAACE-BF5D-41D6-91F9-6452CCFD30AF}" srcOrd="1" destOrd="0" parTransId="{A90E3CC7-8BBC-46BF-9D45-EC11A1E4208A}" sibTransId="{0CB94ADD-64A7-4DAF-9665-EAB5E1EA03E6}"/>
    <dgm:cxn modelId="{AA836236-F264-4BB0-A8C1-33E7D2BA1104}" type="presParOf" srcId="{78206E61-BA03-4386-8449-F255536213E6}" destId="{D5F63CE7-32F7-4B64-8C7C-C239427E0895}" srcOrd="0" destOrd="0" presId="urn:microsoft.com/office/officeart/2005/8/layout/vList2"/>
    <dgm:cxn modelId="{0BA9B8E8-0712-4E61-AC55-5D638304DA77}" type="presParOf" srcId="{78206E61-BA03-4386-8449-F255536213E6}" destId="{592A1E2B-7933-4AB0-8782-F3374F5494CE}" srcOrd="1" destOrd="0" presId="urn:microsoft.com/office/officeart/2005/8/layout/vList2"/>
    <dgm:cxn modelId="{F9723340-9967-4733-AAF9-7887970690BE}" type="presParOf" srcId="{78206E61-BA03-4386-8449-F255536213E6}" destId="{C7B048B1-252D-4A8B-BEAB-970817287413}" srcOrd="2" destOrd="0" presId="urn:microsoft.com/office/officeart/2005/8/layout/vList2"/>
    <dgm:cxn modelId="{452CFCDE-C915-443A-ABEC-B602B1D04EBE}" type="presParOf" srcId="{78206E61-BA03-4386-8449-F255536213E6}" destId="{53D44599-2167-4E88-830E-886C4759ECCF}" srcOrd="3" destOrd="0" presId="urn:microsoft.com/office/officeart/2005/8/layout/vList2"/>
    <dgm:cxn modelId="{76DBD60E-7148-4CCD-81A0-30A98C0B662C}" type="presParOf" srcId="{78206E61-BA03-4386-8449-F255536213E6}" destId="{7B756F1D-52DC-4AB2-A21C-65933160E7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0AE105-0EFD-4FC3-B26A-025B086F06B8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6A356B2-A70C-4371-BB80-27AB7A4B55EF}">
      <dgm:prSet/>
      <dgm:spPr/>
      <dgm:t>
        <a:bodyPr/>
        <a:lstStyle/>
        <a:p>
          <a:r>
            <a:rPr lang="en-US" b="0" i="0"/>
            <a:t>Minitab</a:t>
          </a:r>
          <a:endParaRPr lang="en-US"/>
        </a:p>
      </dgm:t>
    </dgm:pt>
    <dgm:pt modelId="{D46222B2-1892-4B90-9F0A-B950FFF84866}" type="parTrans" cxnId="{1B095D43-BB98-4B89-946E-8746851E6744}">
      <dgm:prSet/>
      <dgm:spPr/>
      <dgm:t>
        <a:bodyPr/>
        <a:lstStyle/>
        <a:p>
          <a:endParaRPr lang="en-US"/>
        </a:p>
      </dgm:t>
    </dgm:pt>
    <dgm:pt modelId="{BCC1FC77-8773-4330-BED4-6B1A76F314AD}" type="sibTrans" cxnId="{1B095D43-BB98-4B89-946E-8746851E6744}">
      <dgm:prSet/>
      <dgm:spPr/>
      <dgm:t>
        <a:bodyPr/>
        <a:lstStyle/>
        <a:p>
          <a:endParaRPr lang="en-US"/>
        </a:p>
      </dgm:t>
    </dgm:pt>
    <dgm:pt modelId="{44FF5498-3D0E-4D80-A45D-0E0EA4565918}">
      <dgm:prSet/>
      <dgm:spPr/>
      <dgm:t>
        <a:bodyPr/>
        <a:lstStyle/>
        <a:p>
          <a:r>
            <a:rPr lang="en-US" b="0" i="0"/>
            <a:t>Ms Excel</a:t>
          </a:r>
          <a:endParaRPr lang="en-US"/>
        </a:p>
      </dgm:t>
    </dgm:pt>
    <dgm:pt modelId="{F050A936-5808-45E9-88DE-F014D37A6439}" type="parTrans" cxnId="{0C5EE89D-7446-40BE-99EB-0D7584392315}">
      <dgm:prSet/>
      <dgm:spPr/>
      <dgm:t>
        <a:bodyPr/>
        <a:lstStyle/>
        <a:p>
          <a:endParaRPr lang="en-US"/>
        </a:p>
      </dgm:t>
    </dgm:pt>
    <dgm:pt modelId="{88424DF1-863C-4542-8FF4-0473F71CE73C}" type="sibTrans" cxnId="{0C5EE89D-7446-40BE-99EB-0D7584392315}">
      <dgm:prSet/>
      <dgm:spPr/>
      <dgm:t>
        <a:bodyPr/>
        <a:lstStyle/>
        <a:p>
          <a:endParaRPr lang="en-US"/>
        </a:p>
      </dgm:t>
    </dgm:pt>
    <dgm:pt modelId="{315AC91A-8958-4421-B1FD-0F503F9CB99C}" type="pres">
      <dgm:prSet presAssocID="{EA0AE105-0EFD-4FC3-B26A-025B086F06B8}" presName="cycle" presStyleCnt="0">
        <dgm:presLayoutVars>
          <dgm:dir/>
          <dgm:resizeHandles val="exact"/>
        </dgm:presLayoutVars>
      </dgm:prSet>
      <dgm:spPr/>
    </dgm:pt>
    <dgm:pt modelId="{8FAAFD28-8495-4491-BECE-47C14A7B10F2}" type="pres">
      <dgm:prSet presAssocID="{D6A356B2-A70C-4371-BB80-27AB7A4B55EF}" presName="node" presStyleLbl="node1" presStyleIdx="0" presStyleCnt="2">
        <dgm:presLayoutVars>
          <dgm:bulletEnabled val="1"/>
        </dgm:presLayoutVars>
      </dgm:prSet>
      <dgm:spPr/>
    </dgm:pt>
    <dgm:pt modelId="{4C96FD0F-8813-4B34-940D-579D35D56390}" type="pres">
      <dgm:prSet presAssocID="{D6A356B2-A70C-4371-BB80-27AB7A4B55EF}" presName="spNode" presStyleCnt="0"/>
      <dgm:spPr/>
    </dgm:pt>
    <dgm:pt modelId="{0611EFEB-89B8-40FD-AB2B-10C09A9FF682}" type="pres">
      <dgm:prSet presAssocID="{BCC1FC77-8773-4330-BED4-6B1A76F314AD}" presName="sibTrans" presStyleLbl="sibTrans1D1" presStyleIdx="0" presStyleCnt="2"/>
      <dgm:spPr/>
    </dgm:pt>
    <dgm:pt modelId="{633F1D73-D2AB-4044-87E4-372288403177}" type="pres">
      <dgm:prSet presAssocID="{44FF5498-3D0E-4D80-A45D-0E0EA4565918}" presName="node" presStyleLbl="node1" presStyleIdx="1" presStyleCnt="2">
        <dgm:presLayoutVars>
          <dgm:bulletEnabled val="1"/>
        </dgm:presLayoutVars>
      </dgm:prSet>
      <dgm:spPr/>
    </dgm:pt>
    <dgm:pt modelId="{0212F196-AB09-4678-87D8-7E97E5F1E575}" type="pres">
      <dgm:prSet presAssocID="{44FF5498-3D0E-4D80-A45D-0E0EA4565918}" presName="spNode" presStyleCnt="0"/>
      <dgm:spPr/>
    </dgm:pt>
    <dgm:pt modelId="{6BCAE403-F662-4389-A8E9-D171D8C21DE8}" type="pres">
      <dgm:prSet presAssocID="{88424DF1-863C-4542-8FF4-0473F71CE73C}" presName="sibTrans" presStyleLbl="sibTrans1D1" presStyleIdx="1" presStyleCnt="2"/>
      <dgm:spPr/>
    </dgm:pt>
  </dgm:ptLst>
  <dgm:cxnLst>
    <dgm:cxn modelId="{816C0E2A-C901-4C2F-B37E-5D4B3DF34110}" type="presOf" srcId="{EA0AE105-0EFD-4FC3-B26A-025B086F06B8}" destId="{315AC91A-8958-4421-B1FD-0F503F9CB99C}" srcOrd="0" destOrd="0" presId="urn:microsoft.com/office/officeart/2005/8/layout/cycle6"/>
    <dgm:cxn modelId="{1B095D43-BB98-4B89-946E-8746851E6744}" srcId="{EA0AE105-0EFD-4FC3-B26A-025B086F06B8}" destId="{D6A356B2-A70C-4371-BB80-27AB7A4B55EF}" srcOrd="0" destOrd="0" parTransId="{D46222B2-1892-4B90-9F0A-B950FFF84866}" sibTransId="{BCC1FC77-8773-4330-BED4-6B1A76F314AD}"/>
    <dgm:cxn modelId="{1082AB63-7F86-433D-BD63-BDFC782001C8}" type="presOf" srcId="{D6A356B2-A70C-4371-BB80-27AB7A4B55EF}" destId="{8FAAFD28-8495-4491-BECE-47C14A7B10F2}" srcOrd="0" destOrd="0" presId="urn:microsoft.com/office/officeart/2005/8/layout/cycle6"/>
    <dgm:cxn modelId="{D87BFC75-1558-4263-AF9D-98A61B778DE6}" type="presOf" srcId="{BCC1FC77-8773-4330-BED4-6B1A76F314AD}" destId="{0611EFEB-89B8-40FD-AB2B-10C09A9FF682}" srcOrd="0" destOrd="0" presId="urn:microsoft.com/office/officeart/2005/8/layout/cycle6"/>
    <dgm:cxn modelId="{50C1C158-39C1-429C-9CAF-6DADB8C97288}" type="presOf" srcId="{44FF5498-3D0E-4D80-A45D-0E0EA4565918}" destId="{633F1D73-D2AB-4044-87E4-372288403177}" srcOrd="0" destOrd="0" presId="urn:microsoft.com/office/officeart/2005/8/layout/cycle6"/>
    <dgm:cxn modelId="{24CBE985-4815-4443-B853-382337113C8D}" type="presOf" srcId="{88424DF1-863C-4542-8FF4-0473F71CE73C}" destId="{6BCAE403-F662-4389-A8E9-D171D8C21DE8}" srcOrd="0" destOrd="0" presId="urn:microsoft.com/office/officeart/2005/8/layout/cycle6"/>
    <dgm:cxn modelId="{0C5EE89D-7446-40BE-99EB-0D7584392315}" srcId="{EA0AE105-0EFD-4FC3-B26A-025B086F06B8}" destId="{44FF5498-3D0E-4D80-A45D-0E0EA4565918}" srcOrd="1" destOrd="0" parTransId="{F050A936-5808-45E9-88DE-F014D37A6439}" sibTransId="{88424DF1-863C-4542-8FF4-0473F71CE73C}"/>
    <dgm:cxn modelId="{22597CD5-76D2-4C08-A12F-0A31B8683B06}" type="presParOf" srcId="{315AC91A-8958-4421-B1FD-0F503F9CB99C}" destId="{8FAAFD28-8495-4491-BECE-47C14A7B10F2}" srcOrd="0" destOrd="0" presId="urn:microsoft.com/office/officeart/2005/8/layout/cycle6"/>
    <dgm:cxn modelId="{65D4EE66-A5DA-45B2-951E-22BAA3FEE67D}" type="presParOf" srcId="{315AC91A-8958-4421-B1FD-0F503F9CB99C}" destId="{4C96FD0F-8813-4B34-940D-579D35D56390}" srcOrd="1" destOrd="0" presId="urn:microsoft.com/office/officeart/2005/8/layout/cycle6"/>
    <dgm:cxn modelId="{AECC33E1-C7B1-4CE7-8823-DFD27046B829}" type="presParOf" srcId="{315AC91A-8958-4421-B1FD-0F503F9CB99C}" destId="{0611EFEB-89B8-40FD-AB2B-10C09A9FF682}" srcOrd="2" destOrd="0" presId="urn:microsoft.com/office/officeart/2005/8/layout/cycle6"/>
    <dgm:cxn modelId="{EF99639E-EEE3-40A7-BC08-C6B62F30903D}" type="presParOf" srcId="{315AC91A-8958-4421-B1FD-0F503F9CB99C}" destId="{633F1D73-D2AB-4044-87E4-372288403177}" srcOrd="3" destOrd="0" presId="urn:microsoft.com/office/officeart/2005/8/layout/cycle6"/>
    <dgm:cxn modelId="{EECDF794-BA81-4848-B82B-93979C915961}" type="presParOf" srcId="{315AC91A-8958-4421-B1FD-0F503F9CB99C}" destId="{0212F196-AB09-4678-87D8-7E97E5F1E575}" srcOrd="4" destOrd="0" presId="urn:microsoft.com/office/officeart/2005/8/layout/cycle6"/>
    <dgm:cxn modelId="{146E6232-8B87-4FC2-A969-5777EB7CF32D}" type="presParOf" srcId="{315AC91A-8958-4421-B1FD-0F503F9CB99C}" destId="{6BCAE403-F662-4389-A8E9-D171D8C21DE8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4C6B5-DD8C-4F48-B83F-C3C29B3FD630}">
      <dsp:nvSpPr>
        <dsp:cNvPr id="0" name=""/>
        <dsp:cNvSpPr/>
      </dsp:nvSpPr>
      <dsp:spPr>
        <a:xfrm>
          <a:off x="0" y="43451"/>
          <a:ext cx="5614987" cy="15103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“</a:t>
          </a:r>
          <a:r>
            <a:rPr lang="en-US" sz="2700" b="0" i="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Genichi Taguchi”  (statistician and an engineer)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73731" y="117182"/>
        <a:ext cx="5467525" cy="1362934"/>
      </dsp:txXfrm>
    </dsp:sp>
    <dsp:sp modelId="{BF4C36F5-12B5-4CCC-AEAF-4B9DD7FF5711}">
      <dsp:nvSpPr>
        <dsp:cNvPr id="0" name=""/>
        <dsp:cNvSpPr/>
      </dsp:nvSpPr>
      <dsp:spPr>
        <a:xfrm>
          <a:off x="0" y="1631608"/>
          <a:ext cx="5614987" cy="1510396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tx2">
                  <a:lumMod val="40000"/>
                  <a:lumOff val="6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“Robust design meth</a:t>
          </a:r>
          <a:r>
            <a:rPr lang="en-US" sz="2700" kern="1200" dirty="0">
              <a:solidFill>
                <a:schemeClr val="tx2">
                  <a:lumMod val="40000"/>
                  <a:lumOff val="6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od to improve quality of products/goods”.</a:t>
          </a:r>
          <a:endParaRPr lang="en-US" sz="27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73731" y="1705339"/>
        <a:ext cx="5467525" cy="1362934"/>
      </dsp:txXfrm>
    </dsp:sp>
    <dsp:sp modelId="{70B3983F-1285-4620-906A-7382BD538E51}">
      <dsp:nvSpPr>
        <dsp:cNvPr id="0" name=""/>
        <dsp:cNvSpPr/>
      </dsp:nvSpPr>
      <dsp:spPr>
        <a:xfrm>
          <a:off x="0" y="3219764"/>
          <a:ext cx="5614987" cy="1510396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tx2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Focused on developing o</a:t>
          </a:r>
          <a:r>
            <a:rPr lang="en-US" sz="2700" kern="1200" dirty="0">
              <a:solidFill>
                <a:schemeClr val="tx2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 “design studying variations”.</a:t>
          </a:r>
          <a:endParaRPr lang="en-US" sz="2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3731" y="3293495"/>
        <a:ext cx="5467525" cy="1362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F9EF4-BA92-44FB-8A65-77A08CCCA100}">
      <dsp:nvSpPr>
        <dsp:cNvPr id="0" name=""/>
        <dsp:cNvSpPr/>
      </dsp:nvSpPr>
      <dsp:spPr>
        <a:xfrm>
          <a:off x="0" y="3420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System Design(involving creativity and innovations)</a:t>
          </a:r>
          <a:endParaRPr lang="en-US" sz="3600" kern="1200"/>
        </a:p>
      </dsp:txBody>
      <dsp:txXfrm>
        <a:off x="69908" y="104108"/>
        <a:ext cx="6356234" cy="1292264"/>
      </dsp:txXfrm>
    </dsp:sp>
    <dsp:sp modelId="{07CE6FBB-DA77-45E6-B7B1-EA961DD6CAEB}">
      <dsp:nvSpPr>
        <dsp:cNvPr id="0" name=""/>
        <dsp:cNvSpPr/>
      </dsp:nvSpPr>
      <dsp:spPr>
        <a:xfrm>
          <a:off x="0" y="156996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highlight>
                <a:srgbClr val="008000"/>
              </a:highlight>
            </a:rPr>
            <a:t>Parametric Design(set the detailed design)</a:t>
          </a:r>
          <a:endParaRPr lang="en-US" sz="3600" kern="1200" dirty="0">
            <a:highlight>
              <a:srgbClr val="008000"/>
            </a:highlight>
          </a:endParaRPr>
        </a:p>
      </dsp:txBody>
      <dsp:txXfrm>
        <a:off x="69908" y="1639868"/>
        <a:ext cx="6356234" cy="1292264"/>
      </dsp:txXfrm>
    </dsp:sp>
    <dsp:sp modelId="{1EC80F60-2494-483A-A82B-9001B07E952C}">
      <dsp:nvSpPr>
        <dsp:cNvPr id="0" name=""/>
        <dsp:cNvSpPr/>
      </dsp:nvSpPr>
      <dsp:spPr>
        <a:xfrm>
          <a:off x="0" y="310572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Tolerance Design(quality inspection)</a:t>
          </a:r>
          <a:endParaRPr lang="en-US" sz="3600" kern="1200"/>
        </a:p>
      </dsp:txBody>
      <dsp:txXfrm>
        <a:off x="69908" y="3175628"/>
        <a:ext cx="6356234" cy="1292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50F12-A400-4B14-BBF8-8B30E189030E}">
      <dsp:nvSpPr>
        <dsp:cNvPr id="0" name=""/>
        <dsp:cNvSpPr/>
      </dsp:nvSpPr>
      <dsp:spPr>
        <a:xfrm>
          <a:off x="0" y="55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CD86E2-31DC-4259-83E2-8738845C7981}">
      <dsp:nvSpPr>
        <dsp:cNvPr id="0" name=""/>
        <dsp:cNvSpPr/>
      </dsp:nvSpPr>
      <dsp:spPr>
        <a:xfrm>
          <a:off x="0" y="558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Control Factors</a:t>
          </a:r>
          <a:endParaRPr lang="en-US" sz="3900" kern="1200" dirty="0"/>
        </a:p>
      </dsp:txBody>
      <dsp:txXfrm>
        <a:off x="0" y="558"/>
        <a:ext cx="6496050" cy="914176"/>
      </dsp:txXfrm>
    </dsp:sp>
    <dsp:sp modelId="{7CE0E2CB-04FF-42D5-8896-8CD4148A5FD2}">
      <dsp:nvSpPr>
        <dsp:cNvPr id="0" name=""/>
        <dsp:cNvSpPr/>
      </dsp:nvSpPr>
      <dsp:spPr>
        <a:xfrm>
          <a:off x="0" y="91473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8703"/>
              <a:satOff val="-1658"/>
              <a:lumOff val="93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91BD8F-A6BC-46C7-A5C0-C60D01B588A6}">
      <dsp:nvSpPr>
        <dsp:cNvPr id="0" name=""/>
        <dsp:cNvSpPr/>
      </dsp:nvSpPr>
      <dsp:spPr>
        <a:xfrm>
          <a:off x="0" y="914734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Noise Factors</a:t>
          </a:r>
          <a:endParaRPr lang="en-US" sz="3900" kern="1200"/>
        </a:p>
      </dsp:txBody>
      <dsp:txXfrm>
        <a:off x="0" y="914734"/>
        <a:ext cx="6496050" cy="914176"/>
      </dsp:txXfrm>
    </dsp:sp>
    <dsp:sp modelId="{2C73E4A4-EEF9-4BD1-B98C-16F1E46CF11E}">
      <dsp:nvSpPr>
        <dsp:cNvPr id="0" name=""/>
        <dsp:cNvSpPr/>
      </dsp:nvSpPr>
      <dsp:spPr>
        <a:xfrm>
          <a:off x="0" y="1828911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320D4D-CE98-466F-8F9F-EAA54684AF1C}">
      <dsp:nvSpPr>
        <dsp:cNvPr id="0" name=""/>
        <dsp:cNvSpPr/>
      </dsp:nvSpPr>
      <dsp:spPr>
        <a:xfrm>
          <a:off x="0" y="1828911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Signal Factors</a:t>
          </a:r>
          <a:endParaRPr lang="en-US" sz="3900" kern="1200"/>
        </a:p>
      </dsp:txBody>
      <dsp:txXfrm>
        <a:off x="0" y="1828911"/>
        <a:ext cx="6496050" cy="914176"/>
      </dsp:txXfrm>
    </dsp:sp>
    <dsp:sp modelId="{75D5C1D1-AAD5-4EB1-9712-BBBE42E462B2}">
      <dsp:nvSpPr>
        <dsp:cNvPr id="0" name=""/>
        <dsp:cNvSpPr/>
      </dsp:nvSpPr>
      <dsp:spPr>
        <a:xfrm>
          <a:off x="0" y="274308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016110"/>
              <a:satOff val="-4974"/>
              <a:lumOff val="27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03F2F-C428-419B-B9DA-8C2A5C832A6B}">
      <dsp:nvSpPr>
        <dsp:cNvPr id="0" name=""/>
        <dsp:cNvSpPr/>
      </dsp:nvSpPr>
      <dsp:spPr>
        <a:xfrm>
          <a:off x="0" y="2743088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Statistic Analysis</a:t>
          </a:r>
          <a:endParaRPr lang="en-US" sz="3900" kern="1200"/>
        </a:p>
      </dsp:txBody>
      <dsp:txXfrm>
        <a:off x="0" y="2743088"/>
        <a:ext cx="6496050" cy="914176"/>
      </dsp:txXfrm>
    </dsp:sp>
    <dsp:sp modelId="{AFE86D64-19B0-4EE6-95D5-E6D2213541F9}">
      <dsp:nvSpPr>
        <dsp:cNvPr id="0" name=""/>
        <dsp:cNvSpPr/>
      </dsp:nvSpPr>
      <dsp:spPr>
        <a:xfrm>
          <a:off x="0" y="365726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DBADD9-0AE7-4361-AF29-947571DE90A1}">
      <dsp:nvSpPr>
        <dsp:cNvPr id="0" name=""/>
        <dsp:cNvSpPr/>
      </dsp:nvSpPr>
      <dsp:spPr>
        <a:xfrm>
          <a:off x="0" y="3657265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Dynamic Analysis</a:t>
          </a:r>
          <a:endParaRPr lang="en-US" sz="3900" kern="1200"/>
        </a:p>
      </dsp:txBody>
      <dsp:txXfrm>
        <a:off x="0" y="3657265"/>
        <a:ext cx="6496050" cy="9141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961EA-C776-425F-83BE-B4A3DDBBE0F8}">
      <dsp:nvSpPr>
        <dsp:cNvPr id="0" name=""/>
        <dsp:cNvSpPr/>
      </dsp:nvSpPr>
      <dsp:spPr>
        <a:xfrm>
          <a:off x="0" y="3593351"/>
          <a:ext cx="5614987" cy="11794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Controllable factors</a:t>
          </a:r>
          <a:endParaRPr lang="en-US" sz="2700" kern="1200"/>
        </a:p>
      </dsp:txBody>
      <dsp:txXfrm>
        <a:off x="0" y="3593351"/>
        <a:ext cx="5614987" cy="1179418"/>
      </dsp:txXfrm>
    </dsp:sp>
    <dsp:sp modelId="{E92FF97C-5D88-4AA2-8F6E-1F0B761D652F}">
      <dsp:nvSpPr>
        <dsp:cNvPr id="0" name=""/>
        <dsp:cNvSpPr/>
      </dsp:nvSpPr>
      <dsp:spPr>
        <a:xfrm rot="10800000">
          <a:off x="0" y="1797097"/>
          <a:ext cx="5614987" cy="18139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Factors that can be controlled by a manufacturer</a:t>
          </a:r>
          <a:endParaRPr lang="en-US" sz="2700" kern="1200"/>
        </a:p>
      </dsp:txBody>
      <dsp:txXfrm rot="10800000">
        <a:off x="0" y="1797097"/>
        <a:ext cx="5614987" cy="1178646"/>
      </dsp:txXfrm>
    </dsp:sp>
    <dsp:sp modelId="{82F0053B-93F6-48E2-9095-0CFFA840B93B}">
      <dsp:nvSpPr>
        <dsp:cNvPr id="0" name=""/>
        <dsp:cNvSpPr/>
      </dsp:nvSpPr>
      <dsp:spPr>
        <a:xfrm rot="10800000">
          <a:off x="0" y="843"/>
          <a:ext cx="5614987" cy="181394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Internal factors ,internal Array</a:t>
          </a:r>
          <a:endParaRPr lang="en-US" sz="2700" kern="1200" dirty="0"/>
        </a:p>
      </dsp:txBody>
      <dsp:txXfrm rot="10800000">
        <a:off x="0" y="843"/>
        <a:ext cx="5614987" cy="11786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E5089-B94C-4475-AB3D-11351914503D}">
      <dsp:nvSpPr>
        <dsp:cNvPr id="0" name=""/>
        <dsp:cNvSpPr/>
      </dsp:nvSpPr>
      <dsp:spPr>
        <a:xfrm>
          <a:off x="0" y="255606"/>
          <a:ext cx="5614987" cy="2077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Factors that cant be can not be controlled by the manufacturer</a:t>
          </a:r>
          <a:endParaRPr lang="en-US" sz="3700" kern="1200"/>
        </a:p>
      </dsp:txBody>
      <dsp:txXfrm>
        <a:off x="101436" y="357042"/>
        <a:ext cx="5412115" cy="1875048"/>
      </dsp:txXfrm>
    </dsp:sp>
    <dsp:sp modelId="{156D253B-218D-4CDE-A6DB-B105B20C6BC7}">
      <dsp:nvSpPr>
        <dsp:cNvPr id="0" name=""/>
        <dsp:cNvSpPr/>
      </dsp:nvSpPr>
      <dsp:spPr>
        <a:xfrm>
          <a:off x="0" y="2440086"/>
          <a:ext cx="5614987" cy="207792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Also known as external array or external factors</a:t>
          </a:r>
          <a:endParaRPr lang="en-US" sz="3700" kern="1200"/>
        </a:p>
      </dsp:txBody>
      <dsp:txXfrm>
        <a:off x="101436" y="2541522"/>
        <a:ext cx="5412115" cy="1875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95BB2-1901-4FDA-8245-1B33D503650E}">
      <dsp:nvSpPr>
        <dsp:cNvPr id="0" name=""/>
        <dsp:cNvSpPr/>
      </dsp:nvSpPr>
      <dsp:spPr>
        <a:xfrm>
          <a:off x="0" y="64034"/>
          <a:ext cx="6496050" cy="10613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Only uses control and noise factors to optimize the parameters.</a:t>
          </a:r>
          <a:endParaRPr lang="en-US" sz="2000" kern="1200"/>
        </a:p>
      </dsp:txBody>
      <dsp:txXfrm>
        <a:off x="51808" y="115842"/>
        <a:ext cx="6392434" cy="957686"/>
      </dsp:txXfrm>
    </dsp:sp>
    <dsp:sp modelId="{E3431CE4-09D1-4FE6-B160-4FAF78B7BBDE}">
      <dsp:nvSpPr>
        <dsp:cNvPr id="0" name=""/>
        <dsp:cNvSpPr/>
      </dsp:nvSpPr>
      <dsp:spPr>
        <a:xfrm>
          <a:off x="0" y="1191577"/>
          <a:ext cx="6496050" cy="1061302"/>
        </a:xfrm>
        <a:prstGeom prst="roundRect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Normally performed when there is no signal factor</a:t>
          </a:r>
          <a:endParaRPr lang="en-US" sz="2000" kern="1200" dirty="0"/>
        </a:p>
      </dsp:txBody>
      <dsp:txXfrm>
        <a:off x="51808" y="1243385"/>
        <a:ext cx="6392434" cy="957686"/>
      </dsp:txXfrm>
    </dsp:sp>
    <dsp:sp modelId="{53C39DEB-0584-4351-8829-542AFFAC97C6}">
      <dsp:nvSpPr>
        <dsp:cNvPr id="0" name=""/>
        <dsp:cNvSpPr/>
      </dsp:nvSpPr>
      <dsp:spPr>
        <a:xfrm>
          <a:off x="0" y="2319120"/>
          <a:ext cx="6496050" cy="1061302"/>
        </a:xfrm>
        <a:prstGeom prst="roundRect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Signal to Noise Ratio(Signal/Noise= mean/variance)</a:t>
          </a:r>
          <a:endParaRPr lang="en-US" sz="2300" kern="1200"/>
        </a:p>
      </dsp:txBody>
      <dsp:txXfrm>
        <a:off x="51808" y="2370928"/>
        <a:ext cx="6392434" cy="957686"/>
      </dsp:txXfrm>
    </dsp:sp>
    <dsp:sp modelId="{C9B4B4B9-CC11-447E-A3F8-0EBF5300DAAB}">
      <dsp:nvSpPr>
        <dsp:cNvPr id="0" name=""/>
        <dsp:cNvSpPr/>
      </dsp:nvSpPr>
      <dsp:spPr>
        <a:xfrm>
          <a:off x="0" y="3446662"/>
          <a:ext cx="6496050" cy="1061302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Mean response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b="0" i="0" kern="1200" dirty="0"/>
        </a:p>
      </dsp:txBody>
      <dsp:txXfrm>
        <a:off x="51808" y="3498470"/>
        <a:ext cx="6392434" cy="9576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63CE7-32F7-4B64-8C7C-C239427E0895}">
      <dsp:nvSpPr>
        <dsp:cNvPr id="0" name=""/>
        <dsp:cNvSpPr/>
      </dsp:nvSpPr>
      <dsp:spPr>
        <a:xfrm>
          <a:off x="0" y="470166"/>
          <a:ext cx="5614987" cy="1235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Uses all three factors (control, noise and signal factors) in optimizing the robust parameters</a:t>
          </a:r>
          <a:endParaRPr lang="en-US" sz="2200" kern="1200"/>
        </a:p>
      </dsp:txBody>
      <dsp:txXfrm>
        <a:off x="60313" y="530479"/>
        <a:ext cx="5494361" cy="1114894"/>
      </dsp:txXfrm>
    </dsp:sp>
    <dsp:sp modelId="{C7B048B1-252D-4A8B-BEAB-970817287413}">
      <dsp:nvSpPr>
        <dsp:cNvPr id="0" name=""/>
        <dsp:cNvSpPr/>
      </dsp:nvSpPr>
      <dsp:spPr>
        <a:xfrm>
          <a:off x="0" y="1769046"/>
          <a:ext cx="5614987" cy="1235520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Signal to Noise Ratio is produced</a:t>
          </a:r>
          <a:endParaRPr lang="en-US" sz="2200" kern="1200"/>
        </a:p>
      </dsp:txBody>
      <dsp:txXfrm>
        <a:off x="60313" y="1829359"/>
        <a:ext cx="5494361" cy="1114894"/>
      </dsp:txXfrm>
    </dsp:sp>
    <dsp:sp modelId="{7B756F1D-52DC-4AB2-A21C-65933160E7F4}">
      <dsp:nvSpPr>
        <dsp:cNvPr id="0" name=""/>
        <dsp:cNvSpPr/>
      </dsp:nvSpPr>
      <dsp:spPr>
        <a:xfrm>
          <a:off x="0" y="3067926"/>
          <a:ext cx="5614987" cy="123552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Slope response(from simple linear regression assuming linear relationship between signal factor and response)</a:t>
          </a:r>
          <a:endParaRPr lang="en-US" sz="2200" kern="1200" dirty="0"/>
        </a:p>
      </dsp:txBody>
      <dsp:txXfrm>
        <a:off x="60313" y="3128239"/>
        <a:ext cx="5494361" cy="11148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AFD28-8495-4491-BECE-47C14A7B10F2}">
      <dsp:nvSpPr>
        <dsp:cNvPr id="0" name=""/>
        <dsp:cNvSpPr/>
      </dsp:nvSpPr>
      <dsp:spPr>
        <a:xfrm>
          <a:off x="376" y="1518923"/>
          <a:ext cx="2670408" cy="17357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Minitab</a:t>
          </a:r>
          <a:endParaRPr lang="en-US" sz="4300" kern="1200"/>
        </a:p>
      </dsp:txBody>
      <dsp:txXfrm>
        <a:off x="85109" y="1603656"/>
        <a:ext cx="2500942" cy="1566299"/>
      </dsp:txXfrm>
    </dsp:sp>
    <dsp:sp modelId="{0611EFEB-89B8-40FD-AB2B-10C09A9FF682}">
      <dsp:nvSpPr>
        <dsp:cNvPr id="0" name=""/>
        <dsp:cNvSpPr/>
      </dsp:nvSpPr>
      <dsp:spPr>
        <a:xfrm>
          <a:off x="1335580" y="914893"/>
          <a:ext cx="2943825" cy="2943825"/>
        </a:xfrm>
        <a:custGeom>
          <a:avLst/>
          <a:gdLst/>
          <a:ahLst/>
          <a:cxnLst/>
          <a:rect l="0" t="0" r="0" b="0"/>
          <a:pathLst>
            <a:path>
              <a:moveTo>
                <a:pt x="297260" y="584940"/>
              </a:moveTo>
              <a:arcTo wR="1471912" hR="1471912" stAng="13023374" swAng="6353252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F1D73-D2AB-4044-87E4-372288403177}">
      <dsp:nvSpPr>
        <dsp:cNvPr id="0" name=""/>
        <dsp:cNvSpPr/>
      </dsp:nvSpPr>
      <dsp:spPr>
        <a:xfrm>
          <a:off x="2944201" y="1518923"/>
          <a:ext cx="2670408" cy="17357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Ms Excel</a:t>
          </a:r>
          <a:endParaRPr lang="en-US" sz="4300" kern="1200"/>
        </a:p>
      </dsp:txBody>
      <dsp:txXfrm>
        <a:off x="3028934" y="1603656"/>
        <a:ext cx="2500942" cy="1566299"/>
      </dsp:txXfrm>
    </dsp:sp>
    <dsp:sp modelId="{6BCAE403-F662-4389-A8E9-D171D8C21DE8}">
      <dsp:nvSpPr>
        <dsp:cNvPr id="0" name=""/>
        <dsp:cNvSpPr/>
      </dsp:nvSpPr>
      <dsp:spPr>
        <a:xfrm>
          <a:off x="1335580" y="914893"/>
          <a:ext cx="2943825" cy="2943825"/>
        </a:xfrm>
        <a:custGeom>
          <a:avLst/>
          <a:gdLst/>
          <a:ahLst/>
          <a:cxnLst/>
          <a:rect l="0" t="0" r="0" b="0"/>
          <a:pathLst>
            <a:path>
              <a:moveTo>
                <a:pt x="2646564" y="2358885"/>
              </a:moveTo>
              <a:arcTo wR="1471912" hR="1471912" stAng="2223374" swAng="6353252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4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31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65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95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9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3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5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xsigmadaily.com/design-of-experimen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swUMqpCxkk" TargetMode="External"/><Relationship Id="rId2" Type="http://schemas.openxmlformats.org/officeDocument/2006/relationships/hyperlink" Target="https://youtu.be/Uw76Ig-Vol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2JuYwZ7fS7k" TargetMode="External"/><Relationship Id="rId5" Type="http://schemas.openxmlformats.org/officeDocument/2006/relationships/hyperlink" Target="https://youtu.be/p5I_vRPyUc0" TargetMode="External"/><Relationship Id="rId4" Type="http://schemas.openxmlformats.org/officeDocument/2006/relationships/hyperlink" Target="https://youtu.be/1cYEyCXMTx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mp.com/en_in/statistics-knowledge-portal/what-is-design-of-experiments/types-of-design-of-experiments.html#screening-designs" TargetMode="External"/><Relationship Id="rId7" Type="http://schemas.openxmlformats.org/officeDocument/2006/relationships/hyperlink" Target="https://www.jmp.com/en_in/statistics-knowledge-portal/what-is-design-of-experiments/types-of-design-of-experiments.html#split-plot-designs" TargetMode="External"/><Relationship Id="rId2" Type="http://schemas.openxmlformats.org/officeDocument/2006/relationships/hyperlink" Target="https://www.jmp.com/en_in/statistics-knowledge-portal/what-is-design-of-experiments/types-of-design-of-experiments.html#full-factorial-desig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mp.com/en_in/statistics-knowledge-portal/what-is-design-of-experiments/types-of-design-of-experiments.html#taguchi-array-designs" TargetMode="External"/><Relationship Id="rId5" Type="http://schemas.openxmlformats.org/officeDocument/2006/relationships/hyperlink" Target="https://www.jmp.com/en_in/statistics-knowledge-portal/what-is-design-of-experiments/types-of-design-of-experiments.html#mixture-designs" TargetMode="External"/><Relationship Id="rId4" Type="http://schemas.openxmlformats.org/officeDocument/2006/relationships/hyperlink" Target="https://www.jmp.com/en_in/statistics-knowledge-portal/what-is-design-of-experiments/types-of-design-of-experiments.html#response-surface-desig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7F0-C042-4989-9073-2EBE5B48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>
                <a:solidFill>
                  <a:srgbClr val="EBEBEB"/>
                </a:solidFill>
              </a:rPr>
              <a:t>Parametric Analysis of a turning operation using Taguchi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46849-5A34-4BD3-81ED-EB720B31D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Haris Dilawar(18-ie-27)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Abdullah Aamir(18-ie-15)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Graphs and plots layered on a blue digital screen">
            <a:extLst>
              <a:ext uri="{FF2B5EF4-FFF2-40B4-BE49-F238E27FC236}">
                <a16:creationId xmlns:a16="http://schemas.microsoft.com/office/drawing/2014/main" id="{93C0AB84-20ED-4D95-A394-1B4FBB556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65" r="19720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13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46205-1E5A-480E-ADEC-25549502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Noise factors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FEAFD-E2AD-4FC6-B99D-6F4AE0FD9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29760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5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F78F-5557-48A8-B1BF-F1C26BFC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factors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8290-FF26-4082-AA7F-812007AB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controlled by the consumer or customer</a:t>
            </a:r>
          </a:p>
          <a:p>
            <a:r>
              <a:rPr lang="en-US" dirty="0"/>
              <a:t>Depends upon the conditions and the way  product is used by a consumer in different conditions.</a:t>
            </a:r>
          </a:p>
        </p:txBody>
      </p:sp>
    </p:spTree>
    <p:extLst>
      <p:ext uri="{BB962C8B-B14F-4D97-AF65-F5344CB8AC3E}">
        <p14:creationId xmlns:p14="http://schemas.microsoft.com/office/powerpoint/2010/main" val="398200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7BFBA-8C03-4EED-84B6-508A4318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Static analysis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04CAE2B-CCF2-44ED-A434-C0CDEE904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95309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966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83A2-E085-4DB3-9047-E6A78FE6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Dynamic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45253E3-E140-43D1-8C90-A36B9A2FE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51376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393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07820-3DD3-4A4D-879F-70A654EB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Taguchi Design softwares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350B62-3E21-4299-B72F-B2495C40D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8413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28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3B17E-BF0D-40A4-A6A4-2F4F410D4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964" b="7767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C8DDA-7A6D-4119-980A-1AF03564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Taguchi design in Minitab</a:t>
            </a:r>
            <a:br>
              <a:rPr lang="en-US" dirty="0"/>
            </a:br>
            <a:r>
              <a:rPr lang="en-US" dirty="0"/>
              <a:t>(Simple static Analysis)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D81971-765D-4FE4-96CB-94CBD84C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Step 1</a:t>
            </a:r>
          </a:p>
          <a:p>
            <a:pPr marL="0" indent="0">
              <a:buNone/>
            </a:pPr>
            <a:r>
              <a:rPr lang="en-US" dirty="0"/>
              <a:t>Define all the variables factors :</a:t>
            </a:r>
          </a:p>
          <a:p>
            <a:pPr marL="0" indent="0">
              <a:buNone/>
            </a:pPr>
            <a:r>
              <a:rPr lang="en-US" dirty="0"/>
              <a:t>Internal (control) factors</a:t>
            </a:r>
          </a:p>
          <a:p>
            <a:pPr marL="0" indent="0">
              <a:buNone/>
            </a:pPr>
            <a:r>
              <a:rPr lang="en-US" dirty="0"/>
              <a:t>External(Noise) factors</a:t>
            </a:r>
          </a:p>
          <a:p>
            <a:pPr marL="0" indent="0">
              <a:buNone/>
            </a:pPr>
            <a:r>
              <a:rPr lang="en-US" dirty="0"/>
              <a:t>Conditions(Signal) factors(not in this case)</a:t>
            </a:r>
          </a:p>
          <a:p>
            <a:pPr marL="0" indent="0">
              <a:buNone/>
            </a:pPr>
            <a:r>
              <a:rPr lang="en-US" dirty="0"/>
              <a:t>Record response factors/variables(output)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4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404D-4D77-4E07-A411-7A281C42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BAF0-487A-4F45-903C-8E3E3236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Step2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Input the internal  variables and response variables in the Minitab sheet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(Variables =factors) </a:t>
            </a: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2C56B4E-361C-4164-BF51-6F6B8B77B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97" r="4089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04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34387-6696-4504-B302-E633EABF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 the Taguchi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4D98-CD2C-4B5E-9D83-8AD15674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FFFF"/>
                </a:highlight>
              </a:rPr>
              <a:t>Step3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From stats &gt;DOE&gt;Taguchi design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Assign factors and response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Assign signal factors if any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Select signal to noise ratio and means from the analyze Taguchi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Select “larger is the better” (in case of finding maximum best) from Taguchi design analyze options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">
            <a:extLst>
              <a:ext uri="{FF2B5EF4-FFF2-40B4-BE49-F238E27FC236}">
                <a16:creationId xmlns:a16="http://schemas.microsoft.com/office/drawing/2014/main" id="{EEB2770B-A08D-4617-8F16-D63CB7FFB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51" r="3301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212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39AB-261C-4D75-9719-D9E0E74B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Taguchi Design in Minitab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09AD-B642-4006-9236-2A6170A0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Taguchi   robust parameters for </a:t>
            </a:r>
          </a:p>
          <a:p>
            <a:r>
              <a:rPr lang="en-US" dirty="0"/>
              <a:t>Maximum value </a:t>
            </a:r>
          </a:p>
          <a:p>
            <a:pPr marL="0" indent="0">
              <a:buNone/>
            </a:pPr>
            <a:r>
              <a:rPr lang="en-US" dirty="0"/>
              <a:t>For excel use formula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Minitab select “higher the better”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0BF00-21ED-4CA8-932B-E7A1A658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429000"/>
            <a:ext cx="1761612" cy="9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7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A629-F273-43F3-90E2-75DAA27B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9728-3CDC-47FE-8603-D6401B67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10715"/>
            <a:ext cx="8946541" cy="4195481"/>
          </a:xfrm>
        </p:spPr>
        <p:txBody>
          <a:bodyPr/>
          <a:lstStyle/>
          <a:p>
            <a:r>
              <a:rPr lang="en-US" dirty="0"/>
              <a:t>For minimum </a:t>
            </a:r>
          </a:p>
          <a:p>
            <a:pPr marL="0" indent="0">
              <a:buNone/>
            </a:pPr>
            <a:r>
              <a:rPr lang="en-US" dirty="0"/>
              <a:t>Formula in excel or mathematically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“smaller the best” in </a:t>
            </a:r>
            <a:r>
              <a:rPr lang="en-US" dirty="0" err="1"/>
              <a:t>minitab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977B2-86D1-4ACE-894E-924F8288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07" y="3071958"/>
            <a:ext cx="2085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32F7-827F-433D-81E1-13B5258D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09" y="2065951"/>
            <a:ext cx="4511280" cy="272609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Design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FB72-F962-491B-B4AF-290FA8FE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150" y="847770"/>
            <a:ext cx="5032643" cy="5210130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 is also is also known as Designed Experiments or Experimental Design and begins by identifying the major factors that could cause process variance. 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of Experiments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(DOE) method allows quality teams to simultaneously investigate multiple potential causes of process variation.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8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E13F-51E0-4A63-B2BD-F403F708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99E1-589A-4F86-9436-362B5003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4195481"/>
          </a:xfrm>
        </p:spPr>
        <p:txBody>
          <a:bodyPr/>
          <a:lstStyle/>
          <a:p>
            <a:r>
              <a:rPr lang="en-US" dirty="0"/>
              <a:t>For target mean for comparison with our variations</a:t>
            </a:r>
          </a:p>
          <a:p>
            <a:pPr marL="0" indent="0">
              <a:buNone/>
            </a:pPr>
            <a:r>
              <a:rPr lang="en-US" dirty="0"/>
              <a:t>Use formula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99069-A0BF-4C8D-9B07-6544E01A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03" y="3204650"/>
            <a:ext cx="19907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41544-C1B9-423F-8557-65889E98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758C-8CBC-45C9-B5BB-B8BB815A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Step4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highlight>
                  <a:srgbClr val="00FFFF"/>
                </a:highlight>
              </a:rPr>
              <a:t>Output</a:t>
            </a:r>
          </a:p>
          <a:p>
            <a:r>
              <a:rPr lang="en-US" dirty="0">
                <a:solidFill>
                  <a:srgbClr val="FFFFFF"/>
                </a:solidFill>
              </a:rPr>
              <a:t>We will get Data Means of  Main effects plots of “Means” and “SN ratio”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54E6931C-D61B-4DE6-8FC5-7064E4711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80" r="3028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659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93626-A417-493B-B7A2-B06E54CB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69" y="1447799"/>
            <a:ext cx="2731458" cy="4766734"/>
          </a:xfrm>
        </p:spPr>
        <p:txBody>
          <a:bodyPr anchor="t">
            <a:normAutofit/>
          </a:bodyPr>
          <a:lstStyle/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CB8E-4FA2-44AB-BF17-D0B94E33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47798"/>
            <a:ext cx="6282984" cy="4766735"/>
          </a:xfrm>
        </p:spPr>
        <p:txBody>
          <a:bodyPr anchor="t">
            <a:normAutofit/>
          </a:bodyPr>
          <a:lstStyle/>
          <a:p>
            <a:r>
              <a:rPr lang="en-US" dirty="0"/>
              <a:t>Step5 </a:t>
            </a:r>
          </a:p>
          <a:p>
            <a:pPr marL="0" indent="0">
              <a:buNone/>
            </a:pPr>
            <a:r>
              <a:rPr lang="en-US" dirty="0"/>
              <a:t>(Analyzing the outputs) </a:t>
            </a:r>
          </a:p>
          <a:p>
            <a:pPr marL="0" indent="0">
              <a:buNone/>
            </a:pPr>
            <a:r>
              <a:rPr lang="en-US" dirty="0"/>
              <a:t>We can analyze our outputs for maximum values of means from</a:t>
            </a:r>
          </a:p>
          <a:p>
            <a:pPr marL="0" indent="0">
              <a:buNone/>
            </a:pPr>
            <a:r>
              <a:rPr lang="en-US" dirty="0"/>
              <a:t>Mean response</a:t>
            </a:r>
          </a:p>
          <a:p>
            <a:r>
              <a:rPr lang="en-US" dirty="0"/>
              <a:t>Step6</a:t>
            </a:r>
          </a:p>
          <a:p>
            <a:pPr marL="0" indent="0">
              <a:buNone/>
            </a:pPr>
            <a:r>
              <a:rPr lang="en-US" dirty="0"/>
              <a:t>(Interpretation)</a:t>
            </a:r>
          </a:p>
          <a:p>
            <a:pPr marL="0" indent="0">
              <a:buNone/>
            </a:pPr>
            <a:r>
              <a:rPr lang="en-US" dirty="0"/>
              <a:t>Interpret the results proving the statistical analysis has come to an end mentioning the obtained values in a summary with conclusion.</a:t>
            </a:r>
          </a:p>
        </p:txBody>
      </p:sp>
    </p:spTree>
    <p:extLst>
      <p:ext uri="{BB962C8B-B14F-4D97-AF65-F5344CB8AC3E}">
        <p14:creationId xmlns:p14="http://schemas.microsoft.com/office/powerpoint/2010/main" val="227704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D8064-9E3C-49CB-A9BE-16B84C87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988991"/>
            <a:ext cx="10905066" cy="48800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087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B8F949-B476-4004-9592-4EA2A76B9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0A8C-2117-41BA-BB8C-2DCD71C1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Further approaches to Taguchi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82E6-BBEF-44A5-9D09-0FFF3D12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Orthogonal arrays(CR.RAO,Lambard)</a:t>
            </a:r>
          </a:p>
          <a:p>
            <a:r>
              <a:rPr lang="en-US" sz="2800" dirty="0">
                <a:highlight>
                  <a:srgbClr val="C0C0C0"/>
                </a:highlight>
              </a:rPr>
              <a:t>Ronal Fisher(ANOVA)</a:t>
            </a:r>
          </a:p>
          <a:p>
            <a:r>
              <a:rPr lang="en-US" sz="2800" dirty="0">
                <a:highlight>
                  <a:srgbClr val="C0C0C0"/>
                </a:highlight>
              </a:rPr>
              <a:t>QUALITY loss function and quadratic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21294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4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EF59C-BC56-4479-9F91-99B803CA5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467" y="988992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51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D85D-8E3C-4EE7-A189-1A9B26FB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CE48-88AD-44CA-B0DF-E1060070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https://youtu.be/Uw76Ig-Volg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https://youtu.be/kswUMqpCxkk</a:t>
            </a:r>
            <a:endParaRPr lang="en-US" dirty="0"/>
          </a:p>
          <a:p>
            <a:r>
              <a:rPr lang="en-US" dirty="0">
                <a:hlinkClick r:id="rId4"/>
              </a:rPr>
              <a:t>https://youtu.be/1cYEyCXMTxo</a:t>
            </a:r>
            <a:endParaRPr lang="en-US" dirty="0"/>
          </a:p>
          <a:p>
            <a:r>
              <a:rPr lang="en-US" dirty="0">
                <a:hlinkClick r:id="rId5"/>
              </a:rPr>
              <a:t>https://youtu.be/p5I_vRPyUc0</a:t>
            </a:r>
            <a:endParaRPr lang="en-US" dirty="0"/>
          </a:p>
          <a:p>
            <a:r>
              <a:rPr lang="en-US" dirty="0">
                <a:hlinkClick r:id="rId6"/>
              </a:rPr>
              <a:t>https://youtu.be/2JuYwZ7fS7k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2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3FBE-5173-4420-9182-C32EC05E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 dirty="0">
                <a:effectLst/>
                <a:latin typeface="Tahoma" panose="020B0604030504040204" pitchFamily="34" charset="0"/>
              </a:rPr>
              <a:t> The Designed Experiments tool contains three elements.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E498-BDD4-40A7-9F9B-288B239E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(Select the Factors)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(Set the Levels)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(Evaluate the Response)</a:t>
            </a:r>
          </a:p>
          <a:p>
            <a:endParaRPr lang="en-US" dirty="0"/>
          </a:p>
        </p:txBody>
      </p:sp>
      <p:pic>
        <p:nvPicPr>
          <p:cNvPr id="5" name="Picture 4" descr="Close up of rack of test tubes with solution in lab">
            <a:extLst>
              <a:ext uri="{FF2B5EF4-FFF2-40B4-BE49-F238E27FC236}">
                <a16:creationId xmlns:a16="http://schemas.microsoft.com/office/drawing/2014/main" id="{58A9BD25-E286-42C7-8C39-DECB0721A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83" r="5620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D2BF-F6D7-40E7-9B37-6C6C6EE1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4" y="951710"/>
            <a:ext cx="4569407" cy="1560083"/>
          </a:xfrm>
        </p:spPr>
        <p:txBody>
          <a:bodyPr>
            <a:normAutofit/>
          </a:bodyPr>
          <a:lstStyle/>
          <a:p>
            <a:r>
              <a:rPr lang="en-US"/>
              <a:t>Types of Designs of Experiments</a:t>
            </a: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920ACD8B-A4AB-4705-A17E-54BFD2363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073" y="2763699"/>
            <a:ext cx="3746928" cy="3402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" lvl="1">
              <a:spcAft>
                <a:spcPts val="600"/>
              </a:spcAft>
              <a:buSzTx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Determining which type of DOE to use depends largely on:</a:t>
            </a:r>
            <a:b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Experimental goal;</a:t>
            </a:r>
            <a:b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Cost and resource constraints (or any practical limitations)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Picture 54" descr="Magnifying glass showing decling performance">
            <a:extLst>
              <a:ext uri="{FF2B5EF4-FFF2-40B4-BE49-F238E27FC236}">
                <a16:creationId xmlns:a16="http://schemas.microsoft.com/office/drawing/2014/main" id="{3054E386-6C2D-4FDB-A694-73E15EE2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9" r="35634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3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7F94-90EC-4674-A3B0-8D62675A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1"/>
            <a:ext cx="3707989" cy="3698893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Some types of Designs of experiments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DD6A0D-C4DA-4887-8D2A-F9D2A66F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876300"/>
            <a:ext cx="4929890" cy="5240594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 factorial designs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Fractional factorial designs (Screening designs)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Response surface designs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(RSM)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Mixture designs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Taguchi array designs</a:t>
            </a:r>
            <a:endParaRPr lang="en-US" sz="2400" b="0" i="0" dirty="0">
              <a:effectLst/>
              <a:highlight>
                <a:srgbClr val="008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Split plot designs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01D63-5931-4D64-82EF-A81A0936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Taguchi philosophy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5FB69A-7FB2-46A8-84E6-00BB3B320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528548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056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64C6B5-DD8C-4F48-B83F-C3C29B3FD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FB64C6B5-DD8C-4F48-B83F-C3C29B3FD6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FB64C6B5-DD8C-4F48-B83F-C3C29B3FD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FB64C6B5-DD8C-4F48-B83F-C3C29B3FD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4C36F5-12B5-4CCC-AEAF-4B9DD7FF5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BF4C36F5-12B5-4CCC-AEAF-4B9DD7FF5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BF4C36F5-12B5-4CCC-AEAF-4B9DD7FF5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BF4C36F5-12B5-4CCC-AEAF-4B9DD7FF5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B3983F-1285-4620-906A-7382BD538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70B3983F-1285-4620-906A-7382BD538E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0B3983F-1285-4620-906A-7382BD538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70B3983F-1285-4620-906A-7382BD538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91BC0-9B3B-4B00-B417-1BEE8DB9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Process Stages in Taguchi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EEEAC-ABA6-4FC5-837C-54C873935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96184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831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1F9EF4-BA92-44FB-8A65-77A08CCCA1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81F9EF4-BA92-44FB-8A65-77A08CCCA1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81F9EF4-BA92-44FB-8A65-77A08CCCA1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CE6FBB-DA77-45E6-B7B1-EA961DD6C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7CE6FBB-DA77-45E6-B7B1-EA961DD6C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07CE6FBB-DA77-45E6-B7B1-EA961DD6C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C80F60-2494-483A-A82B-9001B07E9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1EC80F60-2494-483A-A82B-9001B07E9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1EC80F60-2494-483A-A82B-9001B07E9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384F7-1962-427E-A375-69E285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Robust Parametic Taguchi design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58F932-C596-46E3-AF29-0F79201C0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83585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19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B63BE-2782-470B-9B43-D48559DF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Control factors</a:t>
            </a:r>
            <a:br>
              <a:rPr lang="en-US">
                <a:solidFill>
                  <a:srgbClr val="F2F2F2"/>
                </a:solidFill>
              </a:rPr>
            </a:br>
            <a:endParaRPr lang="en-US">
              <a:solidFill>
                <a:srgbClr val="F2F2F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153A401-7D92-4AEB-88A3-9ABE00832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006914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5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678</Words>
  <Application>Microsoft Office PowerPoint</Application>
  <PresentationFormat>Widescreen</PresentationFormat>
  <Paragraphs>113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Tahoma</vt:lpstr>
      <vt:lpstr>Times New Roman</vt:lpstr>
      <vt:lpstr>Wingdings 3</vt:lpstr>
      <vt:lpstr>Ion</vt:lpstr>
      <vt:lpstr>Parametric Analysis of a turning operation using Taguchi Method</vt:lpstr>
      <vt:lpstr>Design of Experiments</vt:lpstr>
      <vt:lpstr> The Designed Experiments tool contains three elements.</vt:lpstr>
      <vt:lpstr>Types of Designs of Experiments</vt:lpstr>
      <vt:lpstr>Some types of Designs of experiments </vt:lpstr>
      <vt:lpstr>Taguchi philosophy</vt:lpstr>
      <vt:lpstr>Process Stages in Taguchi</vt:lpstr>
      <vt:lpstr>Robust Parametic Taguchi design</vt:lpstr>
      <vt:lpstr>Control factors </vt:lpstr>
      <vt:lpstr>Noise factors </vt:lpstr>
      <vt:lpstr>Signal factors </vt:lpstr>
      <vt:lpstr>Static analysis</vt:lpstr>
      <vt:lpstr>Dynamic analysis</vt:lpstr>
      <vt:lpstr>Taguchi Design softwares</vt:lpstr>
      <vt:lpstr>Taguchi design in Minitab (Simple static Analysis)</vt:lpstr>
      <vt:lpstr>Contd.</vt:lpstr>
      <vt:lpstr> the Taguchi design</vt:lpstr>
      <vt:lpstr>Taguchi Design in Minitab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approaches to Taguchi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Analysis of a turning operation using Taguchi Method</dc:title>
  <dc:creator>HARIS DILAWAR</dc:creator>
  <cp:lastModifiedBy>HARIS DILAWAR</cp:lastModifiedBy>
  <cp:revision>2</cp:revision>
  <dcterms:created xsi:type="dcterms:W3CDTF">2022-01-09T19:44:32Z</dcterms:created>
  <dcterms:modified xsi:type="dcterms:W3CDTF">2023-02-21T20:06:29Z</dcterms:modified>
</cp:coreProperties>
</file>