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142365" y="189230"/>
            <a:ext cx="10656570" cy="1001395"/>
          </a:xfrm>
          <a:prstGeom prst="rect">
            <a:avLst/>
          </a:prstGeom>
        </p:spPr>
        <p:txBody>
          <a:bodyPr vert="horz" wrap="square" lIns="0" tIns="16510" rIns="0" bIns="0" rtlCol="0">
            <a:spAutoFit/>
          </a:bodyPr>
          <a:lstStyle/>
          <a:p>
            <a:pPr marL="3213735" algn="ctr">
              <a:lnSpc>
                <a:spcPct val="100000"/>
              </a:lnSpc>
              <a:spcBef>
                <a:spcPts val="130"/>
              </a:spcBef>
            </a:pPr>
            <a:r>
              <a:rPr lang="en-US" b="1">
                <a:latin typeface="Times New Roman" panose="02020603050405020304" charset="0"/>
                <a:cs typeface="Times New Roman" panose="02020603050405020304" charset="0"/>
                <a:sym typeface="+mn-ea"/>
              </a:rPr>
              <a:t>FontGen</a:t>
            </a:r>
            <a:r>
              <a:rPr lang="en-US">
                <a:latin typeface="Times New Roman" panose="02020603050405020304" charset="0"/>
                <a:cs typeface="Times New Roman" panose="02020603050405020304" charset="0"/>
                <a:sym typeface="+mn-ea"/>
              </a:rPr>
              <a:t>: Revolutionizing Font Creation with GAN</a:t>
            </a:r>
            <a:endParaRPr spc="15" dirty="0"/>
          </a:p>
        </p:txBody>
      </p:sp>
      <p:sp>
        <p:nvSpPr>
          <p:cNvPr id="8" name="object 8"/>
          <p:cNvSpPr txBox="1"/>
          <p:nvPr/>
        </p:nvSpPr>
        <p:spPr>
          <a:xfrm>
            <a:off x="533400" y="3048000"/>
            <a:ext cx="8825865" cy="1774190"/>
          </a:xfrm>
          <a:prstGeom prst="rect">
            <a:avLst/>
          </a:prstGeom>
        </p:spPr>
        <p:txBody>
          <a:bodyPr vert="horz" wrap="square" lIns="0" tIns="12700" rIns="0" bIns="0" rtlCol="0">
            <a:spAutoFit/>
          </a:bodyPr>
          <a:lstStyle/>
          <a:p>
            <a:pPr marL="12700">
              <a:lnSpc>
                <a:spcPct val="100000"/>
              </a:lnSpc>
              <a:spcBef>
                <a:spcPts val="100"/>
              </a:spcBef>
            </a:pPr>
            <a:r>
              <a:rPr lang="en-US" sz="2800" dirty="0">
                <a:latin typeface="Times New Roman" panose="02020603050405020304" charset="0"/>
                <a:cs typeface="Times New Roman" panose="02020603050405020304" charset="0"/>
                <a:sym typeface="+mn-ea"/>
              </a:rPr>
              <a:t>Presented By: </a:t>
            </a:r>
            <a:r>
              <a:rPr lang="en-IN" altLang="en-US" sz="2800" dirty="0">
                <a:latin typeface="Times New Roman" panose="02020603050405020304" charset="0"/>
                <a:cs typeface="Times New Roman" panose="02020603050405020304" charset="0"/>
                <a:sym typeface="+mn-ea"/>
              </a:rPr>
              <a:t>Haris Nihaal S A </a:t>
            </a:r>
            <a:endParaRPr lang="en-US" sz="2800" dirty="0">
              <a:solidFill>
                <a:schemeClr val="tx1"/>
              </a:solidFill>
              <a:latin typeface="Times New Roman" panose="02020603050405020304" charset="0"/>
              <a:cs typeface="Times New Roman" panose="02020603050405020304" charset="0"/>
            </a:endParaRPr>
          </a:p>
          <a:p>
            <a:pPr marL="12700">
              <a:lnSpc>
                <a:spcPct val="100000"/>
              </a:lnSpc>
              <a:spcBef>
                <a:spcPts val="100"/>
              </a:spcBef>
            </a:pPr>
            <a:r>
              <a:rPr lang="en-US" sz="2800" dirty="0">
                <a:latin typeface="Times New Roman" panose="02020603050405020304" charset="0"/>
                <a:cs typeface="Times New Roman" panose="02020603050405020304" charset="0"/>
                <a:sym typeface="+mn-ea"/>
              </a:rPr>
              <a:t>Register No: 711721243</a:t>
            </a:r>
            <a:r>
              <a:rPr lang="en-IN" altLang="en-US" sz="2800" dirty="0">
                <a:latin typeface="Times New Roman" panose="02020603050405020304" charset="0"/>
                <a:cs typeface="Times New Roman" panose="02020603050405020304" charset="0"/>
                <a:sym typeface="+mn-ea"/>
              </a:rPr>
              <a:t>701</a:t>
            </a:r>
            <a:endParaRPr lang="en-US" sz="2800" dirty="0">
              <a:solidFill>
                <a:schemeClr val="tx1"/>
              </a:solidFill>
              <a:latin typeface="Times New Roman" panose="02020603050405020304" charset="0"/>
              <a:cs typeface="Times New Roman" panose="02020603050405020304" charset="0"/>
            </a:endParaRPr>
          </a:p>
          <a:p>
            <a:pPr marL="12700">
              <a:lnSpc>
                <a:spcPct val="100000"/>
              </a:lnSpc>
              <a:spcBef>
                <a:spcPts val="100"/>
              </a:spcBef>
            </a:pPr>
            <a:r>
              <a:rPr lang="en-US" sz="2800" dirty="0">
                <a:latin typeface="Times New Roman" panose="02020603050405020304" charset="0"/>
                <a:cs typeface="Times New Roman" panose="02020603050405020304" charset="0"/>
                <a:sym typeface="+mn-ea"/>
              </a:rPr>
              <a:t>Department: Artificial Intelligence and Data Science</a:t>
            </a:r>
            <a:endParaRPr lang="en-US" sz="2800" dirty="0">
              <a:solidFill>
                <a:schemeClr val="tx1"/>
              </a:solidFill>
              <a:latin typeface="Times New Roman" panose="02020603050405020304" charset="0"/>
              <a:cs typeface="Times New Roman" panose="02020603050405020304" charset="0"/>
            </a:endParaRPr>
          </a:p>
          <a:p>
            <a:pPr marL="12700">
              <a:lnSpc>
                <a:spcPct val="100000"/>
              </a:lnSpc>
              <a:spcBef>
                <a:spcPts val="100"/>
              </a:spcBef>
            </a:pPr>
            <a:endParaRPr sz="2800">
              <a:latin typeface="Times New Roman" panose="02020603050405020304" charset="0"/>
              <a:cs typeface="Times New Roman" panose="02020603050405020304" charset="0"/>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Content Placeholder 14"/>
          <p:cNvSpPr>
            <a:spLocks noGrp="1"/>
          </p:cNvSpPr>
          <p:nvPr>
            <p:ph sz="half" idx="3"/>
          </p:nvPr>
        </p:nvSpPr>
        <p:spPr/>
        <p:txBody>
          <a:bodyPr/>
          <a:p>
            <a:endParaRPr 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a:latin typeface="Trebuchet MS" panose="020B0603020202020204"/>
              <a:cs typeface="Trebuchet MS" panose="020B0603020202020204"/>
            </a:endParaRPr>
          </a:p>
        </p:txBody>
      </p:sp>
      <p:pic>
        <p:nvPicPr>
          <p:cNvPr id="100" name="Picture 99"/>
          <p:cNvPicPr/>
          <p:nvPr/>
        </p:nvPicPr>
        <p:blipFill>
          <a:blip/>
          <a:stretch>
            <a:fillRect/>
          </a:stretch>
        </p:blipFill>
        <p:spPr>
          <a:xfrm>
            <a:off x="5905500" y="3238500"/>
            <a:ext cx="381000" cy="381000"/>
          </a:xfrm>
          <a:prstGeom prst="rect">
            <a:avLst/>
          </a:prstGeom>
          <a:noFill/>
          <a:ln w="9525">
            <a:noFill/>
          </a:ln>
        </p:spPr>
      </p:pic>
      <p:pic>
        <p:nvPicPr>
          <p:cNvPr id="14" name="Content Placeholder 13" descr="Picture1"/>
          <p:cNvPicPr>
            <a:picLocks noChangeAspect="1"/>
          </p:cNvPicPr>
          <p:nvPr>
            <p:ph sz="half" idx="2"/>
          </p:nvPr>
        </p:nvPicPr>
        <p:blipFill>
          <a:blip r:embed="rId2"/>
          <a:stretch>
            <a:fillRect/>
          </a:stretch>
        </p:blipFill>
        <p:spPr>
          <a:xfrm>
            <a:off x="152400" y="1600200"/>
            <a:ext cx="9965055" cy="29851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6054" y="609345"/>
            <a:ext cx="5800851" cy="738505"/>
          </a:xfrm>
        </p:spPr>
        <p:txBody>
          <a:bodyPr/>
          <a:p>
            <a:r>
              <a:rPr lang="en-IN" sz="4800" b="1" dirty="0">
                <a:sym typeface="+mn-ea"/>
              </a:rPr>
              <a:t>CONCLUSION</a:t>
            </a:r>
            <a:endParaRPr lang="en-IN" sz="4800" b="1" dirty="0">
              <a:sym typeface="+mn-ea"/>
            </a:endParaRPr>
          </a:p>
        </p:txBody>
      </p:sp>
      <p:sp>
        <p:nvSpPr>
          <p:cNvPr id="3" name="Subtitle 2"/>
          <p:cNvSpPr>
            <a:spLocks noGrp="1"/>
          </p:cNvSpPr>
          <p:nvPr>
            <p:ph type="subTitle" idx="4"/>
          </p:nvPr>
        </p:nvSpPr>
        <p:spPr>
          <a:xfrm>
            <a:off x="685800" y="1676400"/>
            <a:ext cx="8919210" cy="4129405"/>
          </a:xfrm>
        </p:spPr>
        <p:txBody>
          <a:bodyPr>
            <a:noAutofit/>
          </a:bodyPr>
          <a:p>
            <a:r>
              <a:rPr lang="en-US" sz="2000">
                <a:latin typeface="Times New Roman" panose="02020603050405020304" charset="0"/>
                <a:cs typeface="Times New Roman" panose="02020603050405020304" charset="0"/>
              </a:rPr>
              <a:t>FontGen represents a paradigm shift in font creation, addressing the inefficiencies and limitations of traditional methods through the innovative application of Generative Adversarial Networks (GANs). By automating and streamlining the font creation process, FontGen enables users to generate custom fonts efficiently, with unprecedented levels of flexibility and quality. The positive feedback and results from FontGen's implementation underscore its potential to revolutionize the way fonts are designed and utilized across various industries. FontGen's impact extends beyond mere efficiency gains; it empowers users to unleash their creativity, elevate their design projects, and achieve professional-grade typography with ease. As FontGen continues to evolve and integrate user feedback, it stands poised to shape the future of font creation, setting new standards for creativity, efficiency, and innovation in the field.</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685800" y="2430780"/>
            <a:ext cx="6814185" cy="1322070"/>
          </a:xfrm>
          <a:prstGeom prst="rect">
            <a:avLst/>
          </a:prstGeom>
          <a:noFill/>
        </p:spPr>
        <p:txBody>
          <a:bodyPr wrap="square" rtlCol="0">
            <a:spAutoFit/>
          </a:bodyPr>
          <a:p>
            <a:r>
              <a:rPr lang="en-US" sz="4000" b="1">
                <a:latin typeface="Times New Roman" panose="02020603050405020304" charset="0"/>
                <a:cs typeface="Times New Roman" panose="02020603050405020304" charset="0"/>
              </a:rPr>
              <a:t>FontGen</a:t>
            </a:r>
            <a:r>
              <a:rPr lang="en-US" sz="4000">
                <a:latin typeface="Times New Roman" panose="02020603050405020304" charset="0"/>
                <a:cs typeface="Times New Roman" panose="02020603050405020304" charset="0"/>
              </a:rPr>
              <a:t>: Revolutionizing Font Creation with GAN</a:t>
            </a:r>
            <a:endParaRPr lang="en-US" sz="4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1676400" y="1321435"/>
            <a:ext cx="8105775" cy="5045710"/>
          </a:xfrm>
          <a:prstGeom prst="rect">
            <a:avLst/>
          </a:prstGeom>
          <a:noFill/>
        </p:spPr>
        <p:txBody>
          <a:bodyPr wrap="square" rtlCol="0">
            <a:noAutofit/>
          </a:bodyPr>
          <a:p>
            <a:r>
              <a:rPr lang="en-IN" altLang="en-US" sz="2400">
                <a:latin typeface="Times New Roman" panose="02020603050405020304" charset="0"/>
                <a:cs typeface="Times New Roman" panose="02020603050405020304" charset="0"/>
              </a:rPr>
              <a:t>1.</a:t>
            </a:r>
            <a:r>
              <a:rPr lang="en-US" sz="2400">
                <a:latin typeface="Times New Roman" panose="02020603050405020304" charset="0"/>
                <a:cs typeface="Times New Roman" panose="02020603050405020304" charset="0"/>
              </a:rPr>
              <a:t>Introduction to FontGen Project</a:t>
            </a:r>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2.</a:t>
            </a:r>
            <a:r>
              <a:rPr lang="en-US" sz="2400">
                <a:latin typeface="Times New Roman" panose="02020603050405020304" charset="0"/>
                <a:cs typeface="Times New Roman" panose="02020603050405020304" charset="0"/>
              </a:rPr>
              <a:t>Problem Statement: Challenges in Traditional Font Creation</a:t>
            </a:r>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3.</a:t>
            </a:r>
            <a:r>
              <a:rPr lang="en-US" sz="2400">
                <a:latin typeface="Times New Roman" panose="02020603050405020304" charset="0"/>
                <a:cs typeface="Times New Roman" panose="02020603050405020304" charset="0"/>
              </a:rPr>
              <a:t>FontGen Overview: Transforming Font Creation with GAN</a:t>
            </a:r>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4.</a:t>
            </a:r>
            <a:r>
              <a:rPr lang="en-US" sz="2400">
                <a:latin typeface="Times New Roman" panose="02020603050405020304" charset="0"/>
                <a:cs typeface="Times New Roman" panose="02020603050405020304" charset="0"/>
              </a:rPr>
              <a:t>End Users: Who Benefits from FontGen?</a:t>
            </a:r>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5.</a:t>
            </a:r>
            <a:r>
              <a:rPr lang="en-US" sz="2400">
                <a:latin typeface="Times New Roman" panose="02020603050405020304" charset="0"/>
                <a:cs typeface="Times New Roman" panose="02020603050405020304" charset="0"/>
              </a:rPr>
              <a:t>FontGen Solution: Enhancing Font Generation with GAN</a:t>
            </a:r>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6.</a:t>
            </a:r>
            <a:r>
              <a:rPr lang="en-US" sz="2400">
                <a:latin typeface="Times New Roman" panose="02020603050405020304" charset="0"/>
                <a:cs typeface="Times New Roman" panose="02020603050405020304" charset="0"/>
              </a:rPr>
              <a:t>Value Proposition: Advantages of FontGen</a:t>
            </a:r>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7.</a:t>
            </a:r>
            <a:r>
              <a:rPr lang="en-US" sz="2400">
                <a:latin typeface="Times New Roman" panose="02020603050405020304" charset="0"/>
                <a:cs typeface="Times New Roman" panose="02020603050405020304" charset="0"/>
              </a:rPr>
              <a:t>The Wow Factor: Unique Features of FontGen</a:t>
            </a:r>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8.</a:t>
            </a:r>
            <a:r>
              <a:rPr lang="en-US" sz="2400">
                <a:latin typeface="Times New Roman" panose="02020603050405020304" charset="0"/>
                <a:cs typeface="Times New Roman" panose="02020603050405020304" charset="0"/>
              </a:rPr>
              <a:t>Modeling FontGen: How it Works</a:t>
            </a:r>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9.</a:t>
            </a:r>
            <a:r>
              <a:rPr lang="en-US" sz="2400">
                <a:latin typeface="Times New Roman" panose="02020603050405020304" charset="0"/>
                <a:cs typeface="Times New Roman" panose="02020603050405020304" charset="0"/>
              </a:rPr>
              <a:t>Results: Impact and Performance of FontGen</a:t>
            </a:r>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10.</a:t>
            </a:r>
            <a:r>
              <a:rPr lang="en-US" sz="2400">
                <a:latin typeface="Times New Roman" panose="02020603050405020304" charset="0"/>
                <a:cs typeface="Times New Roman" panose="02020603050405020304" charset="0"/>
              </a:rPr>
              <a:t>Conclusion: FontGen - Shaping the Future of Font Creation</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739775" y="1828800"/>
            <a:ext cx="5997575" cy="3415030"/>
          </a:xfrm>
          <a:prstGeom prst="rect">
            <a:avLst/>
          </a:prstGeom>
          <a:noFill/>
        </p:spPr>
        <p:txBody>
          <a:bodyPr wrap="square" rtlCol="0">
            <a:spAutoFit/>
          </a:bodyPr>
          <a:p>
            <a:r>
              <a:rPr lang="en-US" sz="2400">
                <a:latin typeface="Times New Roman" panose="02020603050405020304" charset="0"/>
                <a:cs typeface="Times New Roman" panose="02020603050405020304" charset="0"/>
              </a:rPr>
              <a:t>Problem Statement: Traditional font creation methods are plagued by inefficiencies, manual labor, and limitations in customization, leading to time-consuming workflows, inconsistent quality, and restricted design possibilities.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810895" y="1675765"/>
            <a:ext cx="5894705" cy="4092575"/>
          </a:xfrm>
          <a:prstGeom prst="rect">
            <a:avLst/>
          </a:prstGeom>
          <a:noFill/>
        </p:spPr>
        <p:txBody>
          <a:bodyPr wrap="square" rtlCol="0">
            <a:spAutoFit/>
          </a:bodyPr>
          <a:p>
            <a:r>
              <a:rPr lang="en-US" sz="2000">
                <a:latin typeface="Times New Roman" panose="02020603050405020304" charset="0"/>
                <a:cs typeface="Times New Roman" panose="02020603050405020304" charset="0"/>
                <a:sym typeface="+mn-ea"/>
              </a:rPr>
              <a:t>FontGen is a revolutionary project aimed at transforming the traditional font creation process using Generative Adversarial Networks (GANs). By leveraging advanced machine learning techniques, FontGen addresses the shortcomings of conventional font generation methods, offering a more efficient and effective solution. Traditional font creation processes often involve manual design iterations, leading to time-consuming and resource-intensive workflows. FontGen streamlines this process by automating font synthesis and customization, allowing users to create high-quality fonts in a fraction of the time.</a:t>
            </a:r>
            <a:endParaRPr lang="en-US" sz="2000">
              <a:latin typeface="Times New Roman" panose="02020603050405020304" charset="0"/>
              <a:cs typeface="Times New Roman" panose="02020603050405020304" charset="0"/>
            </a:endParaRPr>
          </a:p>
          <a:p>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23900" y="1752600"/>
            <a:ext cx="5291455" cy="304609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End users of FontGen include:</a:t>
            </a:r>
            <a:endParaRPr lang="en-US" sz="2400" b="1">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Graphic designers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Web developers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Content creators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Branding agencies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Printing companies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Educational institutions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961640" y="1524000"/>
            <a:ext cx="5969000" cy="5192395"/>
          </a:xfrm>
          <a:prstGeom prst="rect">
            <a:avLst/>
          </a:prstGeom>
          <a:noFill/>
        </p:spPr>
        <p:txBody>
          <a:bodyPr wrap="square" rtlCol="0">
            <a:noAutofit/>
          </a:bodyPr>
          <a:p>
            <a:r>
              <a:rPr lang="en-US">
                <a:latin typeface="Times New Roman" panose="02020603050405020304" charset="0"/>
                <a:cs typeface="Times New Roman" panose="02020603050405020304" charset="0"/>
              </a:rPr>
              <a:t>FontGen's solution offers several key advantages over traditional font creation methods: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Rapid font generation: FontGen significantly reduces the time and resources required to create custom fonts, enabling users to meet tight deadlines and deliver projects faster.</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Enhanced customization: FontGen provides a wide range of customization options, allowing users to adjust font attributes such as style, weight, and spacing to achieve their desired look and feel.</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Consistent quality: FontGen produces high-quality fonts with uniform spacing, alignment, and aesthetic appeal, ensuring a professional finish for every project.</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Seamless integration: FontGen is compatible with popular design software and platforms, allowing users to seamlessly integrate font creation into their existing workflows without disruption.</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258695" y="1726565"/>
            <a:ext cx="6428105" cy="4399915"/>
          </a:xfrm>
          <a:prstGeom prst="rect">
            <a:avLst/>
          </a:prstGeom>
          <a:noFill/>
        </p:spPr>
        <p:txBody>
          <a:bodyPr wrap="square" rtlCol="0">
            <a:spAutoFit/>
          </a:bodyPr>
          <a:p>
            <a:r>
              <a:rPr lang="en-US" sz="2000">
                <a:latin typeface="Times New Roman" panose="02020603050405020304" charset="0"/>
                <a:cs typeface="Times New Roman" panose="02020603050405020304" charset="0"/>
              </a:rPr>
              <a:t>FontGen's standout features set it apart from traditional font creation tools: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AI-driven font synthesis: FontGen uses state-of-the-art GAN technology to generate realistic and diverse fonts, surpassing the limitations of traditional vector-based font design.</a:t>
            </a: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Interactive interface: FontGen's intuitive interface enables users to interactively customize fonts in real-time, providing instant feedback on design changes.</a:t>
            </a: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Real-time feedback: FontGen offers immediate visual feedback on font modifications, allowing users to experiment with different styles and iterations without delay.</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1038225" y="1752600"/>
            <a:ext cx="7230745" cy="3261360"/>
          </a:xfrm>
          <a:prstGeom prst="rect">
            <a:avLst/>
          </a:prstGeom>
          <a:noFill/>
        </p:spPr>
        <p:txBody>
          <a:bodyPr wrap="square" rtlCol="0">
            <a:noAutofit/>
          </a:bodyPr>
          <a:p>
            <a:r>
              <a:rPr lang="en-US" sz="2400">
                <a:latin typeface="Times New Roman" panose="02020603050405020304" charset="0"/>
                <a:cs typeface="Times New Roman" panose="02020603050405020304" charset="0"/>
              </a:rPr>
              <a:t>FontGen operates through a sophisticated GAN architecture comprising a generator network and a discriminator network. The generator network generates new font samples based on user input and feedback, while the discriminator network evaluates the authenticity and quality of generated fonts. Through iterative training, FontGen learns to produce high-quality fonts that closely match user specifications.</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4773</Words>
  <Application>WPS Presentation</Application>
  <PresentationFormat>On-screen Show (4:3)</PresentationFormat>
  <Paragraphs>117</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Trebuchet MS</vt:lpstr>
      <vt:lpstr>Times New Roman</vt:lpstr>
      <vt:lpstr>Calibri</vt:lpstr>
      <vt:lpstr>Microsoft YaHei</vt:lpstr>
      <vt:lpstr>Arial Unicode MS</vt:lpstr>
      <vt:lpstr>Office Theme</vt:lpstr>
      <vt:lpstr>FontGen: Revolutionizing Font Creation with GAN</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
  <cp:lastModifiedBy>shnih</cp:lastModifiedBy>
  <cp:revision>3</cp:revision>
  <dcterms:created xsi:type="dcterms:W3CDTF">2024-04-24T07:00:00Z</dcterms:created>
  <dcterms:modified xsi:type="dcterms:W3CDTF">2024-04-24T07:08:34Z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2024-04-24T11:00:00Z</vt:filetime>
  </property>
  <property fmtid="{D5CDD505-2E9C-101B-9397-08002B2CF9AE}" pid="4" name="ICV">
    <vt:lpwstr>1E22AD2849994A37A048FD7B8C09A224_13</vt:lpwstr>
  </property>
  <property fmtid="{D5CDD505-2E9C-101B-9397-08002B2CF9AE}" pid="5" name="KSOProductBuildVer">
    <vt:lpwstr>1033-12.2.0.13489</vt:lpwstr>
  </property>
</Properties>
</file>