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710B41FE-9EED-4D6E-8003-EE0D5BFAD50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57200" y="28202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AI Saturdays Session #1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6766560" y="4297680"/>
            <a:ext cx="2926080" cy="287784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844920" y="5669280"/>
            <a:ext cx="3452760" cy="118872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2774160" y="-822960"/>
            <a:ext cx="3900960" cy="390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32080" y="310320"/>
            <a:ext cx="906912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DS/AI companies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532080" y="1644480"/>
            <a:ext cx="1545480" cy="92160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2651760" y="1717920"/>
            <a:ext cx="1015200" cy="101520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3"/>
          <a:stretch/>
        </p:blipFill>
        <p:spPr>
          <a:xfrm>
            <a:off x="564480" y="3363840"/>
            <a:ext cx="1904400" cy="43128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4"/>
          <a:stretch/>
        </p:blipFill>
        <p:spPr>
          <a:xfrm>
            <a:off x="648360" y="4444920"/>
            <a:ext cx="2917800" cy="102204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5"/>
          <a:stretch/>
        </p:blipFill>
        <p:spPr>
          <a:xfrm>
            <a:off x="914400" y="5831640"/>
            <a:ext cx="1508040" cy="137268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6"/>
          <a:stretch/>
        </p:blipFill>
        <p:spPr>
          <a:xfrm>
            <a:off x="3017520" y="5517720"/>
            <a:ext cx="2732760" cy="141228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7"/>
          <a:stretch/>
        </p:blipFill>
        <p:spPr>
          <a:xfrm>
            <a:off x="7680960" y="3363840"/>
            <a:ext cx="2034360" cy="32328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8"/>
          <a:stretch/>
        </p:blipFill>
        <p:spPr>
          <a:xfrm>
            <a:off x="4297680" y="1683720"/>
            <a:ext cx="4023360" cy="131436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9"/>
          <a:stretch/>
        </p:blipFill>
        <p:spPr>
          <a:xfrm>
            <a:off x="6400800" y="5153400"/>
            <a:ext cx="2969640" cy="159372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10"/>
          <a:stretch/>
        </p:blipFill>
        <p:spPr>
          <a:xfrm>
            <a:off x="4206240" y="3363840"/>
            <a:ext cx="1188720" cy="1188720"/>
          </a:xfrm>
          <a:prstGeom prst="rect">
            <a:avLst/>
          </a:prstGeom>
          <a:ln>
            <a:noFill/>
          </a:ln>
        </p:spPr>
      </p:pic>
      <p:pic>
        <p:nvPicPr>
          <p:cNvPr id="54" name="" descr=""/>
          <p:cNvPicPr/>
          <p:nvPr/>
        </p:nvPicPr>
        <p:blipFill>
          <a:blip r:embed="rId11"/>
          <a:stretch/>
        </p:blipFill>
        <p:spPr>
          <a:xfrm>
            <a:off x="6035040" y="3180960"/>
            <a:ext cx="1737360" cy="173736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12"/>
          <a:stretch/>
        </p:blipFill>
        <p:spPr>
          <a:xfrm>
            <a:off x="7589520" y="1172160"/>
            <a:ext cx="2374560" cy="237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AI Saturdays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Future Sessions: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Practical deep learning with Fast.ai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Mathematics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AI Saturdays: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importance of self learning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importance of community (long break)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Today’s outline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11:00 – 13:00   Python review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13:00 – 14:00   Break &amp; Refreshments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14:00 – 16:00   Introduction to Machine                                       Learning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Getting Started with Jupyter Notebooks!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Windows: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Simply search for ‘Jupyter’ in the start menu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Linux/Mac: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 terminal and execute ‘jupyter notebook’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Wifi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rd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Link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Wifi Password: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Access links: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Github: https://github.com/PakistanAI/AI_Saturdays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Local server: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2018-01-05T21:33:54Z</dcterms:created>
  <dc:creator/>
  <dc:description/>
  <dc:language>en-US</dc:language>
  <cp:lastModifiedBy/>
  <dcterms:modified xsi:type="dcterms:W3CDTF">2018-01-06T08:10:25Z</dcterms:modified>
  <cp:revision>4</cp:revision>
  <dc:subject/>
  <dc:title/>
</cp:coreProperties>
</file>