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8FCB-3FF6-448B-BE3C-F46186DE4B3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444A-4699-485F-B03B-384D43DC9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2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8FCB-3FF6-448B-BE3C-F46186DE4B3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444A-4699-485F-B03B-384D43DC9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9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8FCB-3FF6-448B-BE3C-F46186DE4B3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444A-4699-485F-B03B-384D43DC9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44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8FCB-3FF6-448B-BE3C-F46186DE4B3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444A-4699-485F-B03B-384D43DC9BB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6351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8FCB-3FF6-448B-BE3C-F46186DE4B3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444A-4699-485F-B03B-384D43DC9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68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8FCB-3FF6-448B-BE3C-F46186DE4B3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444A-4699-485F-B03B-384D43DC9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76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8FCB-3FF6-448B-BE3C-F46186DE4B3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444A-4699-485F-B03B-384D43DC9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63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8FCB-3FF6-448B-BE3C-F46186DE4B3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444A-4699-485F-B03B-384D43DC9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47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8FCB-3FF6-448B-BE3C-F46186DE4B3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444A-4699-485F-B03B-384D43DC9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2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8FCB-3FF6-448B-BE3C-F46186DE4B3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444A-4699-485F-B03B-384D43DC9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6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8FCB-3FF6-448B-BE3C-F46186DE4B3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444A-4699-485F-B03B-384D43DC9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2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8FCB-3FF6-448B-BE3C-F46186DE4B3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444A-4699-485F-B03B-384D43DC9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6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8FCB-3FF6-448B-BE3C-F46186DE4B3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444A-4699-485F-B03B-384D43DC9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3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8FCB-3FF6-448B-BE3C-F46186DE4B3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444A-4699-485F-B03B-384D43DC9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0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8FCB-3FF6-448B-BE3C-F46186DE4B3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444A-4699-485F-B03B-384D43DC9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9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8FCB-3FF6-448B-BE3C-F46186DE4B3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444A-4699-485F-B03B-384D43DC9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7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8FCB-3FF6-448B-BE3C-F46186DE4B3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444A-4699-485F-B03B-384D43DC9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5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F8FCB-3FF6-448B-BE3C-F46186DE4B3D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5444A-4699-485F-B03B-384D43DC9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43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visualstudio.microsoft.com/downloa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yEiZalvDOj4&amp;list=PL6xSOsbVA1eaJnHo_O6uB4qU8LZWzzKdo" TargetMode="External"/><Relationship Id="rId5" Type="http://schemas.openxmlformats.org/officeDocument/2006/relationships/hyperlink" Target="https://www.youtube.com/watch?v=BySDfVNljG8&amp;list=PL6xSOsbVA1eb_QqMTTcql_3PdOiE928up" TargetMode="External"/><Relationship Id="rId4" Type="http://schemas.openxmlformats.org/officeDocument/2006/relationships/hyperlink" Target="https://icons8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Contacts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0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42451"/>
            <a:ext cx="10353761" cy="1326321"/>
          </a:xfrm>
        </p:spPr>
        <p:txBody>
          <a:bodyPr/>
          <a:lstStyle/>
          <a:p>
            <a:r>
              <a:rPr lang="en-US" dirty="0" smtClean="0"/>
              <a:t>Modify any saved CONTACT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174722"/>
            <a:ext cx="10353762" cy="3695136"/>
          </a:xfrm>
        </p:spPr>
        <p:txBody>
          <a:bodyPr/>
          <a:lstStyle/>
          <a:p>
            <a:r>
              <a:rPr lang="en-US" dirty="0">
                <a:effectLst/>
              </a:rPr>
              <a:t>This simple feature allows user to edit the phone number and person name corresponding to a particular phone record</a:t>
            </a:r>
            <a:r>
              <a:rPr lang="en-US" dirty="0" smtClean="0">
                <a:effectLst/>
              </a:rPr>
              <a:t>.</a:t>
            </a:r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User has to enter name of contact which needs modification.</a:t>
            </a:r>
          </a:p>
          <a:p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Upon successful modification, the program </a:t>
            </a:r>
            <a:r>
              <a:rPr lang="en-US" dirty="0" smtClean="0">
                <a:effectLst/>
              </a:rPr>
              <a:t>updates existed contact, it can be a new name and will appear on screen in place of previous contact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5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236" y="1612490"/>
            <a:ext cx="3628708" cy="1671483"/>
          </a:xfrm>
        </p:spPr>
        <p:txBody>
          <a:bodyPr/>
          <a:lstStyle/>
          <a:p>
            <a:r>
              <a:rPr lang="en-US" b="1" dirty="0">
                <a:effectLst/>
              </a:rPr>
              <a:t> Haris Lateef contact is updated to new contact name Zain</a:t>
            </a:r>
            <a:endParaRPr lang="en-US" dirty="0"/>
          </a:p>
        </p:txBody>
      </p:sp>
      <p:pic>
        <p:nvPicPr>
          <p:cNvPr id="4" name="Picture 3" descr="C:\Users\abdul\Desktop\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503" y="4958326"/>
            <a:ext cx="2351313" cy="1432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abdul\Desktop\9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897" y="1612490"/>
            <a:ext cx="3521352" cy="4778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abdul\Desktop\b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005" y="4958326"/>
            <a:ext cx="2354407" cy="1324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364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304800"/>
            <a:ext cx="10353761" cy="1326321"/>
          </a:xfrm>
        </p:spPr>
        <p:txBody>
          <a:bodyPr/>
          <a:lstStyle/>
          <a:p>
            <a:r>
              <a:rPr lang="en-US" dirty="0" smtClean="0"/>
              <a:t>Want to DELETE A CONTACT?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741" y="1582994"/>
            <a:ext cx="5447072" cy="4945626"/>
          </a:xfrm>
        </p:spPr>
        <p:txBody>
          <a:bodyPr/>
          <a:lstStyle/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This </a:t>
            </a:r>
            <a:r>
              <a:rPr lang="en-US" dirty="0">
                <a:effectLst/>
              </a:rPr>
              <a:t>feature deletes added phone record from the file. </a:t>
            </a:r>
            <a:endParaRPr lang="en-US" dirty="0" smtClean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The user needs to provide the phone number to be deleted from Contacts. </a:t>
            </a:r>
            <a:endParaRPr lang="en-US" dirty="0" smtClean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Upon successful deletion, it displays the message -&gt; </a:t>
            </a:r>
            <a:r>
              <a:rPr lang="en-US" dirty="0" smtClean="0">
                <a:effectLst/>
              </a:rPr>
              <a:t>“Contact deleted </a:t>
            </a:r>
            <a:r>
              <a:rPr lang="en-US" dirty="0">
                <a:effectLst/>
              </a:rPr>
              <a:t>successfully!”. </a:t>
            </a:r>
            <a:endParaRPr lang="en-US" dirty="0"/>
          </a:p>
        </p:txBody>
      </p:sp>
      <p:pic>
        <p:nvPicPr>
          <p:cNvPr id="4" name="Picture 3" descr="C:\Users\abdul\Desktop\10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613" y="2155703"/>
            <a:ext cx="3366834" cy="4343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683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81781"/>
            <a:ext cx="10353761" cy="1326321"/>
          </a:xfrm>
        </p:spPr>
        <p:txBody>
          <a:bodyPr/>
          <a:lstStyle/>
          <a:p>
            <a:r>
              <a:rPr lang="en-US" dirty="0" smtClean="0"/>
              <a:t>Delete all contacts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4375960" cy="4245742"/>
          </a:xfrm>
        </p:spPr>
        <p:txBody>
          <a:bodyPr/>
          <a:lstStyle/>
          <a:p>
            <a:r>
              <a:rPr lang="en-US" b="1" dirty="0" smtClean="0">
                <a:effectLst/>
              </a:rPr>
              <a:t> </a:t>
            </a:r>
            <a:r>
              <a:rPr lang="en-US" dirty="0">
                <a:effectLst/>
              </a:rPr>
              <a:t>A very simple and useful feature, which allows user to just </a:t>
            </a:r>
            <a:r>
              <a:rPr lang="en-US" dirty="0" smtClean="0">
                <a:effectLst/>
              </a:rPr>
              <a:t>press cross button, </a:t>
            </a:r>
            <a:r>
              <a:rPr lang="en-US" dirty="0">
                <a:effectLst/>
              </a:rPr>
              <a:t>to delete all records in our Contacts management system. </a:t>
            </a:r>
            <a:endParaRPr lang="en-US" dirty="0" smtClean="0">
              <a:effectLst/>
            </a:endParaRPr>
          </a:p>
          <a:p>
            <a:endParaRPr lang="en-US" dirty="0">
              <a:effectLst/>
            </a:endParaRPr>
          </a:p>
          <a:p>
            <a:pPr lvl="0"/>
            <a:r>
              <a:rPr lang="en-US" dirty="0">
                <a:effectLst/>
              </a:rPr>
              <a:t>Upon successful deletion, the program displays the message -&gt; “All Contacts deleted successfully!”.</a:t>
            </a:r>
          </a:p>
          <a:p>
            <a:endParaRPr lang="en-US" dirty="0"/>
          </a:p>
        </p:txBody>
      </p:sp>
      <p:pic>
        <p:nvPicPr>
          <p:cNvPr id="4" name="Picture 3" descr="C:\Users\abdul\Desktop\1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072" y="3264310"/>
            <a:ext cx="4103063" cy="17354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115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08155"/>
            <a:ext cx="10353761" cy="1326321"/>
          </a:xfrm>
        </p:spPr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434474"/>
            <a:ext cx="10353762" cy="470085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Visual Studio Community (2019)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https://visualstudio.microsoft.com/downloads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Textures and Sprites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https://www.flaticon.com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https://icons8.com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SFML Graphics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www.youtube.com/watch?v=BySDfVNljG8&amp;list=PL6xSOsbVA1eb_QqMTTcql_3PdOiE928up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www.youtube.com/watch?v=yEiZalvDOj4&amp;list=PL6xSOsbVA1eaJnHo_O6uB4qU8LZWzzKdo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03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949640"/>
              </p:ext>
            </p:extLst>
          </p:nvPr>
        </p:nvGraphicFramePr>
        <p:xfrm>
          <a:off x="2026675" y="2381318"/>
          <a:ext cx="8128000" cy="3695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86070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63699701"/>
                    </a:ext>
                  </a:extLst>
                </a:gridCol>
              </a:tblGrid>
              <a:tr h="92375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Name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CMS_ID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560404"/>
                  </a:ext>
                </a:extLst>
              </a:tr>
              <a:tr h="9237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Haris Lateef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287137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885607"/>
                  </a:ext>
                </a:extLst>
              </a:tr>
              <a:tr h="9237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Muhammad</a:t>
                      </a:r>
                      <a:r>
                        <a:rPr lang="en-US" sz="2400" baseline="0" dirty="0" smtClean="0"/>
                        <a:t> Uzair Akhtar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283723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433182"/>
                  </a:ext>
                </a:extLst>
              </a:tr>
              <a:tr h="9237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Muhammad Sarim Azeem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285825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378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1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49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WINDOW (Contacts icon)</a:t>
            </a:r>
            <a:br>
              <a:rPr lang="en-US" dirty="0" smtClean="0"/>
            </a:br>
            <a:r>
              <a:rPr lang="en-US" dirty="0" smtClean="0"/>
              <a:t>512*512 pixels</a:t>
            </a:r>
            <a:endParaRPr lang="en-US" dirty="0"/>
          </a:p>
        </p:txBody>
      </p:sp>
      <p:pic>
        <p:nvPicPr>
          <p:cNvPr id="4" name="Content Placeholder 3" descr="C:\Users\abdul\Downloads\WhatsApp Image 2021-01-07 at 12.00.02 AM.jpe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933" y="1935920"/>
            <a:ext cx="4349996" cy="4533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277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pic>
        <p:nvPicPr>
          <p:cNvPr id="4" name="Content Placeholder 3" descr="C:\Users\abdul\Desktop\1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748" y="2104103"/>
            <a:ext cx="4522328" cy="42180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878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55641"/>
            <a:ext cx="10353761" cy="1326321"/>
          </a:xfrm>
        </p:spPr>
        <p:txBody>
          <a:bodyPr/>
          <a:lstStyle/>
          <a:p>
            <a:r>
              <a:rPr lang="en-US" dirty="0" smtClean="0"/>
              <a:t>So How DOES our application looks?</a:t>
            </a:r>
            <a:endParaRPr lang="en-US" dirty="0"/>
          </a:p>
        </p:txBody>
      </p:sp>
      <p:pic>
        <p:nvPicPr>
          <p:cNvPr id="4" name="Content Placeholder 3" descr="C:\Users\abdul\Desktop\2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092" y="1779639"/>
            <a:ext cx="3372464" cy="47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70272" y="1595307"/>
            <a:ext cx="7010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contacts once you run this application for the first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minimize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Don’t want to add any contact,  just close it, program will end successfully.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Search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Edit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Delete selective contacts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a new contact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Delete all contacts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Black screen at bottom, is for input purposes.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6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621" y="137652"/>
            <a:ext cx="10353761" cy="1326321"/>
          </a:xfrm>
        </p:spPr>
        <p:txBody>
          <a:bodyPr/>
          <a:lstStyle/>
          <a:p>
            <a:r>
              <a:rPr lang="en-US" dirty="0" smtClean="0"/>
              <a:t>Add a 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621" y="1914832"/>
            <a:ext cx="6154993" cy="4242619"/>
          </a:xfrm>
        </p:spPr>
        <p:txBody>
          <a:bodyPr/>
          <a:lstStyle/>
          <a:p>
            <a:r>
              <a:rPr lang="en-US" dirty="0">
                <a:effectLst/>
              </a:rPr>
              <a:t>This feature adds a new phone record to the file</a:t>
            </a:r>
            <a:r>
              <a:rPr lang="en-US" dirty="0" smtClean="0">
                <a:effectLst/>
              </a:rPr>
              <a:t>.</a:t>
            </a:r>
          </a:p>
          <a:p>
            <a:endParaRPr lang="en-US" dirty="0" smtClean="0">
              <a:effectLst/>
            </a:endParaRPr>
          </a:p>
          <a:p>
            <a:r>
              <a:rPr lang="en-US" dirty="0">
                <a:effectLst/>
              </a:rPr>
              <a:t>It asks for the phone number and name of the person whose record is to be created. </a:t>
            </a:r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endParaRPr lang="en-US" dirty="0"/>
          </a:p>
        </p:txBody>
      </p:sp>
      <p:pic>
        <p:nvPicPr>
          <p:cNvPr id="4" name="Picture 3" descr="C:\Users\abdul\Desktop\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546" y="1582994"/>
            <a:ext cx="3583858" cy="49062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712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24465"/>
            <a:ext cx="10353761" cy="1326321"/>
          </a:xfrm>
        </p:spPr>
        <p:txBody>
          <a:bodyPr/>
          <a:lstStyle/>
          <a:p>
            <a:r>
              <a:rPr lang="en-US" dirty="0">
                <a:effectLst/>
              </a:rPr>
              <a:t>Display all Contacts alphabetically, once added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5024889" cy="4176917"/>
          </a:xfrm>
        </p:spPr>
        <p:txBody>
          <a:bodyPr>
            <a:normAutofit lnSpcReduction="10000"/>
          </a:bodyPr>
          <a:lstStyle/>
          <a:p>
            <a:r>
              <a:rPr lang="en-US" dirty="0">
                <a:effectLst/>
              </a:rPr>
              <a:t>Upon successful creation of a new phone record, the Contacts program displays </a:t>
            </a:r>
            <a:r>
              <a:rPr lang="en-US" dirty="0" smtClean="0">
                <a:effectLst/>
              </a:rPr>
              <a:t>all contacts in sorted manner.</a:t>
            </a:r>
          </a:p>
          <a:p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Each contact name is separated by a line.</a:t>
            </a:r>
          </a:p>
          <a:p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Note that  buttons are still available so, user can modify his/her records anytime.</a:t>
            </a:r>
            <a:endParaRPr lang="en-US" dirty="0"/>
          </a:p>
        </p:txBody>
      </p:sp>
      <p:pic>
        <p:nvPicPr>
          <p:cNvPr id="5" name="Picture 4" descr="C:\Users\abdul\Desktop\4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186" y="1858298"/>
            <a:ext cx="3667432" cy="4837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697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42452"/>
            <a:ext cx="10353761" cy="1326321"/>
          </a:xfrm>
        </p:spPr>
        <p:txBody>
          <a:bodyPr/>
          <a:lstStyle/>
          <a:p>
            <a:r>
              <a:rPr lang="en-US" dirty="0" smtClean="0"/>
              <a:t>What happens if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same Contact is added </a:t>
            </a:r>
            <a:r>
              <a:rPr lang="en-US" dirty="0" smtClean="0">
                <a:effectLst/>
              </a:rPr>
              <a:t>again?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5290360" cy="4452220"/>
          </a:xfrm>
        </p:spPr>
        <p:txBody>
          <a:bodyPr/>
          <a:lstStyle/>
          <a:p>
            <a:endParaRPr lang="en-US" dirty="0" smtClean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If </a:t>
            </a:r>
            <a:r>
              <a:rPr lang="en-US" dirty="0">
                <a:effectLst/>
              </a:rPr>
              <a:t>the new phone record already exists in the file</a:t>
            </a:r>
            <a:r>
              <a:rPr lang="en-US" dirty="0" smtClean="0">
                <a:effectLst/>
              </a:rPr>
              <a:t>, </a:t>
            </a:r>
            <a:r>
              <a:rPr lang="en-US" b="1" dirty="0">
                <a:effectLst/>
              </a:rPr>
              <a:t>an error message pop’s out 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-&gt; “Contact </a:t>
            </a:r>
            <a:r>
              <a:rPr lang="en-US" dirty="0" smtClean="0">
                <a:effectLst/>
              </a:rPr>
              <a:t>already </a:t>
            </a:r>
            <a:r>
              <a:rPr lang="en-US" dirty="0">
                <a:effectLst/>
              </a:rPr>
              <a:t>exists! Try again...”</a:t>
            </a:r>
            <a:endParaRPr lang="en-US" dirty="0"/>
          </a:p>
        </p:txBody>
      </p:sp>
      <p:pic>
        <p:nvPicPr>
          <p:cNvPr id="4" name="Picture 3" descr="C:\Users\abdul\Desktop\5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716" y="3470787"/>
            <a:ext cx="4597840" cy="14961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228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to SEARCH A CONTACT?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007" y="1935921"/>
            <a:ext cx="4877405" cy="4393226"/>
          </a:xfrm>
        </p:spPr>
        <p:txBody>
          <a:bodyPr/>
          <a:lstStyle/>
          <a:p>
            <a:r>
              <a:rPr lang="en-US" dirty="0">
                <a:effectLst/>
              </a:rPr>
              <a:t>This function is very simple, and with it users can search for a phone record either by providing the phone number or by the name of a particular person whose record has already been added in the file. </a:t>
            </a:r>
            <a:endParaRPr lang="en-US" dirty="0" smtClean="0">
              <a:effectLst/>
            </a:endParaRPr>
          </a:p>
          <a:p>
            <a:pPr lvl="0"/>
            <a:endParaRPr lang="en-US" dirty="0" smtClean="0">
              <a:effectLst/>
            </a:endParaRPr>
          </a:p>
          <a:p>
            <a:pPr lvl="0"/>
            <a:r>
              <a:rPr lang="en-US" dirty="0" smtClean="0">
                <a:effectLst/>
              </a:rPr>
              <a:t>Upon </a:t>
            </a:r>
            <a:r>
              <a:rPr lang="en-US" dirty="0">
                <a:effectLst/>
              </a:rPr>
              <a:t>successful search, it displays the message -&gt; </a:t>
            </a:r>
            <a:r>
              <a:rPr lang="en-US" dirty="0" smtClean="0">
                <a:effectLst/>
              </a:rPr>
              <a:t>“</a:t>
            </a:r>
            <a:r>
              <a:rPr lang="en-US" dirty="0">
                <a:effectLst/>
              </a:rPr>
              <a:t>Contact found!” </a:t>
            </a:r>
            <a:endParaRPr lang="en-US" dirty="0"/>
          </a:p>
        </p:txBody>
      </p:sp>
      <p:pic>
        <p:nvPicPr>
          <p:cNvPr id="4" name="Picture 3" descr="C:\Users\abdul\Desktop\6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45" y="1935921"/>
            <a:ext cx="2896451" cy="439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abdul\Desktop\7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958" y="1935921"/>
            <a:ext cx="3216197" cy="43932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225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32621"/>
            <a:ext cx="10353761" cy="1326321"/>
          </a:xfrm>
        </p:spPr>
        <p:txBody>
          <a:bodyPr/>
          <a:lstStyle/>
          <a:p>
            <a:r>
              <a:rPr lang="en-US" dirty="0" smtClean="0"/>
              <a:t>WHAT HAPPENS IF </a:t>
            </a:r>
            <a:r>
              <a:rPr lang="en-US" dirty="0">
                <a:effectLst/>
              </a:rPr>
              <a:t>Wrong Name/Phone no </a:t>
            </a:r>
            <a:r>
              <a:rPr lang="en-US" dirty="0" smtClean="0">
                <a:effectLst/>
              </a:rPr>
              <a:t>IS entered </a:t>
            </a:r>
            <a:r>
              <a:rPr lang="en-US" dirty="0">
                <a:effectLst/>
              </a:rPr>
              <a:t>T</a:t>
            </a:r>
            <a:r>
              <a:rPr lang="en-US" dirty="0" smtClean="0">
                <a:effectLst/>
              </a:rPr>
              <a:t>o search?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5418179" cy="4353897"/>
          </a:xfrm>
        </p:spPr>
        <p:txBody>
          <a:bodyPr/>
          <a:lstStyle/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Program displays message </a:t>
            </a:r>
            <a:r>
              <a:rPr lang="en-US" dirty="0">
                <a:effectLst/>
              </a:rPr>
              <a:t>“No Contact found</a:t>
            </a:r>
            <a:r>
              <a:rPr lang="en-US" dirty="0" smtClean="0">
                <a:effectLst/>
              </a:rPr>
              <a:t>!, </a:t>
            </a:r>
            <a:r>
              <a:rPr lang="en-US" smtClean="0">
                <a:effectLst/>
              </a:rPr>
              <a:t>Try again….”, </a:t>
            </a:r>
            <a:r>
              <a:rPr lang="en-US" dirty="0">
                <a:effectLst/>
              </a:rPr>
              <a:t>if wrong name or phone number is entered.</a:t>
            </a:r>
          </a:p>
          <a:p>
            <a:endParaRPr lang="en-US" dirty="0"/>
          </a:p>
        </p:txBody>
      </p:sp>
      <p:pic>
        <p:nvPicPr>
          <p:cNvPr id="4" name="Picture 3" descr="C:\Users\abdul\Desktop\8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927" y="3431458"/>
            <a:ext cx="3297179" cy="12833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554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88</TotalTime>
  <Words>494</Words>
  <Application>Microsoft Office PowerPoint</Application>
  <PresentationFormat>Widescreen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Bookman Old Style</vt:lpstr>
      <vt:lpstr>Rockwell</vt:lpstr>
      <vt:lpstr>Damask</vt:lpstr>
      <vt:lpstr>Contacts application</vt:lpstr>
      <vt:lpstr>START WINDOW (Contacts icon) 512*512 pixels</vt:lpstr>
      <vt:lpstr>INSTRUCTIONS</vt:lpstr>
      <vt:lpstr>So How DOES our application looks?</vt:lpstr>
      <vt:lpstr>Add a CONTACT</vt:lpstr>
      <vt:lpstr>Display all Contacts alphabetically, once added </vt:lpstr>
      <vt:lpstr>What happens if same Contact is added again?</vt:lpstr>
      <vt:lpstr>Want to SEARCH A CONTACT?</vt:lpstr>
      <vt:lpstr>WHAT HAPPENS IF Wrong Name/Phone no IS entered To search?</vt:lpstr>
      <vt:lpstr>Modify any saved CONTACT </vt:lpstr>
      <vt:lpstr>EXAMPLE </vt:lpstr>
      <vt:lpstr>Want to DELETE A CONTACT?</vt:lpstr>
      <vt:lpstr>Delete all contacts</vt:lpstr>
      <vt:lpstr>Reference</vt:lpstr>
      <vt:lpstr>Group Members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Contacts application</dc:title>
  <dc:creator>HARIS LATEEF</dc:creator>
  <cp:lastModifiedBy>HARIS LATEEF</cp:lastModifiedBy>
  <cp:revision>18</cp:revision>
  <dcterms:created xsi:type="dcterms:W3CDTF">2021-01-07T13:30:45Z</dcterms:created>
  <dcterms:modified xsi:type="dcterms:W3CDTF">2021-01-07T17:39:31Z</dcterms:modified>
</cp:coreProperties>
</file>