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S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594A-AE46-4A4C-8BBE-569D5F86B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X"/>
          </a:p>
        </p:txBody>
      </p:sp>
      <p:sp>
        <p:nvSpPr>
          <p:cNvPr id="3" name="Subtitle 2">
            <a:extLst>
              <a:ext uri="{FF2B5EF4-FFF2-40B4-BE49-F238E27FC236}">
                <a16:creationId xmlns:a16="http://schemas.microsoft.com/office/drawing/2014/main" id="{CFE2D3C7-1C2C-472F-BE08-9E25603C7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X"/>
          </a:p>
        </p:txBody>
      </p:sp>
      <p:sp>
        <p:nvSpPr>
          <p:cNvPr id="4" name="Date Placeholder 3">
            <a:extLst>
              <a:ext uri="{FF2B5EF4-FFF2-40B4-BE49-F238E27FC236}">
                <a16:creationId xmlns:a16="http://schemas.microsoft.com/office/drawing/2014/main" id="{4D266411-7D95-4D74-AF4B-6D04495DE35D}"/>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03AE438E-8252-430B-BF9D-507B0272E175}"/>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6EFF447F-B266-4C4C-BE79-7A0C4A2F2B6E}"/>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331228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E41C-D5EE-4235-87CD-8B2CFECA1C32}"/>
              </a:ext>
            </a:extLst>
          </p:cNvPr>
          <p:cNvSpPr>
            <a:spLocks noGrp="1"/>
          </p:cNvSpPr>
          <p:nvPr>
            <p:ph type="title"/>
          </p:nvPr>
        </p:nvSpPr>
        <p:spPr/>
        <p:txBody>
          <a:bodyPr/>
          <a:lstStyle/>
          <a:p>
            <a:r>
              <a:rPr lang="en-US"/>
              <a:t>Click to edit Master title style</a:t>
            </a:r>
            <a:endParaRPr lang="en-SX"/>
          </a:p>
        </p:txBody>
      </p:sp>
      <p:sp>
        <p:nvSpPr>
          <p:cNvPr id="3" name="Vertical Text Placeholder 2">
            <a:extLst>
              <a:ext uri="{FF2B5EF4-FFF2-40B4-BE49-F238E27FC236}">
                <a16:creationId xmlns:a16="http://schemas.microsoft.com/office/drawing/2014/main" id="{133A21AB-B49B-43DC-A033-7D337E7E25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77A472FF-A56B-4E4B-8BDA-5D452E5A5154}"/>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E389AC0A-B015-4967-A3BE-B01CC7CB7779}"/>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4C4FC325-0925-485B-B53A-8C5814211AE6}"/>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213137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2F1366-5F33-409E-B37A-A2E7BDD025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X"/>
          </a:p>
        </p:txBody>
      </p:sp>
      <p:sp>
        <p:nvSpPr>
          <p:cNvPr id="3" name="Vertical Text Placeholder 2">
            <a:extLst>
              <a:ext uri="{FF2B5EF4-FFF2-40B4-BE49-F238E27FC236}">
                <a16:creationId xmlns:a16="http://schemas.microsoft.com/office/drawing/2014/main" id="{8361EA36-C60C-4772-A7E3-D97A19E301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30BA4E80-21F4-40B8-989B-BF7DCACF3126}"/>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FB06270F-BB61-42C7-96C3-DE926AC7C8D8}"/>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599DF589-18C9-4CF8-8E2B-E3C45B061DF8}"/>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78378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C09-9006-40B8-A00F-67B66391A7DF}"/>
              </a:ext>
            </a:extLst>
          </p:cNvPr>
          <p:cNvSpPr>
            <a:spLocks noGrp="1"/>
          </p:cNvSpPr>
          <p:nvPr>
            <p:ph type="title"/>
          </p:nvPr>
        </p:nvSpPr>
        <p:spPr/>
        <p:txBody>
          <a:bodyPr/>
          <a:lstStyle/>
          <a:p>
            <a:r>
              <a:rPr lang="en-US"/>
              <a:t>Click to edit Master title style</a:t>
            </a:r>
            <a:endParaRPr lang="en-SX"/>
          </a:p>
        </p:txBody>
      </p:sp>
      <p:sp>
        <p:nvSpPr>
          <p:cNvPr id="3" name="Content Placeholder 2">
            <a:extLst>
              <a:ext uri="{FF2B5EF4-FFF2-40B4-BE49-F238E27FC236}">
                <a16:creationId xmlns:a16="http://schemas.microsoft.com/office/drawing/2014/main" id="{477E4661-69FA-4D39-899F-122E8C812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8A43F567-CD7F-4B35-8F8B-BA900F03209A}"/>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8AD85462-D426-420F-B9D9-4C1158DC7176}"/>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AD11245E-0852-4BC5-9834-9A77AEE0C707}"/>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687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71C7-78CE-4A16-9D53-CCF958CC9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X"/>
          </a:p>
        </p:txBody>
      </p:sp>
      <p:sp>
        <p:nvSpPr>
          <p:cNvPr id="3" name="Text Placeholder 2">
            <a:extLst>
              <a:ext uri="{FF2B5EF4-FFF2-40B4-BE49-F238E27FC236}">
                <a16:creationId xmlns:a16="http://schemas.microsoft.com/office/drawing/2014/main" id="{7E405D39-BD5D-4D38-9391-F67E146F7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76341C-905E-4503-8A3F-BBFCD06C4239}"/>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4FB6A013-09D8-4629-8024-879707AA8073}"/>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652FD190-453A-4D52-98FB-19E4E3BC3B39}"/>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107830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955C-0E09-4983-BA5A-6F6EBB623E63}"/>
              </a:ext>
            </a:extLst>
          </p:cNvPr>
          <p:cNvSpPr>
            <a:spLocks noGrp="1"/>
          </p:cNvSpPr>
          <p:nvPr>
            <p:ph type="title"/>
          </p:nvPr>
        </p:nvSpPr>
        <p:spPr/>
        <p:txBody>
          <a:bodyPr/>
          <a:lstStyle/>
          <a:p>
            <a:r>
              <a:rPr lang="en-US"/>
              <a:t>Click to edit Master title style</a:t>
            </a:r>
            <a:endParaRPr lang="en-SX"/>
          </a:p>
        </p:txBody>
      </p:sp>
      <p:sp>
        <p:nvSpPr>
          <p:cNvPr id="3" name="Content Placeholder 2">
            <a:extLst>
              <a:ext uri="{FF2B5EF4-FFF2-40B4-BE49-F238E27FC236}">
                <a16:creationId xmlns:a16="http://schemas.microsoft.com/office/drawing/2014/main" id="{A3F05381-0BB7-4158-BBB4-21BE54C6EF8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Content Placeholder 3">
            <a:extLst>
              <a:ext uri="{FF2B5EF4-FFF2-40B4-BE49-F238E27FC236}">
                <a16:creationId xmlns:a16="http://schemas.microsoft.com/office/drawing/2014/main" id="{51E14E0E-29C0-44D0-A497-0C967E1B58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5" name="Date Placeholder 4">
            <a:extLst>
              <a:ext uri="{FF2B5EF4-FFF2-40B4-BE49-F238E27FC236}">
                <a16:creationId xmlns:a16="http://schemas.microsoft.com/office/drawing/2014/main" id="{1D36F921-29D6-4E79-AE3B-81A1A788A32F}"/>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6" name="Footer Placeholder 5">
            <a:extLst>
              <a:ext uri="{FF2B5EF4-FFF2-40B4-BE49-F238E27FC236}">
                <a16:creationId xmlns:a16="http://schemas.microsoft.com/office/drawing/2014/main" id="{87C54E5A-93AE-4DB3-A27A-0E1883826416}"/>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60F841A7-E86A-4C93-8A5E-F59A1FC86DC2}"/>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35807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7CF4-8E4F-4D6B-A257-325B3A39A338}"/>
              </a:ext>
            </a:extLst>
          </p:cNvPr>
          <p:cNvSpPr>
            <a:spLocks noGrp="1"/>
          </p:cNvSpPr>
          <p:nvPr>
            <p:ph type="title"/>
          </p:nvPr>
        </p:nvSpPr>
        <p:spPr>
          <a:xfrm>
            <a:off x="839788" y="365125"/>
            <a:ext cx="10515600" cy="1325563"/>
          </a:xfrm>
        </p:spPr>
        <p:txBody>
          <a:bodyPr/>
          <a:lstStyle/>
          <a:p>
            <a:r>
              <a:rPr lang="en-US"/>
              <a:t>Click to edit Master title style</a:t>
            </a:r>
            <a:endParaRPr lang="en-SX"/>
          </a:p>
        </p:txBody>
      </p:sp>
      <p:sp>
        <p:nvSpPr>
          <p:cNvPr id="3" name="Text Placeholder 2">
            <a:extLst>
              <a:ext uri="{FF2B5EF4-FFF2-40B4-BE49-F238E27FC236}">
                <a16:creationId xmlns:a16="http://schemas.microsoft.com/office/drawing/2014/main" id="{94AA227D-C554-4D66-BF61-2FCE81099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84117-B324-44B5-B1EF-638B241F8A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5" name="Text Placeholder 4">
            <a:extLst>
              <a:ext uri="{FF2B5EF4-FFF2-40B4-BE49-F238E27FC236}">
                <a16:creationId xmlns:a16="http://schemas.microsoft.com/office/drawing/2014/main" id="{0A659C9D-1020-471F-8AA6-918AAE0D7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D6DE1A-297C-4184-886F-BE9C90FA46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7" name="Date Placeholder 6">
            <a:extLst>
              <a:ext uri="{FF2B5EF4-FFF2-40B4-BE49-F238E27FC236}">
                <a16:creationId xmlns:a16="http://schemas.microsoft.com/office/drawing/2014/main" id="{12D72A85-D7AD-4A21-93C9-FA24D1C394B0}"/>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8" name="Footer Placeholder 7">
            <a:extLst>
              <a:ext uri="{FF2B5EF4-FFF2-40B4-BE49-F238E27FC236}">
                <a16:creationId xmlns:a16="http://schemas.microsoft.com/office/drawing/2014/main" id="{E55AF0B8-D6FF-422F-B7D2-82EB44E68863}"/>
              </a:ext>
            </a:extLst>
          </p:cNvPr>
          <p:cNvSpPr>
            <a:spLocks noGrp="1"/>
          </p:cNvSpPr>
          <p:nvPr>
            <p:ph type="ftr" sz="quarter" idx="11"/>
          </p:nvPr>
        </p:nvSpPr>
        <p:spPr/>
        <p:txBody>
          <a:bodyPr/>
          <a:lstStyle/>
          <a:p>
            <a:endParaRPr lang="en-SX"/>
          </a:p>
        </p:txBody>
      </p:sp>
      <p:sp>
        <p:nvSpPr>
          <p:cNvPr id="9" name="Slide Number Placeholder 8">
            <a:extLst>
              <a:ext uri="{FF2B5EF4-FFF2-40B4-BE49-F238E27FC236}">
                <a16:creationId xmlns:a16="http://schemas.microsoft.com/office/drawing/2014/main" id="{EF8C9A62-63F6-4C70-9794-5D45E7746740}"/>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1053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F07C-D22E-4110-A2CC-4CC77FF989F9}"/>
              </a:ext>
            </a:extLst>
          </p:cNvPr>
          <p:cNvSpPr>
            <a:spLocks noGrp="1"/>
          </p:cNvSpPr>
          <p:nvPr>
            <p:ph type="title"/>
          </p:nvPr>
        </p:nvSpPr>
        <p:spPr/>
        <p:txBody>
          <a:bodyPr/>
          <a:lstStyle/>
          <a:p>
            <a:r>
              <a:rPr lang="en-US"/>
              <a:t>Click to edit Master title style</a:t>
            </a:r>
            <a:endParaRPr lang="en-SX"/>
          </a:p>
        </p:txBody>
      </p:sp>
      <p:sp>
        <p:nvSpPr>
          <p:cNvPr id="3" name="Date Placeholder 2">
            <a:extLst>
              <a:ext uri="{FF2B5EF4-FFF2-40B4-BE49-F238E27FC236}">
                <a16:creationId xmlns:a16="http://schemas.microsoft.com/office/drawing/2014/main" id="{9CEB586C-F06E-45CC-A1AB-6F15BE988D8C}"/>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4" name="Footer Placeholder 3">
            <a:extLst>
              <a:ext uri="{FF2B5EF4-FFF2-40B4-BE49-F238E27FC236}">
                <a16:creationId xmlns:a16="http://schemas.microsoft.com/office/drawing/2014/main" id="{F43795D1-A16F-46D3-97FF-37216F84DB8D}"/>
              </a:ext>
            </a:extLst>
          </p:cNvPr>
          <p:cNvSpPr>
            <a:spLocks noGrp="1"/>
          </p:cNvSpPr>
          <p:nvPr>
            <p:ph type="ftr" sz="quarter" idx="11"/>
          </p:nvPr>
        </p:nvSpPr>
        <p:spPr/>
        <p:txBody>
          <a:bodyPr/>
          <a:lstStyle/>
          <a:p>
            <a:endParaRPr lang="en-SX"/>
          </a:p>
        </p:txBody>
      </p:sp>
      <p:sp>
        <p:nvSpPr>
          <p:cNvPr id="5" name="Slide Number Placeholder 4">
            <a:extLst>
              <a:ext uri="{FF2B5EF4-FFF2-40B4-BE49-F238E27FC236}">
                <a16:creationId xmlns:a16="http://schemas.microsoft.com/office/drawing/2014/main" id="{DABED240-42D0-422C-A612-96441D6D1FBF}"/>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31325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24448-1B99-4D88-AB74-02C7CB4C7B07}"/>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3" name="Footer Placeholder 2">
            <a:extLst>
              <a:ext uri="{FF2B5EF4-FFF2-40B4-BE49-F238E27FC236}">
                <a16:creationId xmlns:a16="http://schemas.microsoft.com/office/drawing/2014/main" id="{35E42797-5854-4838-8740-62C77A2D2D51}"/>
              </a:ext>
            </a:extLst>
          </p:cNvPr>
          <p:cNvSpPr>
            <a:spLocks noGrp="1"/>
          </p:cNvSpPr>
          <p:nvPr>
            <p:ph type="ftr" sz="quarter" idx="11"/>
          </p:nvPr>
        </p:nvSpPr>
        <p:spPr/>
        <p:txBody>
          <a:bodyPr/>
          <a:lstStyle/>
          <a:p>
            <a:endParaRPr lang="en-SX"/>
          </a:p>
        </p:txBody>
      </p:sp>
      <p:sp>
        <p:nvSpPr>
          <p:cNvPr id="4" name="Slide Number Placeholder 3">
            <a:extLst>
              <a:ext uri="{FF2B5EF4-FFF2-40B4-BE49-F238E27FC236}">
                <a16:creationId xmlns:a16="http://schemas.microsoft.com/office/drawing/2014/main" id="{CFB55217-1967-4683-9185-4D7773B080D2}"/>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325388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F05C-EFB8-43D6-BFBB-73FE8917F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X"/>
          </a:p>
        </p:txBody>
      </p:sp>
      <p:sp>
        <p:nvSpPr>
          <p:cNvPr id="3" name="Content Placeholder 2">
            <a:extLst>
              <a:ext uri="{FF2B5EF4-FFF2-40B4-BE49-F238E27FC236}">
                <a16:creationId xmlns:a16="http://schemas.microsoft.com/office/drawing/2014/main" id="{92F61A80-CE06-4905-818C-919D2A2A1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Text Placeholder 3">
            <a:extLst>
              <a:ext uri="{FF2B5EF4-FFF2-40B4-BE49-F238E27FC236}">
                <a16:creationId xmlns:a16="http://schemas.microsoft.com/office/drawing/2014/main" id="{470BC850-8AF2-4C36-8E6B-29B26411B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B7DB3C-4C47-4D8F-8F8B-CCA5D9658774}"/>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6" name="Footer Placeholder 5">
            <a:extLst>
              <a:ext uri="{FF2B5EF4-FFF2-40B4-BE49-F238E27FC236}">
                <a16:creationId xmlns:a16="http://schemas.microsoft.com/office/drawing/2014/main" id="{BEB1757E-0B28-4743-AD7F-F47D342E77B9}"/>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48E3B9CD-8F3E-4AFB-9A7D-52A7B76AD3C4}"/>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280885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A651-A92B-479C-8B7D-972ECE5E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X"/>
          </a:p>
        </p:txBody>
      </p:sp>
      <p:sp>
        <p:nvSpPr>
          <p:cNvPr id="3" name="Picture Placeholder 2">
            <a:extLst>
              <a:ext uri="{FF2B5EF4-FFF2-40B4-BE49-F238E27FC236}">
                <a16:creationId xmlns:a16="http://schemas.microsoft.com/office/drawing/2014/main" id="{4587AC39-100D-45B0-8D5A-68DCFD522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X"/>
          </a:p>
        </p:txBody>
      </p:sp>
      <p:sp>
        <p:nvSpPr>
          <p:cNvPr id="4" name="Text Placeholder 3">
            <a:extLst>
              <a:ext uri="{FF2B5EF4-FFF2-40B4-BE49-F238E27FC236}">
                <a16:creationId xmlns:a16="http://schemas.microsoft.com/office/drawing/2014/main" id="{501DEBB9-ACDD-4175-9A75-25963DB5D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521D77-2BDE-47B5-8B64-8B6A9B22022F}"/>
              </a:ext>
            </a:extLst>
          </p:cNvPr>
          <p:cNvSpPr>
            <a:spLocks noGrp="1"/>
          </p:cNvSpPr>
          <p:nvPr>
            <p:ph type="dt" sz="half" idx="10"/>
          </p:nvPr>
        </p:nvSpPr>
        <p:spPr/>
        <p:txBody>
          <a:bodyPr/>
          <a:lstStyle/>
          <a:p>
            <a:fld id="{33B7B765-02C7-4398-A401-88C1DF549C8D}" type="datetimeFigureOut">
              <a:rPr lang="en-SX" smtClean="0"/>
              <a:t>17/09/2019</a:t>
            </a:fld>
            <a:endParaRPr lang="en-SX"/>
          </a:p>
        </p:txBody>
      </p:sp>
      <p:sp>
        <p:nvSpPr>
          <p:cNvPr id="6" name="Footer Placeholder 5">
            <a:extLst>
              <a:ext uri="{FF2B5EF4-FFF2-40B4-BE49-F238E27FC236}">
                <a16:creationId xmlns:a16="http://schemas.microsoft.com/office/drawing/2014/main" id="{19A5DE2A-E5A2-4FA1-8493-14C17387F13A}"/>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79CC446B-7514-4C98-B0BB-E3E7DB49CFAB}"/>
              </a:ext>
            </a:extLst>
          </p:cNvPr>
          <p:cNvSpPr>
            <a:spLocks noGrp="1"/>
          </p:cNvSpPr>
          <p:nvPr>
            <p:ph type="sldNum" sz="quarter" idx="12"/>
          </p:nvPr>
        </p:nvSpPr>
        <p:spPr/>
        <p:txBody>
          <a:bodyPr/>
          <a:lstStyle/>
          <a:p>
            <a:fld id="{55E514D8-C5EA-45FB-BFBE-22BCA798210D}" type="slidenum">
              <a:rPr lang="en-SX" smtClean="0"/>
              <a:t>‹#›</a:t>
            </a:fld>
            <a:endParaRPr lang="en-SX"/>
          </a:p>
        </p:txBody>
      </p:sp>
    </p:spTree>
    <p:extLst>
      <p:ext uri="{BB962C8B-B14F-4D97-AF65-F5344CB8AC3E}">
        <p14:creationId xmlns:p14="http://schemas.microsoft.com/office/powerpoint/2010/main" val="202723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EE87A-D2AA-4B4D-83C6-716793AAD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X"/>
          </a:p>
        </p:txBody>
      </p:sp>
      <p:sp>
        <p:nvSpPr>
          <p:cNvPr id="3" name="Text Placeholder 2">
            <a:extLst>
              <a:ext uri="{FF2B5EF4-FFF2-40B4-BE49-F238E27FC236}">
                <a16:creationId xmlns:a16="http://schemas.microsoft.com/office/drawing/2014/main" id="{D61C97A1-1E06-4308-A772-270E28CD5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6C22846D-494A-46A3-9681-93FEA7563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7B765-02C7-4398-A401-88C1DF549C8D}" type="datetimeFigureOut">
              <a:rPr lang="en-SX" smtClean="0"/>
              <a:t>17/09/2019</a:t>
            </a:fld>
            <a:endParaRPr lang="en-SX"/>
          </a:p>
        </p:txBody>
      </p:sp>
      <p:sp>
        <p:nvSpPr>
          <p:cNvPr id="5" name="Footer Placeholder 4">
            <a:extLst>
              <a:ext uri="{FF2B5EF4-FFF2-40B4-BE49-F238E27FC236}">
                <a16:creationId xmlns:a16="http://schemas.microsoft.com/office/drawing/2014/main" id="{4FE950CD-A84A-4933-9EC1-309B7E4A5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X"/>
          </a:p>
        </p:txBody>
      </p:sp>
      <p:sp>
        <p:nvSpPr>
          <p:cNvPr id="6" name="Slide Number Placeholder 5">
            <a:extLst>
              <a:ext uri="{FF2B5EF4-FFF2-40B4-BE49-F238E27FC236}">
                <a16:creationId xmlns:a16="http://schemas.microsoft.com/office/drawing/2014/main" id="{D6D8E38C-AFE7-42F5-BD83-B89C34BE9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514D8-C5EA-45FB-BFBE-22BCA798210D}" type="slidenum">
              <a:rPr lang="en-SX" smtClean="0"/>
              <a:t>‹#›</a:t>
            </a:fld>
            <a:endParaRPr lang="en-SX"/>
          </a:p>
        </p:txBody>
      </p:sp>
    </p:spTree>
    <p:extLst>
      <p:ext uri="{BB962C8B-B14F-4D97-AF65-F5344CB8AC3E}">
        <p14:creationId xmlns:p14="http://schemas.microsoft.com/office/powerpoint/2010/main" val="73760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device&#10;&#10;Description generated with high confidence">
            <a:extLst>
              <a:ext uri="{FF2B5EF4-FFF2-40B4-BE49-F238E27FC236}">
                <a16:creationId xmlns:a16="http://schemas.microsoft.com/office/drawing/2014/main" id="{8BDF921F-1C54-43D1-8A1B-AB931BD37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17" y="2139729"/>
            <a:ext cx="3461371" cy="2975610"/>
          </a:xfrm>
          <a:prstGeom prst="rect">
            <a:avLst/>
          </a:prstGeom>
        </p:spPr>
      </p:pic>
      <p:pic>
        <p:nvPicPr>
          <p:cNvPr id="9" name="Picture 8" descr="A close up of sunglasses&#10;&#10;Description generated with very high confidence">
            <a:extLst>
              <a:ext uri="{FF2B5EF4-FFF2-40B4-BE49-F238E27FC236}">
                <a16:creationId xmlns:a16="http://schemas.microsoft.com/office/drawing/2014/main" id="{F6887504-634F-405C-A9A6-881392770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403" y="4230709"/>
            <a:ext cx="3185632" cy="1592816"/>
          </a:xfrm>
          <a:prstGeom prst="rect">
            <a:avLst/>
          </a:prstGeom>
        </p:spPr>
      </p:pic>
      <p:sp>
        <p:nvSpPr>
          <p:cNvPr id="2" name="Title 1">
            <a:extLst>
              <a:ext uri="{FF2B5EF4-FFF2-40B4-BE49-F238E27FC236}">
                <a16:creationId xmlns:a16="http://schemas.microsoft.com/office/drawing/2014/main" id="{F1766ACF-140F-4C35-B232-50E812DA9E94}"/>
              </a:ext>
            </a:extLst>
          </p:cNvPr>
          <p:cNvSpPr>
            <a:spLocks noGrp="1"/>
          </p:cNvSpPr>
          <p:nvPr>
            <p:ph type="ctrTitle"/>
          </p:nvPr>
        </p:nvSpPr>
        <p:spPr>
          <a:xfrm>
            <a:off x="1736035" y="805711"/>
            <a:ext cx="9144000" cy="1084815"/>
          </a:xfrm>
        </p:spPr>
        <p:txBody>
          <a:bodyPr/>
          <a:lstStyle/>
          <a:p>
            <a:r>
              <a:rPr lang="en-US" dirty="0">
                <a:latin typeface="Times New Roman" panose="02020603050405020304" pitchFamily="18" charset="0"/>
                <a:cs typeface="Times New Roman" panose="02020603050405020304" pitchFamily="18" charset="0"/>
              </a:rPr>
              <a:t>Bose Frames Audio Glasses</a:t>
            </a:r>
            <a:endParaRPr lang="en-SX"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C83FCF-E27B-46C0-AA14-D48310A59A67}"/>
              </a:ext>
            </a:extLst>
          </p:cNvPr>
          <p:cNvSpPr>
            <a:spLocks noGrp="1"/>
          </p:cNvSpPr>
          <p:nvPr>
            <p:ph type="subTitle" idx="1"/>
          </p:nvPr>
        </p:nvSpPr>
        <p:spPr>
          <a:xfrm>
            <a:off x="5380382" y="3032192"/>
            <a:ext cx="5088835" cy="1937374"/>
          </a:xfrm>
        </p:spPr>
        <p:txBody>
          <a:bodyPr>
            <a:normAutofit fontScale="92500" lnSpcReduction="20000"/>
          </a:bodyPr>
          <a:lstStyle/>
          <a:p>
            <a:pPr algn="r"/>
            <a:r>
              <a:rPr lang="en-US" dirty="0">
                <a:latin typeface="Times New Roman" panose="02020603050405020304" pitchFamily="18" charset="0"/>
                <a:cs typeface="Times New Roman" panose="02020603050405020304" pitchFamily="18" charset="0"/>
              </a:rPr>
              <a:t>Subject: Human Computer Interaction</a:t>
            </a:r>
          </a:p>
          <a:p>
            <a:pPr algn="r"/>
            <a:r>
              <a:rPr lang="en-US" dirty="0">
                <a:latin typeface="Times New Roman" panose="02020603050405020304" pitchFamily="18" charset="0"/>
                <a:cs typeface="Times New Roman" panose="02020603050405020304" pitchFamily="18" charset="0"/>
              </a:rPr>
              <a:t>Name: </a:t>
            </a:r>
            <a:r>
              <a:rPr lang="en-US" u="sng" dirty="0">
                <a:latin typeface="Times New Roman" panose="02020603050405020304" pitchFamily="18" charset="0"/>
                <a:cs typeface="Times New Roman" panose="02020603050405020304" pitchFamily="18" charset="0"/>
              </a:rPr>
              <a:t>Haris Anwer</a:t>
            </a:r>
          </a:p>
          <a:p>
            <a:pPr algn="r"/>
            <a:r>
              <a:rPr lang="en-US" dirty="0">
                <a:latin typeface="Times New Roman" panose="02020603050405020304" pitchFamily="18" charset="0"/>
                <a:cs typeface="Times New Roman" panose="02020603050405020304" pitchFamily="18" charset="0"/>
              </a:rPr>
              <a:t>Reg No: 45902</a:t>
            </a:r>
          </a:p>
          <a:p>
            <a:pPr algn="r"/>
            <a:r>
              <a:rPr lang="en-US" dirty="0">
                <a:latin typeface="Times New Roman" panose="02020603050405020304" pitchFamily="18" charset="0"/>
                <a:cs typeface="Times New Roman" panose="02020603050405020304" pitchFamily="18" charset="0"/>
              </a:rPr>
              <a:t>Class: BSIT 7A</a:t>
            </a:r>
          </a:p>
          <a:p>
            <a:pPr algn="r"/>
            <a:r>
              <a:rPr lang="en-US" dirty="0">
                <a:latin typeface="Times New Roman" panose="02020603050405020304" pitchFamily="18" charset="0"/>
                <a:cs typeface="Times New Roman" panose="02020603050405020304" pitchFamily="18" charset="0"/>
              </a:rPr>
              <a:t>Submitting To: Ms. Aniqa </a:t>
            </a:r>
          </a:p>
          <a:p>
            <a:endParaRPr lang="en-SX"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DAE0302-5805-46F3-B484-1AC93E0E058E}"/>
              </a:ext>
            </a:extLst>
          </p:cNvPr>
          <p:cNvSpPr/>
          <p:nvPr/>
        </p:nvSpPr>
        <p:spPr>
          <a:xfrm>
            <a:off x="11940209" y="-1"/>
            <a:ext cx="251791" cy="6701501"/>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
        <p:nvSpPr>
          <p:cNvPr id="15" name="Rectangle 14">
            <a:extLst>
              <a:ext uri="{FF2B5EF4-FFF2-40B4-BE49-F238E27FC236}">
                <a16:creationId xmlns:a16="http://schemas.microsoft.com/office/drawing/2014/main" id="{02ACC833-608A-4A67-8848-BFDE0DEC4CAE}"/>
              </a:ext>
            </a:extLst>
          </p:cNvPr>
          <p:cNvSpPr/>
          <p:nvPr/>
        </p:nvSpPr>
        <p:spPr>
          <a:xfrm>
            <a:off x="11502887" y="0"/>
            <a:ext cx="137821" cy="5976730"/>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
        <p:nvSpPr>
          <p:cNvPr id="16" name="Rectangle 15">
            <a:extLst>
              <a:ext uri="{FF2B5EF4-FFF2-40B4-BE49-F238E27FC236}">
                <a16:creationId xmlns:a16="http://schemas.microsoft.com/office/drawing/2014/main" id="{9F58DA59-6A4D-4479-B5BF-36A7CF62D3BC}"/>
              </a:ext>
            </a:extLst>
          </p:cNvPr>
          <p:cNvSpPr/>
          <p:nvPr/>
        </p:nvSpPr>
        <p:spPr>
          <a:xfrm rot="5400000">
            <a:off x="5974014" y="719530"/>
            <a:ext cx="236014" cy="12199956"/>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Tree>
    <p:extLst>
      <p:ext uri="{BB962C8B-B14F-4D97-AF65-F5344CB8AC3E}">
        <p14:creationId xmlns:p14="http://schemas.microsoft.com/office/powerpoint/2010/main" val="304331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r of sunglasses on a table&#10;&#10;Description generated with very high confidence">
            <a:extLst>
              <a:ext uri="{FF2B5EF4-FFF2-40B4-BE49-F238E27FC236}">
                <a16:creationId xmlns:a16="http://schemas.microsoft.com/office/drawing/2014/main" id="{261C5ECA-F3B1-4E48-8050-BAC9BE811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235" y="4601583"/>
            <a:ext cx="2428821" cy="2099918"/>
          </a:xfrm>
          <a:prstGeom prst="rect">
            <a:avLst/>
          </a:prstGeom>
        </p:spPr>
      </p:pic>
      <p:sp>
        <p:nvSpPr>
          <p:cNvPr id="3" name="Content Placeholder 2">
            <a:extLst>
              <a:ext uri="{FF2B5EF4-FFF2-40B4-BE49-F238E27FC236}">
                <a16:creationId xmlns:a16="http://schemas.microsoft.com/office/drawing/2014/main" id="{F6E81309-0ED5-4744-A6E6-030AB207EA60}"/>
              </a:ext>
            </a:extLst>
          </p:cNvPr>
          <p:cNvSpPr>
            <a:spLocks noGrp="1"/>
          </p:cNvSpPr>
          <p:nvPr>
            <p:ph idx="1"/>
          </p:nvPr>
        </p:nvSpPr>
        <p:spPr>
          <a:xfrm>
            <a:off x="861391" y="499482"/>
            <a:ext cx="10217425" cy="6202018"/>
          </a:xfrm>
        </p:spPr>
        <p:txBody>
          <a:bodyPr>
            <a:normAutofit fontScale="77500" lnSpcReduction="20000"/>
          </a:bodyPr>
          <a:lstStyle/>
          <a:p>
            <a:pPr marL="0" indent="0">
              <a:buNone/>
            </a:pPr>
            <a:r>
              <a:rPr lang="en-US" sz="3100" b="1" u="sng" dirty="0">
                <a:latin typeface="Times New Roman" panose="02020603050405020304" pitchFamily="18" charset="0"/>
                <a:cs typeface="Times New Roman" panose="02020603050405020304" pitchFamily="18" charset="0"/>
              </a:rPr>
              <a:t>INTRODUCTION:</a:t>
            </a:r>
          </a:p>
          <a:p>
            <a:pPr marL="0" indent="0" algn="just">
              <a:buNone/>
            </a:pPr>
            <a:r>
              <a:rPr lang="en-US" sz="2600" dirty="0"/>
              <a:t>Bose debuted an audio gadget this year that combined two things, cool sunglasses and wireless earbuds. If you throw a pair of these Bose Frames on during a sunny day spent outside, the frames themselves will play music, streamed from your phone via Bluetooth connection, exclusively for your ears. </a:t>
            </a:r>
          </a:p>
          <a:p>
            <a:pPr marL="0" indent="0" algn="just">
              <a:buNone/>
            </a:pPr>
            <a:endParaRPr lang="en-US" dirty="0"/>
          </a:p>
          <a:p>
            <a:pPr marL="0" indent="0">
              <a:buNone/>
            </a:pPr>
            <a:r>
              <a:rPr lang="en-US" sz="3100" b="1" u="sng" dirty="0">
                <a:latin typeface="Times New Roman" panose="02020603050405020304" pitchFamily="18" charset="0"/>
                <a:cs typeface="Times New Roman" panose="02020603050405020304" pitchFamily="18" charset="0"/>
              </a:rPr>
              <a:t>SPECIALTIES:</a:t>
            </a:r>
          </a:p>
          <a:p>
            <a:r>
              <a:rPr lang="en-US" u="sng" dirty="0"/>
              <a:t>Sound for You &amp; only You:</a:t>
            </a:r>
          </a:p>
          <a:p>
            <a:pPr marL="0" indent="0" algn="just">
              <a:buNone/>
            </a:pPr>
            <a:r>
              <a:rPr lang="en-US" sz="2600" dirty="0"/>
              <a:t>	No one else will be able to hear your music playing. The speakers are that good. You 	hear rich, immersive sound, while others hear practically nothing. Exclusive 	technologies and custom 	speakers direct sound at you and away from others. </a:t>
            </a:r>
          </a:p>
          <a:p>
            <a:r>
              <a:rPr lang="en-US" u="sng" dirty="0"/>
              <a:t>Ultramodern Material:</a:t>
            </a:r>
          </a:p>
          <a:p>
            <a:pPr marL="0" indent="0" algn="just">
              <a:buNone/>
            </a:pPr>
            <a:r>
              <a:rPr lang="en-US" sz="2600" dirty="0"/>
              <a:t>	Metal hinges. Nylon rims. Lenses that won’t easily scratch or shatter. Bose Frames are 	forged from materials as modern as their concept. They’re meticulously molded 	for comfort and built to last.</a:t>
            </a:r>
          </a:p>
          <a:p>
            <a:r>
              <a:rPr lang="en-US" u="sng" dirty="0"/>
              <a:t>Simple Design:</a:t>
            </a:r>
          </a:p>
          <a:p>
            <a:pPr marL="0" indent="0">
              <a:buNone/>
            </a:pPr>
            <a:r>
              <a:rPr lang="en-US" sz="2600" dirty="0"/>
              <a:t>	Its easy to use design increases its usability. It looks sober to wear.</a:t>
            </a:r>
          </a:p>
          <a:p>
            <a:r>
              <a:rPr lang="en-US" u="sng" dirty="0"/>
              <a:t>Market Price:</a:t>
            </a:r>
          </a:p>
          <a:p>
            <a:pPr marL="0" indent="0">
              <a:buNone/>
            </a:pPr>
            <a:r>
              <a:rPr lang="en-US" sz="2600" dirty="0"/>
              <a:t>	This product is easily available, can buy from amazon.com in just $ 199.0.</a:t>
            </a:r>
            <a:endParaRPr lang="en-SX" sz="2600" dirty="0"/>
          </a:p>
        </p:txBody>
      </p:sp>
      <p:sp>
        <p:nvSpPr>
          <p:cNvPr id="6" name="Rectangle 5">
            <a:extLst>
              <a:ext uri="{FF2B5EF4-FFF2-40B4-BE49-F238E27FC236}">
                <a16:creationId xmlns:a16="http://schemas.microsoft.com/office/drawing/2014/main" id="{288B0C17-81F3-46E5-A9EF-40D1181E236A}"/>
              </a:ext>
            </a:extLst>
          </p:cNvPr>
          <p:cNvSpPr/>
          <p:nvPr/>
        </p:nvSpPr>
        <p:spPr>
          <a:xfrm>
            <a:off x="11940209" y="-1"/>
            <a:ext cx="251791" cy="6701501"/>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
        <p:nvSpPr>
          <p:cNvPr id="8" name="Rectangle 7">
            <a:extLst>
              <a:ext uri="{FF2B5EF4-FFF2-40B4-BE49-F238E27FC236}">
                <a16:creationId xmlns:a16="http://schemas.microsoft.com/office/drawing/2014/main" id="{51CCA6CB-739E-49CD-B8B1-7095B865D5ED}"/>
              </a:ext>
            </a:extLst>
          </p:cNvPr>
          <p:cNvSpPr/>
          <p:nvPr/>
        </p:nvSpPr>
        <p:spPr>
          <a:xfrm>
            <a:off x="11502887" y="0"/>
            <a:ext cx="137821" cy="5976730"/>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
        <p:nvSpPr>
          <p:cNvPr id="9" name="Rectangle 8">
            <a:extLst>
              <a:ext uri="{FF2B5EF4-FFF2-40B4-BE49-F238E27FC236}">
                <a16:creationId xmlns:a16="http://schemas.microsoft.com/office/drawing/2014/main" id="{67D4AFDC-60CC-4FD9-AD9B-767F9919BB54}"/>
              </a:ext>
            </a:extLst>
          </p:cNvPr>
          <p:cNvSpPr/>
          <p:nvPr/>
        </p:nvSpPr>
        <p:spPr>
          <a:xfrm rot="5400000">
            <a:off x="5974014" y="719530"/>
            <a:ext cx="236014" cy="12199956"/>
          </a:xfrm>
          <a:prstGeom prst="rect">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81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X"/>
          </a:p>
        </p:txBody>
      </p:sp>
    </p:spTree>
    <p:extLst>
      <p:ext uri="{BB962C8B-B14F-4D97-AF65-F5344CB8AC3E}">
        <p14:creationId xmlns:p14="http://schemas.microsoft.com/office/powerpoint/2010/main" val="2925167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Bose Frames Audio Glasses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Bose Frames Audio Glasses</dc:title>
  <dc:creator>HIFSA BASHARAT</dc:creator>
  <cp:lastModifiedBy>HIFSA BASHARAT</cp:lastModifiedBy>
  <cp:revision>8</cp:revision>
  <dcterms:created xsi:type="dcterms:W3CDTF">2019-09-17T07:39:37Z</dcterms:created>
  <dcterms:modified xsi:type="dcterms:W3CDTF">2019-09-17T08:12:09Z</dcterms:modified>
</cp:coreProperties>
</file>