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306" r:id="rId5"/>
    <p:sldId id="266" r:id="rId6"/>
    <p:sldId id="267" r:id="rId7"/>
    <p:sldId id="307" r:id="rId8"/>
    <p:sldId id="308" r:id="rId9"/>
    <p:sldId id="309" r:id="rId10"/>
    <p:sldId id="310" r:id="rId11"/>
    <p:sldId id="311" r:id="rId12"/>
    <p:sldId id="257" r:id="rId13"/>
  </p:sldIdLst>
  <p:sldSz cx="12192000" cy="6858000"/>
  <p:notesSz cx="6858000" cy="9144000"/>
  <p:defaultTextStyle>
    <a:defPPr>
      <a:defRPr lang="en-S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38" autoAdjust="0"/>
    <p:restoredTop sz="94660"/>
  </p:normalViewPr>
  <p:slideViewPr>
    <p:cSldViewPr snapToGrid="0">
      <p:cViewPr varScale="1">
        <p:scale>
          <a:sx n="82" d="100"/>
          <a:sy n="82" d="100"/>
        </p:scale>
        <p:origin x="120"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FCA46-1A69-44D2-88F6-AEC292FA8C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X"/>
          </a:p>
        </p:txBody>
      </p:sp>
      <p:sp>
        <p:nvSpPr>
          <p:cNvPr id="3" name="Subtitle 2">
            <a:extLst>
              <a:ext uri="{FF2B5EF4-FFF2-40B4-BE49-F238E27FC236}">
                <a16:creationId xmlns:a16="http://schemas.microsoft.com/office/drawing/2014/main" id="{57375361-0692-4FC9-8B73-9B95D3A284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X"/>
          </a:p>
        </p:txBody>
      </p:sp>
      <p:sp>
        <p:nvSpPr>
          <p:cNvPr id="4" name="Date Placeholder 3">
            <a:extLst>
              <a:ext uri="{FF2B5EF4-FFF2-40B4-BE49-F238E27FC236}">
                <a16:creationId xmlns:a16="http://schemas.microsoft.com/office/drawing/2014/main" id="{64B752E4-13C9-465A-A9A1-2BBF8E223385}"/>
              </a:ext>
            </a:extLst>
          </p:cNvPr>
          <p:cNvSpPr>
            <a:spLocks noGrp="1"/>
          </p:cNvSpPr>
          <p:nvPr>
            <p:ph type="dt" sz="half" idx="10"/>
          </p:nvPr>
        </p:nvSpPr>
        <p:spPr/>
        <p:txBody>
          <a:bodyPr/>
          <a:lstStyle/>
          <a:p>
            <a:fld id="{85AB829D-5D45-4CCB-BC29-BBE4DE183E87}" type="datetimeFigureOut">
              <a:rPr lang="en-SX" smtClean="0"/>
              <a:t>21/12/2019</a:t>
            </a:fld>
            <a:endParaRPr lang="en-SX"/>
          </a:p>
        </p:txBody>
      </p:sp>
      <p:sp>
        <p:nvSpPr>
          <p:cNvPr id="5" name="Footer Placeholder 4">
            <a:extLst>
              <a:ext uri="{FF2B5EF4-FFF2-40B4-BE49-F238E27FC236}">
                <a16:creationId xmlns:a16="http://schemas.microsoft.com/office/drawing/2014/main" id="{06089E45-5C35-4101-A4C1-790E99B54A13}"/>
              </a:ext>
            </a:extLst>
          </p:cNvPr>
          <p:cNvSpPr>
            <a:spLocks noGrp="1"/>
          </p:cNvSpPr>
          <p:nvPr>
            <p:ph type="ftr" sz="quarter" idx="11"/>
          </p:nvPr>
        </p:nvSpPr>
        <p:spPr/>
        <p:txBody>
          <a:bodyPr/>
          <a:lstStyle/>
          <a:p>
            <a:endParaRPr lang="en-SX"/>
          </a:p>
        </p:txBody>
      </p:sp>
      <p:sp>
        <p:nvSpPr>
          <p:cNvPr id="6" name="Slide Number Placeholder 5">
            <a:extLst>
              <a:ext uri="{FF2B5EF4-FFF2-40B4-BE49-F238E27FC236}">
                <a16:creationId xmlns:a16="http://schemas.microsoft.com/office/drawing/2014/main" id="{BB4FB542-E6B7-4A03-BF82-DC6D79A13DE3}"/>
              </a:ext>
            </a:extLst>
          </p:cNvPr>
          <p:cNvSpPr>
            <a:spLocks noGrp="1"/>
          </p:cNvSpPr>
          <p:nvPr>
            <p:ph type="sldNum" sz="quarter" idx="12"/>
          </p:nvPr>
        </p:nvSpPr>
        <p:spPr/>
        <p:txBody>
          <a:bodyPr/>
          <a:lstStyle/>
          <a:p>
            <a:fld id="{D72AD97F-6639-4CF1-B4C6-E0F0BE419BCA}" type="slidenum">
              <a:rPr lang="en-SX" smtClean="0"/>
              <a:t>‹#›</a:t>
            </a:fld>
            <a:endParaRPr lang="en-SX"/>
          </a:p>
        </p:txBody>
      </p:sp>
    </p:spTree>
    <p:extLst>
      <p:ext uri="{BB962C8B-B14F-4D97-AF65-F5344CB8AC3E}">
        <p14:creationId xmlns:p14="http://schemas.microsoft.com/office/powerpoint/2010/main" val="1736225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46749-1783-4155-871A-2D56BEBB7CBA}"/>
              </a:ext>
            </a:extLst>
          </p:cNvPr>
          <p:cNvSpPr>
            <a:spLocks noGrp="1"/>
          </p:cNvSpPr>
          <p:nvPr>
            <p:ph type="title"/>
          </p:nvPr>
        </p:nvSpPr>
        <p:spPr/>
        <p:txBody>
          <a:bodyPr/>
          <a:lstStyle/>
          <a:p>
            <a:r>
              <a:rPr lang="en-US"/>
              <a:t>Click to edit Master title style</a:t>
            </a:r>
            <a:endParaRPr lang="en-SX"/>
          </a:p>
        </p:txBody>
      </p:sp>
      <p:sp>
        <p:nvSpPr>
          <p:cNvPr id="3" name="Vertical Text Placeholder 2">
            <a:extLst>
              <a:ext uri="{FF2B5EF4-FFF2-40B4-BE49-F238E27FC236}">
                <a16:creationId xmlns:a16="http://schemas.microsoft.com/office/drawing/2014/main" id="{4F6A554B-DFA6-4343-BBE5-503C1B89DD7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X"/>
          </a:p>
        </p:txBody>
      </p:sp>
      <p:sp>
        <p:nvSpPr>
          <p:cNvPr id="4" name="Date Placeholder 3">
            <a:extLst>
              <a:ext uri="{FF2B5EF4-FFF2-40B4-BE49-F238E27FC236}">
                <a16:creationId xmlns:a16="http://schemas.microsoft.com/office/drawing/2014/main" id="{A2D8E49D-BE26-46F6-975C-CCA134AFEFCB}"/>
              </a:ext>
            </a:extLst>
          </p:cNvPr>
          <p:cNvSpPr>
            <a:spLocks noGrp="1"/>
          </p:cNvSpPr>
          <p:nvPr>
            <p:ph type="dt" sz="half" idx="10"/>
          </p:nvPr>
        </p:nvSpPr>
        <p:spPr/>
        <p:txBody>
          <a:bodyPr/>
          <a:lstStyle/>
          <a:p>
            <a:fld id="{85AB829D-5D45-4CCB-BC29-BBE4DE183E87}" type="datetimeFigureOut">
              <a:rPr lang="en-SX" smtClean="0"/>
              <a:t>21/12/2019</a:t>
            </a:fld>
            <a:endParaRPr lang="en-SX"/>
          </a:p>
        </p:txBody>
      </p:sp>
      <p:sp>
        <p:nvSpPr>
          <p:cNvPr id="5" name="Footer Placeholder 4">
            <a:extLst>
              <a:ext uri="{FF2B5EF4-FFF2-40B4-BE49-F238E27FC236}">
                <a16:creationId xmlns:a16="http://schemas.microsoft.com/office/drawing/2014/main" id="{0BD934A1-57DC-4556-85D2-A7B67D124786}"/>
              </a:ext>
            </a:extLst>
          </p:cNvPr>
          <p:cNvSpPr>
            <a:spLocks noGrp="1"/>
          </p:cNvSpPr>
          <p:nvPr>
            <p:ph type="ftr" sz="quarter" idx="11"/>
          </p:nvPr>
        </p:nvSpPr>
        <p:spPr/>
        <p:txBody>
          <a:bodyPr/>
          <a:lstStyle/>
          <a:p>
            <a:endParaRPr lang="en-SX"/>
          </a:p>
        </p:txBody>
      </p:sp>
      <p:sp>
        <p:nvSpPr>
          <p:cNvPr id="6" name="Slide Number Placeholder 5">
            <a:extLst>
              <a:ext uri="{FF2B5EF4-FFF2-40B4-BE49-F238E27FC236}">
                <a16:creationId xmlns:a16="http://schemas.microsoft.com/office/drawing/2014/main" id="{08D7BB7D-A37A-4BB8-91E0-BD8463E6799D}"/>
              </a:ext>
            </a:extLst>
          </p:cNvPr>
          <p:cNvSpPr>
            <a:spLocks noGrp="1"/>
          </p:cNvSpPr>
          <p:nvPr>
            <p:ph type="sldNum" sz="quarter" idx="12"/>
          </p:nvPr>
        </p:nvSpPr>
        <p:spPr/>
        <p:txBody>
          <a:bodyPr/>
          <a:lstStyle/>
          <a:p>
            <a:fld id="{D72AD97F-6639-4CF1-B4C6-E0F0BE419BCA}" type="slidenum">
              <a:rPr lang="en-SX" smtClean="0"/>
              <a:t>‹#›</a:t>
            </a:fld>
            <a:endParaRPr lang="en-SX"/>
          </a:p>
        </p:txBody>
      </p:sp>
    </p:spTree>
    <p:extLst>
      <p:ext uri="{BB962C8B-B14F-4D97-AF65-F5344CB8AC3E}">
        <p14:creationId xmlns:p14="http://schemas.microsoft.com/office/powerpoint/2010/main" val="1601368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4B63C1-F326-4BA2-9C51-0E6266ABCE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X"/>
          </a:p>
        </p:txBody>
      </p:sp>
      <p:sp>
        <p:nvSpPr>
          <p:cNvPr id="3" name="Vertical Text Placeholder 2">
            <a:extLst>
              <a:ext uri="{FF2B5EF4-FFF2-40B4-BE49-F238E27FC236}">
                <a16:creationId xmlns:a16="http://schemas.microsoft.com/office/drawing/2014/main" id="{BABC6DDE-AD1E-4E21-88A8-3A3D1BA6C03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X"/>
          </a:p>
        </p:txBody>
      </p:sp>
      <p:sp>
        <p:nvSpPr>
          <p:cNvPr id="4" name="Date Placeholder 3">
            <a:extLst>
              <a:ext uri="{FF2B5EF4-FFF2-40B4-BE49-F238E27FC236}">
                <a16:creationId xmlns:a16="http://schemas.microsoft.com/office/drawing/2014/main" id="{2D64F6D8-EA57-483B-8B68-438668F6972D}"/>
              </a:ext>
            </a:extLst>
          </p:cNvPr>
          <p:cNvSpPr>
            <a:spLocks noGrp="1"/>
          </p:cNvSpPr>
          <p:nvPr>
            <p:ph type="dt" sz="half" idx="10"/>
          </p:nvPr>
        </p:nvSpPr>
        <p:spPr/>
        <p:txBody>
          <a:bodyPr/>
          <a:lstStyle/>
          <a:p>
            <a:fld id="{85AB829D-5D45-4CCB-BC29-BBE4DE183E87}" type="datetimeFigureOut">
              <a:rPr lang="en-SX" smtClean="0"/>
              <a:t>21/12/2019</a:t>
            </a:fld>
            <a:endParaRPr lang="en-SX"/>
          </a:p>
        </p:txBody>
      </p:sp>
      <p:sp>
        <p:nvSpPr>
          <p:cNvPr id="5" name="Footer Placeholder 4">
            <a:extLst>
              <a:ext uri="{FF2B5EF4-FFF2-40B4-BE49-F238E27FC236}">
                <a16:creationId xmlns:a16="http://schemas.microsoft.com/office/drawing/2014/main" id="{1989015E-21B2-4E97-8695-1AE19D1C91B0}"/>
              </a:ext>
            </a:extLst>
          </p:cNvPr>
          <p:cNvSpPr>
            <a:spLocks noGrp="1"/>
          </p:cNvSpPr>
          <p:nvPr>
            <p:ph type="ftr" sz="quarter" idx="11"/>
          </p:nvPr>
        </p:nvSpPr>
        <p:spPr/>
        <p:txBody>
          <a:bodyPr/>
          <a:lstStyle/>
          <a:p>
            <a:endParaRPr lang="en-SX"/>
          </a:p>
        </p:txBody>
      </p:sp>
      <p:sp>
        <p:nvSpPr>
          <p:cNvPr id="6" name="Slide Number Placeholder 5">
            <a:extLst>
              <a:ext uri="{FF2B5EF4-FFF2-40B4-BE49-F238E27FC236}">
                <a16:creationId xmlns:a16="http://schemas.microsoft.com/office/drawing/2014/main" id="{842849E6-4EF6-4365-B4F9-DCDD3258B453}"/>
              </a:ext>
            </a:extLst>
          </p:cNvPr>
          <p:cNvSpPr>
            <a:spLocks noGrp="1"/>
          </p:cNvSpPr>
          <p:nvPr>
            <p:ph type="sldNum" sz="quarter" idx="12"/>
          </p:nvPr>
        </p:nvSpPr>
        <p:spPr/>
        <p:txBody>
          <a:bodyPr/>
          <a:lstStyle/>
          <a:p>
            <a:fld id="{D72AD97F-6639-4CF1-B4C6-E0F0BE419BCA}" type="slidenum">
              <a:rPr lang="en-SX" smtClean="0"/>
              <a:t>‹#›</a:t>
            </a:fld>
            <a:endParaRPr lang="en-SX"/>
          </a:p>
        </p:txBody>
      </p:sp>
    </p:spTree>
    <p:extLst>
      <p:ext uri="{BB962C8B-B14F-4D97-AF65-F5344CB8AC3E}">
        <p14:creationId xmlns:p14="http://schemas.microsoft.com/office/powerpoint/2010/main" val="3696009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380AD-7BA7-4561-960C-521474689C90}"/>
              </a:ext>
            </a:extLst>
          </p:cNvPr>
          <p:cNvSpPr>
            <a:spLocks noGrp="1"/>
          </p:cNvSpPr>
          <p:nvPr>
            <p:ph type="title"/>
          </p:nvPr>
        </p:nvSpPr>
        <p:spPr/>
        <p:txBody>
          <a:bodyPr/>
          <a:lstStyle/>
          <a:p>
            <a:r>
              <a:rPr lang="en-US"/>
              <a:t>Click to edit Master title style</a:t>
            </a:r>
            <a:endParaRPr lang="en-SX"/>
          </a:p>
        </p:txBody>
      </p:sp>
      <p:sp>
        <p:nvSpPr>
          <p:cNvPr id="3" name="Content Placeholder 2">
            <a:extLst>
              <a:ext uri="{FF2B5EF4-FFF2-40B4-BE49-F238E27FC236}">
                <a16:creationId xmlns:a16="http://schemas.microsoft.com/office/drawing/2014/main" id="{F374E8B9-AAA5-46C7-A840-F23E4AE13D8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X"/>
          </a:p>
        </p:txBody>
      </p:sp>
      <p:sp>
        <p:nvSpPr>
          <p:cNvPr id="4" name="Date Placeholder 3">
            <a:extLst>
              <a:ext uri="{FF2B5EF4-FFF2-40B4-BE49-F238E27FC236}">
                <a16:creationId xmlns:a16="http://schemas.microsoft.com/office/drawing/2014/main" id="{8E255426-19C8-411B-90E1-67741CC01D7E}"/>
              </a:ext>
            </a:extLst>
          </p:cNvPr>
          <p:cNvSpPr>
            <a:spLocks noGrp="1"/>
          </p:cNvSpPr>
          <p:nvPr>
            <p:ph type="dt" sz="half" idx="10"/>
          </p:nvPr>
        </p:nvSpPr>
        <p:spPr/>
        <p:txBody>
          <a:bodyPr/>
          <a:lstStyle/>
          <a:p>
            <a:fld id="{85AB829D-5D45-4CCB-BC29-BBE4DE183E87}" type="datetimeFigureOut">
              <a:rPr lang="en-SX" smtClean="0"/>
              <a:t>21/12/2019</a:t>
            </a:fld>
            <a:endParaRPr lang="en-SX"/>
          </a:p>
        </p:txBody>
      </p:sp>
      <p:sp>
        <p:nvSpPr>
          <p:cNvPr id="5" name="Footer Placeholder 4">
            <a:extLst>
              <a:ext uri="{FF2B5EF4-FFF2-40B4-BE49-F238E27FC236}">
                <a16:creationId xmlns:a16="http://schemas.microsoft.com/office/drawing/2014/main" id="{65588ACE-A405-44DE-B468-8377C1289AF7}"/>
              </a:ext>
            </a:extLst>
          </p:cNvPr>
          <p:cNvSpPr>
            <a:spLocks noGrp="1"/>
          </p:cNvSpPr>
          <p:nvPr>
            <p:ph type="ftr" sz="quarter" idx="11"/>
          </p:nvPr>
        </p:nvSpPr>
        <p:spPr/>
        <p:txBody>
          <a:bodyPr/>
          <a:lstStyle/>
          <a:p>
            <a:endParaRPr lang="en-SX"/>
          </a:p>
        </p:txBody>
      </p:sp>
      <p:sp>
        <p:nvSpPr>
          <p:cNvPr id="6" name="Slide Number Placeholder 5">
            <a:extLst>
              <a:ext uri="{FF2B5EF4-FFF2-40B4-BE49-F238E27FC236}">
                <a16:creationId xmlns:a16="http://schemas.microsoft.com/office/drawing/2014/main" id="{1380089A-AC29-46AF-9398-8D8E9B17F249}"/>
              </a:ext>
            </a:extLst>
          </p:cNvPr>
          <p:cNvSpPr>
            <a:spLocks noGrp="1"/>
          </p:cNvSpPr>
          <p:nvPr>
            <p:ph type="sldNum" sz="quarter" idx="12"/>
          </p:nvPr>
        </p:nvSpPr>
        <p:spPr/>
        <p:txBody>
          <a:bodyPr/>
          <a:lstStyle/>
          <a:p>
            <a:fld id="{D72AD97F-6639-4CF1-B4C6-E0F0BE419BCA}" type="slidenum">
              <a:rPr lang="en-SX" smtClean="0"/>
              <a:t>‹#›</a:t>
            </a:fld>
            <a:endParaRPr lang="en-SX"/>
          </a:p>
        </p:txBody>
      </p:sp>
    </p:spTree>
    <p:extLst>
      <p:ext uri="{BB962C8B-B14F-4D97-AF65-F5344CB8AC3E}">
        <p14:creationId xmlns:p14="http://schemas.microsoft.com/office/powerpoint/2010/main" val="4264228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821A-A2E1-4408-8112-E5DE8BEAB7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X"/>
          </a:p>
        </p:txBody>
      </p:sp>
      <p:sp>
        <p:nvSpPr>
          <p:cNvPr id="3" name="Text Placeholder 2">
            <a:extLst>
              <a:ext uri="{FF2B5EF4-FFF2-40B4-BE49-F238E27FC236}">
                <a16:creationId xmlns:a16="http://schemas.microsoft.com/office/drawing/2014/main" id="{E780D331-23E2-4D36-B7D0-377E0488FC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9BA555B-C3DB-42A4-8113-99577C716C69}"/>
              </a:ext>
            </a:extLst>
          </p:cNvPr>
          <p:cNvSpPr>
            <a:spLocks noGrp="1"/>
          </p:cNvSpPr>
          <p:nvPr>
            <p:ph type="dt" sz="half" idx="10"/>
          </p:nvPr>
        </p:nvSpPr>
        <p:spPr/>
        <p:txBody>
          <a:bodyPr/>
          <a:lstStyle/>
          <a:p>
            <a:fld id="{85AB829D-5D45-4CCB-BC29-BBE4DE183E87}" type="datetimeFigureOut">
              <a:rPr lang="en-SX" smtClean="0"/>
              <a:t>21/12/2019</a:t>
            </a:fld>
            <a:endParaRPr lang="en-SX"/>
          </a:p>
        </p:txBody>
      </p:sp>
      <p:sp>
        <p:nvSpPr>
          <p:cNvPr id="5" name="Footer Placeholder 4">
            <a:extLst>
              <a:ext uri="{FF2B5EF4-FFF2-40B4-BE49-F238E27FC236}">
                <a16:creationId xmlns:a16="http://schemas.microsoft.com/office/drawing/2014/main" id="{5CC21341-F536-4541-84AC-DF3A0DC77E49}"/>
              </a:ext>
            </a:extLst>
          </p:cNvPr>
          <p:cNvSpPr>
            <a:spLocks noGrp="1"/>
          </p:cNvSpPr>
          <p:nvPr>
            <p:ph type="ftr" sz="quarter" idx="11"/>
          </p:nvPr>
        </p:nvSpPr>
        <p:spPr/>
        <p:txBody>
          <a:bodyPr/>
          <a:lstStyle/>
          <a:p>
            <a:endParaRPr lang="en-SX"/>
          </a:p>
        </p:txBody>
      </p:sp>
      <p:sp>
        <p:nvSpPr>
          <p:cNvPr id="6" name="Slide Number Placeholder 5">
            <a:extLst>
              <a:ext uri="{FF2B5EF4-FFF2-40B4-BE49-F238E27FC236}">
                <a16:creationId xmlns:a16="http://schemas.microsoft.com/office/drawing/2014/main" id="{338FDD4F-1213-4860-8DF3-E2F12748EDAC}"/>
              </a:ext>
            </a:extLst>
          </p:cNvPr>
          <p:cNvSpPr>
            <a:spLocks noGrp="1"/>
          </p:cNvSpPr>
          <p:nvPr>
            <p:ph type="sldNum" sz="quarter" idx="12"/>
          </p:nvPr>
        </p:nvSpPr>
        <p:spPr/>
        <p:txBody>
          <a:bodyPr/>
          <a:lstStyle/>
          <a:p>
            <a:fld id="{D72AD97F-6639-4CF1-B4C6-E0F0BE419BCA}" type="slidenum">
              <a:rPr lang="en-SX" smtClean="0"/>
              <a:t>‹#›</a:t>
            </a:fld>
            <a:endParaRPr lang="en-SX"/>
          </a:p>
        </p:txBody>
      </p:sp>
    </p:spTree>
    <p:extLst>
      <p:ext uri="{BB962C8B-B14F-4D97-AF65-F5344CB8AC3E}">
        <p14:creationId xmlns:p14="http://schemas.microsoft.com/office/powerpoint/2010/main" val="2839382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C1995-9382-4B4A-951D-EEFF2FB8D2EF}"/>
              </a:ext>
            </a:extLst>
          </p:cNvPr>
          <p:cNvSpPr>
            <a:spLocks noGrp="1"/>
          </p:cNvSpPr>
          <p:nvPr>
            <p:ph type="title"/>
          </p:nvPr>
        </p:nvSpPr>
        <p:spPr/>
        <p:txBody>
          <a:bodyPr/>
          <a:lstStyle/>
          <a:p>
            <a:r>
              <a:rPr lang="en-US"/>
              <a:t>Click to edit Master title style</a:t>
            </a:r>
            <a:endParaRPr lang="en-SX"/>
          </a:p>
        </p:txBody>
      </p:sp>
      <p:sp>
        <p:nvSpPr>
          <p:cNvPr id="3" name="Content Placeholder 2">
            <a:extLst>
              <a:ext uri="{FF2B5EF4-FFF2-40B4-BE49-F238E27FC236}">
                <a16:creationId xmlns:a16="http://schemas.microsoft.com/office/drawing/2014/main" id="{321CAB67-63F4-4903-AEAF-32141F67285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X"/>
          </a:p>
        </p:txBody>
      </p:sp>
      <p:sp>
        <p:nvSpPr>
          <p:cNvPr id="4" name="Content Placeholder 3">
            <a:extLst>
              <a:ext uri="{FF2B5EF4-FFF2-40B4-BE49-F238E27FC236}">
                <a16:creationId xmlns:a16="http://schemas.microsoft.com/office/drawing/2014/main" id="{FC92E2DB-F2A4-4F48-B0DE-976342B4D97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X"/>
          </a:p>
        </p:txBody>
      </p:sp>
      <p:sp>
        <p:nvSpPr>
          <p:cNvPr id="5" name="Date Placeholder 4">
            <a:extLst>
              <a:ext uri="{FF2B5EF4-FFF2-40B4-BE49-F238E27FC236}">
                <a16:creationId xmlns:a16="http://schemas.microsoft.com/office/drawing/2014/main" id="{D8C9D3E3-2A8E-4CD9-9A5D-ADD2713B348A}"/>
              </a:ext>
            </a:extLst>
          </p:cNvPr>
          <p:cNvSpPr>
            <a:spLocks noGrp="1"/>
          </p:cNvSpPr>
          <p:nvPr>
            <p:ph type="dt" sz="half" idx="10"/>
          </p:nvPr>
        </p:nvSpPr>
        <p:spPr/>
        <p:txBody>
          <a:bodyPr/>
          <a:lstStyle/>
          <a:p>
            <a:fld id="{85AB829D-5D45-4CCB-BC29-BBE4DE183E87}" type="datetimeFigureOut">
              <a:rPr lang="en-SX" smtClean="0"/>
              <a:t>21/12/2019</a:t>
            </a:fld>
            <a:endParaRPr lang="en-SX"/>
          </a:p>
        </p:txBody>
      </p:sp>
      <p:sp>
        <p:nvSpPr>
          <p:cNvPr id="6" name="Footer Placeholder 5">
            <a:extLst>
              <a:ext uri="{FF2B5EF4-FFF2-40B4-BE49-F238E27FC236}">
                <a16:creationId xmlns:a16="http://schemas.microsoft.com/office/drawing/2014/main" id="{1D55CF22-ABF0-45D1-9CCC-1A50DCB7F0BD}"/>
              </a:ext>
            </a:extLst>
          </p:cNvPr>
          <p:cNvSpPr>
            <a:spLocks noGrp="1"/>
          </p:cNvSpPr>
          <p:nvPr>
            <p:ph type="ftr" sz="quarter" idx="11"/>
          </p:nvPr>
        </p:nvSpPr>
        <p:spPr/>
        <p:txBody>
          <a:bodyPr/>
          <a:lstStyle/>
          <a:p>
            <a:endParaRPr lang="en-SX"/>
          </a:p>
        </p:txBody>
      </p:sp>
      <p:sp>
        <p:nvSpPr>
          <p:cNvPr id="7" name="Slide Number Placeholder 6">
            <a:extLst>
              <a:ext uri="{FF2B5EF4-FFF2-40B4-BE49-F238E27FC236}">
                <a16:creationId xmlns:a16="http://schemas.microsoft.com/office/drawing/2014/main" id="{72211101-879E-464C-A9AB-7479AD78BF97}"/>
              </a:ext>
            </a:extLst>
          </p:cNvPr>
          <p:cNvSpPr>
            <a:spLocks noGrp="1"/>
          </p:cNvSpPr>
          <p:nvPr>
            <p:ph type="sldNum" sz="quarter" idx="12"/>
          </p:nvPr>
        </p:nvSpPr>
        <p:spPr/>
        <p:txBody>
          <a:bodyPr/>
          <a:lstStyle/>
          <a:p>
            <a:fld id="{D72AD97F-6639-4CF1-B4C6-E0F0BE419BCA}" type="slidenum">
              <a:rPr lang="en-SX" smtClean="0"/>
              <a:t>‹#›</a:t>
            </a:fld>
            <a:endParaRPr lang="en-SX"/>
          </a:p>
        </p:txBody>
      </p:sp>
    </p:spTree>
    <p:extLst>
      <p:ext uri="{BB962C8B-B14F-4D97-AF65-F5344CB8AC3E}">
        <p14:creationId xmlns:p14="http://schemas.microsoft.com/office/powerpoint/2010/main" val="1666806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9148E-D464-48BE-AE72-1EA9CF23E0AA}"/>
              </a:ext>
            </a:extLst>
          </p:cNvPr>
          <p:cNvSpPr>
            <a:spLocks noGrp="1"/>
          </p:cNvSpPr>
          <p:nvPr>
            <p:ph type="title"/>
          </p:nvPr>
        </p:nvSpPr>
        <p:spPr>
          <a:xfrm>
            <a:off x="839788" y="365125"/>
            <a:ext cx="10515600" cy="1325563"/>
          </a:xfrm>
        </p:spPr>
        <p:txBody>
          <a:bodyPr/>
          <a:lstStyle/>
          <a:p>
            <a:r>
              <a:rPr lang="en-US"/>
              <a:t>Click to edit Master title style</a:t>
            </a:r>
            <a:endParaRPr lang="en-SX"/>
          </a:p>
        </p:txBody>
      </p:sp>
      <p:sp>
        <p:nvSpPr>
          <p:cNvPr id="3" name="Text Placeholder 2">
            <a:extLst>
              <a:ext uri="{FF2B5EF4-FFF2-40B4-BE49-F238E27FC236}">
                <a16:creationId xmlns:a16="http://schemas.microsoft.com/office/drawing/2014/main" id="{D356B7DE-E0FE-417A-A10C-395FC24B81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A056220-94CE-43C2-8855-A343A4842BE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X"/>
          </a:p>
        </p:txBody>
      </p:sp>
      <p:sp>
        <p:nvSpPr>
          <p:cNvPr id="5" name="Text Placeholder 4">
            <a:extLst>
              <a:ext uri="{FF2B5EF4-FFF2-40B4-BE49-F238E27FC236}">
                <a16:creationId xmlns:a16="http://schemas.microsoft.com/office/drawing/2014/main" id="{7FB7B0EE-530D-4895-A29F-556F9FDA50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A01B500-BA11-4957-8B17-05B0DFDD56C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X"/>
          </a:p>
        </p:txBody>
      </p:sp>
      <p:sp>
        <p:nvSpPr>
          <p:cNvPr id="7" name="Date Placeholder 6">
            <a:extLst>
              <a:ext uri="{FF2B5EF4-FFF2-40B4-BE49-F238E27FC236}">
                <a16:creationId xmlns:a16="http://schemas.microsoft.com/office/drawing/2014/main" id="{8665CEBA-4C75-4AB7-9D20-7618218E790A}"/>
              </a:ext>
            </a:extLst>
          </p:cNvPr>
          <p:cNvSpPr>
            <a:spLocks noGrp="1"/>
          </p:cNvSpPr>
          <p:nvPr>
            <p:ph type="dt" sz="half" idx="10"/>
          </p:nvPr>
        </p:nvSpPr>
        <p:spPr/>
        <p:txBody>
          <a:bodyPr/>
          <a:lstStyle/>
          <a:p>
            <a:fld id="{85AB829D-5D45-4CCB-BC29-BBE4DE183E87}" type="datetimeFigureOut">
              <a:rPr lang="en-SX" smtClean="0"/>
              <a:t>21/12/2019</a:t>
            </a:fld>
            <a:endParaRPr lang="en-SX"/>
          </a:p>
        </p:txBody>
      </p:sp>
      <p:sp>
        <p:nvSpPr>
          <p:cNvPr id="8" name="Footer Placeholder 7">
            <a:extLst>
              <a:ext uri="{FF2B5EF4-FFF2-40B4-BE49-F238E27FC236}">
                <a16:creationId xmlns:a16="http://schemas.microsoft.com/office/drawing/2014/main" id="{46B3CAA0-7A09-41CD-A0F5-FCE2BF35731F}"/>
              </a:ext>
            </a:extLst>
          </p:cNvPr>
          <p:cNvSpPr>
            <a:spLocks noGrp="1"/>
          </p:cNvSpPr>
          <p:nvPr>
            <p:ph type="ftr" sz="quarter" idx="11"/>
          </p:nvPr>
        </p:nvSpPr>
        <p:spPr/>
        <p:txBody>
          <a:bodyPr/>
          <a:lstStyle/>
          <a:p>
            <a:endParaRPr lang="en-SX"/>
          </a:p>
        </p:txBody>
      </p:sp>
      <p:sp>
        <p:nvSpPr>
          <p:cNvPr id="9" name="Slide Number Placeholder 8">
            <a:extLst>
              <a:ext uri="{FF2B5EF4-FFF2-40B4-BE49-F238E27FC236}">
                <a16:creationId xmlns:a16="http://schemas.microsoft.com/office/drawing/2014/main" id="{4198C706-6D3E-4972-AA48-3C20D054CF7C}"/>
              </a:ext>
            </a:extLst>
          </p:cNvPr>
          <p:cNvSpPr>
            <a:spLocks noGrp="1"/>
          </p:cNvSpPr>
          <p:nvPr>
            <p:ph type="sldNum" sz="quarter" idx="12"/>
          </p:nvPr>
        </p:nvSpPr>
        <p:spPr/>
        <p:txBody>
          <a:bodyPr/>
          <a:lstStyle/>
          <a:p>
            <a:fld id="{D72AD97F-6639-4CF1-B4C6-E0F0BE419BCA}" type="slidenum">
              <a:rPr lang="en-SX" smtClean="0"/>
              <a:t>‹#›</a:t>
            </a:fld>
            <a:endParaRPr lang="en-SX"/>
          </a:p>
        </p:txBody>
      </p:sp>
    </p:spTree>
    <p:extLst>
      <p:ext uri="{BB962C8B-B14F-4D97-AF65-F5344CB8AC3E}">
        <p14:creationId xmlns:p14="http://schemas.microsoft.com/office/powerpoint/2010/main" val="3531176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3C547-2AF7-4F5F-9A85-DE23B3628D5D}"/>
              </a:ext>
            </a:extLst>
          </p:cNvPr>
          <p:cNvSpPr>
            <a:spLocks noGrp="1"/>
          </p:cNvSpPr>
          <p:nvPr>
            <p:ph type="title"/>
          </p:nvPr>
        </p:nvSpPr>
        <p:spPr/>
        <p:txBody>
          <a:bodyPr/>
          <a:lstStyle/>
          <a:p>
            <a:r>
              <a:rPr lang="en-US"/>
              <a:t>Click to edit Master title style</a:t>
            </a:r>
            <a:endParaRPr lang="en-SX"/>
          </a:p>
        </p:txBody>
      </p:sp>
      <p:sp>
        <p:nvSpPr>
          <p:cNvPr id="3" name="Date Placeholder 2">
            <a:extLst>
              <a:ext uri="{FF2B5EF4-FFF2-40B4-BE49-F238E27FC236}">
                <a16:creationId xmlns:a16="http://schemas.microsoft.com/office/drawing/2014/main" id="{8192255B-955A-4086-83E2-D2C3F1BB3CE1}"/>
              </a:ext>
            </a:extLst>
          </p:cNvPr>
          <p:cNvSpPr>
            <a:spLocks noGrp="1"/>
          </p:cNvSpPr>
          <p:nvPr>
            <p:ph type="dt" sz="half" idx="10"/>
          </p:nvPr>
        </p:nvSpPr>
        <p:spPr/>
        <p:txBody>
          <a:bodyPr/>
          <a:lstStyle/>
          <a:p>
            <a:fld id="{85AB829D-5D45-4CCB-BC29-BBE4DE183E87}" type="datetimeFigureOut">
              <a:rPr lang="en-SX" smtClean="0"/>
              <a:t>21/12/2019</a:t>
            </a:fld>
            <a:endParaRPr lang="en-SX"/>
          </a:p>
        </p:txBody>
      </p:sp>
      <p:sp>
        <p:nvSpPr>
          <p:cNvPr id="4" name="Footer Placeholder 3">
            <a:extLst>
              <a:ext uri="{FF2B5EF4-FFF2-40B4-BE49-F238E27FC236}">
                <a16:creationId xmlns:a16="http://schemas.microsoft.com/office/drawing/2014/main" id="{0971A8EE-2C5F-48AB-B0F6-286E790949CE}"/>
              </a:ext>
            </a:extLst>
          </p:cNvPr>
          <p:cNvSpPr>
            <a:spLocks noGrp="1"/>
          </p:cNvSpPr>
          <p:nvPr>
            <p:ph type="ftr" sz="quarter" idx="11"/>
          </p:nvPr>
        </p:nvSpPr>
        <p:spPr/>
        <p:txBody>
          <a:bodyPr/>
          <a:lstStyle/>
          <a:p>
            <a:endParaRPr lang="en-SX"/>
          </a:p>
        </p:txBody>
      </p:sp>
      <p:sp>
        <p:nvSpPr>
          <p:cNvPr id="5" name="Slide Number Placeholder 4">
            <a:extLst>
              <a:ext uri="{FF2B5EF4-FFF2-40B4-BE49-F238E27FC236}">
                <a16:creationId xmlns:a16="http://schemas.microsoft.com/office/drawing/2014/main" id="{B15AF343-B0D3-42C5-B346-8E8B927348A8}"/>
              </a:ext>
            </a:extLst>
          </p:cNvPr>
          <p:cNvSpPr>
            <a:spLocks noGrp="1"/>
          </p:cNvSpPr>
          <p:nvPr>
            <p:ph type="sldNum" sz="quarter" idx="12"/>
          </p:nvPr>
        </p:nvSpPr>
        <p:spPr/>
        <p:txBody>
          <a:bodyPr/>
          <a:lstStyle/>
          <a:p>
            <a:fld id="{D72AD97F-6639-4CF1-B4C6-E0F0BE419BCA}" type="slidenum">
              <a:rPr lang="en-SX" smtClean="0"/>
              <a:t>‹#›</a:t>
            </a:fld>
            <a:endParaRPr lang="en-SX"/>
          </a:p>
        </p:txBody>
      </p:sp>
    </p:spTree>
    <p:extLst>
      <p:ext uri="{BB962C8B-B14F-4D97-AF65-F5344CB8AC3E}">
        <p14:creationId xmlns:p14="http://schemas.microsoft.com/office/powerpoint/2010/main" val="1595262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0A7A6F-7911-45FC-8F46-32B226E707D3}"/>
              </a:ext>
            </a:extLst>
          </p:cNvPr>
          <p:cNvSpPr>
            <a:spLocks noGrp="1"/>
          </p:cNvSpPr>
          <p:nvPr>
            <p:ph type="dt" sz="half" idx="10"/>
          </p:nvPr>
        </p:nvSpPr>
        <p:spPr/>
        <p:txBody>
          <a:bodyPr/>
          <a:lstStyle/>
          <a:p>
            <a:fld id="{85AB829D-5D45-4CCB-BC29-BBE4DE183E87}" type="datetimeFigureOut">
              <a:rPr lang="en-SX" smtClean="0"/>
              <a:t>21/12/2019</a:t>
            </a:fld>
            <a:endParaRPr lang="en-SX"/>
          </a:p>
        </p:txBody>
      </p:sp>
      <p:sp>
        <p:nvSpPr>
          <p:cNvPr id="3" name="Footer Placeholder 2">
            <a:extLst>
              <a:ext uri="{FF2B5EF4-FFF2-40B4-BE49-F238E27FC236}">
                <a16:creationId xmlns:a16="http://schemas.microsoft.com/office/drawing/2014/main" id="{36EDB35C-A287-4B5C-8006-D92916CAFA94}"/>
              </a:ext>
            </a:extLst>
          </p:cNvPr>
          <p:cNvSpPr>
            <a:spLocks noGrp="1"/>
          </p:cNvSpPr>
          <p:nvPr>
            <p:ph type="ftr" sz="quarter" idx="11"/>
          </p:nvPr>
        </p:nvSpPr>
        <p:spPr/>
        <p:txBody>
          <a:bodyPr/>
          <a:lstStyle/>
          <a:p>
            <a:endParaRPr lang="en-SX"/>
          </a:p>
        </p:txBody>
      </p:sp>
      <p:sp>
        <p:nvSpPr>
          <p:cNvPr id="4" name="Slide Number Placeholder 3">
            <a:extLst>
              <a:ext uri="{FF2B5EF4-FFF2-40B4-BE49-F238E27FC236}">
                <a16:creationId xmlns:a16="http://schemas.microsoft.com/office/drawing/2014/main" id="{6C540722-D970-4F7F-85B8-18B21CE2A3B3}"/>
              </a:ext>
            </a:extLst>
          </p:cNvPr>
          <p:cNvSpPr>
            <a:spLocks noGrp="1"/>
          </p:cNvSpPr>
          <p:nvPr>
            <p:ph type="sldNum" sz="quarter" idx="12"/>
          </p:nvPr>
        </p:nvSpPr>
        <p:spPr/>
        <p:txBody>
          <a:bodyPr/>
          <a:lstStyle/>
          <a:p>
            <a:fld id="{D72AD97F-6639-4CF1-B4C6-E0F0BE419BCA}" type="slidenum">
              <a:rPr lang="en-SX" smtClean="0"/>
              <a:t>‹#›</a:t>
            </a:fld>
            <a:endParaRPr lang="en-SX"/>
          </a:p>
        </p:txBody>
      </p:sp>
    </p:spTree>
    <p:extLst>
      <p:ext uri="{BB962C8B-B14F-4D97-AF65-F5344CB8AC3E}">
        <p14:creationId xmlns:p14="http://schemas.microsoft.com/office/powerpoint/2010/main" val="3080983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AA1A3-FB2D-4BC5-A38E-FFE879E760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X"/>
          </a:p>
        </p:txBody>
      </p:sp>
      <p:sp>
        <p:nvSpPr>
          <p:cNvPr id="3" name="Content Placeholder 2">
            <a:extLst>
              <a:ext uri="{FF2B5EF4-FFF2-40B4-BE49-F238E27FC236}">
                <a16:creationId xmlns:a16="http://schemas.microsoft.com/office/drawing/2014/main" id="{6BA33C8F-B084-4AB5-BDE3-2D8FF5423F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X"/>
          </a:p>
        </p:txBody>
      </p:sp>
      <p:sp>
        <p:nvSpPr>
          <p:cNvPr id="4" name="Text Placeholder 3">
            <a:extLst>
              <a:ext uri="{FF2B5EF4-FFF2-40B4-BE49-F238E27FC236}">
                <a16:creationId xmlns:a16="http://schemas.microsoft.com/office/drawing/2014/main" id="{A82B9E40-6ABB-4443-B2E8-037F2FA651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855B9E-0B7E-43C4-B48D-FE41FD4FCE32}"/>
              </a:ext>
            </a:extLst>
          </p:cNvPr>
          <p:cNvSpPr>
            <a:spLocks noGrp="1"/>
          </p:cNvSpPr>
          <p:nvPr>
            <p:ph type="dt" sz="half" idx="10"/>
          </p:nvPr>
        </p:nvSpPr>
        <p:spPr/>
        <p:txBody>
          <a:bodyPr/>
          <a:lstStyle/>
          <a:p>
            <a:fld id="{85AB829D-5D45-4CCB-BC29-BBE4DE183E87}" type="datetimeFigureOut">
              <a:rPr lang="en-SX" smtClean="0"/>
              <a:t>21/12/2019</a:t>
            </a:fld>
            <a:endParaRPr lang="en-SX"/>
          </a:p>
        </p:txBody>
      </p:sp>
      <p:sp>
        <p:nvSpPr>
          <p:cNvPr id="6" name="Footer Placeholder 5">
            <a:extLst>
              <a:ext uri="{FF2B5EF4-FFF2-40B4-BE49-F238E27FC236}">
                <a16:creationId xmlns:a16="http://schemas.microsoft.com/office/drawing/2014/main" id="{A1CAE53A-3F15-47CE-A41F-9FDEBAE9D3A4}"/>
              </a:ext>
            </a:extLst>
          </p:cNvPr>
          <p:cNvSpPr>
            <a:spLocks noGrp="1"/>
          </p:cNvSpPr>
          <p:nvPr>
            <p:ph type="ftr" sz="quarter" idx="11"/>
          </p:nvPr>
        </p:nvSpPr>
        <p:spPr/>
        <p:txBody>
          <a:bodyPr/>
          <a:lstStyle/>
          <a:p>
            <a:endParaRPr lang="en-SX"/>
          </a:p>
        </p:txBody>
      </p:sp>
      <p:sp>
        <p:nvSpPr>
          <p:cNvPr id="7" name="Slide Number Placeholder 6">
            <a:extLst>
              <a:ext uri="{FF2B5EF4-FFF2-40B4-BE49-F238E27FC236}">
                <a16:creationId xmlns:a16="http://schemas.microsoft.com/office/drawing/2014/main" id="{6CCC8113-FA4E-4013-A0D7-C2D4695EE3A1}"/>
              </a:ext>
            </a:extLst>
          </p:cNvPr>
          <p:cNvSpPr>
            <a:spLocks noGrp="1"/>
          </p:cNvSpPr>
          <p:nvPr>
            <p:ph type="sldNum" sz="quarter" idx="12"/>
          </p:nvPr>
        </p:nvSpPr>
        <p:spPr/>
        <p:txBody>
          <a:bodyPr/>
          <a:lstStyle/>
          <a:p>
            <a:fld id="{D72AD97F-6639-4CF1-B4C6-E0F0BE419BCA}" type="slidenum">
              <a:rPr lang="en-SX" smtClean="0"/>
              <a:t>‹#›</a:t>
            </a:fld>
            <a:endParaRPr lang="en-SX"/>
          </a:p>
        </p:txBody>
      </p:sp>
    </p:spTree>
    <p:extLst>
      <p:ext uri="{BB962C8B-B14F-4D97-AF65-F5344CB8AC3E}">
        <p14:creationId xmlns:p14="http://schemas.microsoft.com/office/powerpoint/2010/main" val="341492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C3336-6116-4D19-8BDF-524A45E02B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X"/>
          </a:p>
        </p:txBody>
      </p:sp>
      <p:sp>
        <p:nvSpPr>
          <p:cNvPr id="3" name="Picture Placeholder 2">
            <a:extLst>
              <a:ext uri="{FF2B5EF4-FFF2-40B4-BE49-F238E27FC236}">
                <a16:creationId xmlns:a16="http://schemas.microsoft.com/office/drawing/2014/main" id="{FA8D073E-9A4B-454C-820B-DAB8DC2EB5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X"/>
          </a:p>
        </p:txBody>
      </p:sp>
      <p:sp>
        <p:nvSpPr>
          <p:cNvPr id="4" name="Text Placeholder 3">
            <a:extLst>
              <a:ext uri="{FF2B5EF4-FFF2-40B4-BE49-F238E27FC236}">
                <a16:creationId xmlns:a16="http://schemas.microsoft.com/office/drawing/2014/main" id="{9E9F846C-CB17-4810-8BE5-E43DF7734C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6719D91-B5BA-4810-B8C0-4CF684726C9A}"/>
              </a:ext>
            </a:extLst>
          </p:cNvPr>
          <p:cNvSpPr>
            <a:spLocks noGrp="1"/>
          </p:cNvSpPr>
          <p:nvPr>
            <p:ph type="dt" sz="half" idx="10"/>
          </p:nvPr>
        </p:nvSpPr>
        <p:spPr/>
        <p:txBody>
          <a:bodyPr/>
          <a:lstStyle/>
          <a:p>
            <a:fld id="{85AB829D-5D45-4CCB-BC29-BBE4DE183E87}" type="datetimeFigureOut">
              <a:rPr lang="en-SX" smtClean="0"/>
              <a:t>21/12/2019</a:t>
            </a:fld>
            <a:endParaRPr lang="en-SX"/>
          </a:p>
        </p:txBody>
      </p:sp>
      <p:sp>
        <p:nvSpPr>
          <p:cNvPr id="6" name="Footer Placeholder 5">
            <a:extLst>
              <a:ext uri="{FF2B5EF4-FFF2-40B4-BE49-F238E27FC236}">
                <a16:creationId xmlns:a16="http://schemas.microsoft.com/office/drawing/2014/main" id="{E9587489-37E3-4C76-B416-F9F4C480C4A0}"/>
              </a:ext>
            </a:extLst>
          </p:cNvPr>
          <p:cNvSpPr>
            <a:spLocks noGrp="1"/>
          </p:cNvSpPr>
          <p:nvPr>
            <p:ph type="ftr" sz="quarter" idx="11"/>
          </p:nvPr>
        </p:nvSpPr>
        <p:spPr/>
        <p:txBody>
          <a:bodyPr/>
          <a:lstStyle/>
          <a:p>
            <a:endParaRPr lang="en-SX"/>
          </a:p>
        </p:txBody>
      </p:sp>
      <p:sp>
        <p:nvSpPr>
          <p:cNvPr id="7" name="Slide Number Placeholder 6">
            <a:extLst>
              <a:ext uri="{FF2B5EF4-FFF2-40B4-BE49-F238E27FC236}">
                <a16:creationId xmlns:a16="http://schemas.microsoft.com/office/drawing/2014/main" id="{DE504F53-E05E-4184-AA63-20FFFD5B93E6}"/>
              </a:ext>
            </a:extLst>
          </p:cNvPr>
          <p:cNvSpPr>
            <a:spLocks noGrp="1"/>
          </p:cNvSpPr>
          <p:nvPr>
            <p:ph type="sldNum" sz="quarter" idx="12"/>
          </p:nvPr>
        </p:nvSpPr>
        <p:spPr/>
        <p:txBody>
          <a:bodyPr/>
          <a:lstStyle/>
          <a:p>
            <a:fld id="{D72AD97F-6639-4CF1-B4C6-E0F0BE419BCA}" type="slidenum">
              <a:rPr lang="en-SX" smtClean="0"/>
              <a:t>‹#›</a:t>
            </a:fld>
            <a:endParaRPr lang="en-SX"/>
          </a:p>
        </p:txBody>
      </p:sp>
    </p:spTree>
    <p:extLst>
      <p:ext uri="{BB962C8B-B14F-4D97-AF65-F5344CB8AC3E}">
        <p14:creationId xmlns:p14="http://schemas.microsoft.com/office/powerpoint/2010/main" val="251617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B64EBF-1D48-4C2D-B9AB-5CF77F7FC5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X"/>
          </a:p>
        </p:txBody>
      </p:sp>
      <p:sp>
        <p:nvSpPr>
          <p:cNvPr id="3" name="Text Placeholder 2">
            <a:extLst>
              <a:ext uri="{FF2B5EF4-FFF2-40B4-BE49-F238E27FC236}">
                <a16:creationId xmlns:a16="http://schemas.microsoft.com/office/drawing/2014/main" id="{82C23138-2BCF-4D77-83E0-01BA97F3B0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X"/>
          </a:p>
        </p:txBody>
      </p:sp>
      <p:sp>
        <p:nvSpPr>
          <p:cNvPr id="4" name="Date Placeholder 3">
            <a:extLst>
              <a:ext uri="{FF2B5EF4-FFF2-40B4-BE49-F238E27FC236}">
                <a16:creationId xmlns:a16="http://schemas.microsoft.com/office/drawing/2014/main" id="{06A33974-6DD6-4653-971B-F67E5442CE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AB829D-5D45-4CCB-BC29-BBE4DE183E87}" type="datetimeFigureOut">
              <a:rPr lang="en-SX" smtClean="0"/>
              <a:t>21/12/2019</a:t>
            </a:fld>
            <a:endParaRPr lang="en-SX"/>
          </a:p>
        </p:txBody>
      </p:sp>
      <p:sp>
        <p:nvSpPr>
          <p:cNvPr id="5" name="Footer Placeholder 4">
            <a:extLst>
              <a:ext uri="{FF2B5EF4-FFF2-40B4-BE49-F238E27FC236}">
                <a16:creationId xmlns:a16="http://schemas.microsoft.com/office/drawing/2014/main" id="{7D623401-0647-48AE-AD05-A2DF0F769A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X"/>
          </a:p>
        </p:txBody>
      </p:sp>
      <p:sp>
        <p:nvSpPr>
          <p:cNvPr id="6" name="Slide Number Placeholder 5">
            <a:extLst>
              <a:ext uri="{FF2B5EF4-FFF2-40B4-BE49-F238E27FC236}">
                <a16:creationId xmlns:a16="http://schemas.microsoft.com/office/drawing/2014/main" id="{2CD6B2EE-7252-4E4F-B6A2-B47866B119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2AD97F-6639-4CF1-B4C6-E0F0BE419BCA}" type="slidenum">
              <a:rPr lang="en-SX" smtClean="0"/>
              <a:t>‹#›</a:t>
            </a:fld>
            <a:endParaRPr lang="en-SX"/>
          </a:p>
        </p:txBody>
      </p:sp>
    </p:spTree>
    <p:extLst>
      <p:ext uri="{BB962C8B-B14F-4D97-AF65-F5344CB8AC3E}">
        <p14:creationId xmlns:p14="http://schemas.microsoft.com/office/powerpoint/2010/main" val="3723521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10;&#10;Description generated with high confidence">
            <a:extLst>
              <a:ext uri="{FF2B5EF4-FFF2-40B4-BE49-F238E27FC236}">
                <a16:creationId xmlns:a16="http://schemas.microsoft.com/office/drawing/2014/main" id="{CCD9E802-88CD-426C-9639-E9A049D6C8A3}"/>
              </a:ext>
            </a:extLst>
          </p:cNvPr>
          <p:cNvPicPr>
            <a:picLocks noChangeAspect="1"/>
          </p:cNvPicPr>
          <p:nvPr/>
        </p:nvPicPr>
        <p:blipFill rotWithShape="1">
          <a:blip r:embed="rId2">
            <a:extLst>
              <a:ext uri="{28A0092B-C50C-407E-A947-70E740481C1C}">
                <a14:useLocalDpi xmlns:a14="http://schemas.microsoft.com/office/drawing/2010/main" val="0"/>
              </a:ext>
            </a:extLst>
          </a:blip>
          <a:srcRect l="1534" t="2423" r="1648" b="2121"/>
          <a:stretch/>
        </p:blipFill>
        <p:spPr>
          <a:xfrm>
            <a:off x="0" y="0"/>
            <a:ext cx="12192000" cy="6858000"/>
          </a:xfrm>
          <a:prstGeom prst="rect">
            <a:avLst/>
          </a:prstGeom>
          <a:ln>
            <a:noFill/>
          </a:ln>
        </p:spPr>
      </p:pic>
      <p:pic>
        <p:nvPicPr>
          <p:cNvPr id="4" name="Content Placeholder 7">
            <a:extLst>
              <a:ext uri="{FF2B5EF4-FFF2-40B4-BE49-F238E27FC236}">
                <a16:creationId xmlns:a16="http://schemas.microsoft.com/office/drawing/2014/main" id="{0AA6395F-E83D-4510-B388-E3F7946F3BED}"/>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330152" y="5970494"/>
            <a:ext cx="664930" cy="726140"/>
          </a:xfrm>
          <a:prstGeom prst="rect">
            <a:avLst/>
          </a:prstGeom>
          <a:noFill/>
          <a:ln w="9525">
            <a:noFill/>
            <a:round/>
            <a:headEnd/>
            <a:tailEnd/>
          </a:ln>
        </p:spPr>
      </p:pic>
      <p:sp>
        <p:nvSpPr>
          <p:cNvPr id="6" name="Rectangle 5">
            <a:extLst>
              <a:ext uri="{FF2B5EF4-FFF2-40B4-BE49-F238E27FC236}">
                <a16:creationId xmlns:a16="http://schemas.microsoft.com/office/drawing/2014/main" id="{FD2AB26C-F3F9-45E2-92FD-80F31819D774}"/>
              </a:ext>
            </a:extLst>
          </p:cNvPr>
          <p:cNvSpPr/>
          <p:nvPr/>
        </p:nvSpPr>
        <p:spPr>
          <a:xfrm>
            <a:off x="1089212" y="6119617"/>
            <a:ext cx="3044423" cy="577017"/>
          </a:xfrm>
          <a:prstGeom prst="rect">
            <a:avLst/>
          </a:prstGeom>
        </p:spPr>
        <p:txBody>
          <a:bodyPr wrap="none">
            <a:spAutoFit/>
          </a:bodyPr>
          <a:lstStyle/>
          <a:p>
            <a:pPr algn="ctr" defTabSz="457200" fontAlgn="base">
              <a:lnSpc>
                <a:spcPct val="87000"/>
              </a:lnSpc>
              <a:spcBef>
                <a:spcPct val="0"/>
              </a:spcBef>
              <a:spcAft>
                <a:spcPct val="0"/>
              </a:spcAft>
              <a:buClr>
                <a:srgbClr val="000000"/>
              </a:buClr>
              <a:buSzPct val="100000"/>
              <a:buFont typeface="Arial" pitchFamily="34" charset="0"/>
              <a:buNone/>
              <a:defRPr/>
            </a:pPr>
            <a:r>
              <a:rPr lang="en-US" dirty="0">
                <a:solidFill>
                  <a:srgbClr val="3333CC">
                    <a:lumMod val="50000"/>
                  </a:srgbClr>
                </a:solidFill>
                <a:latin typeface="Baskerville Old Face" pitchFamily="18" charset="0"/>
                <a:ea typeface="ＭＳ Ｐゴシック" pitchFamily="34" charset="-128"/>
              </a:rPr>
              <a:t>Computer Science Department</a:t>
            </a:r>
          </a:p>
          <a:p>
            <a:pPr algn="ctr" defTabSz="457200" fontAlgn="base">
              <a:lnSpc>
                <a:spcPct val="87000"/>
              </a:lnSpc>
              <a:spcBef>
                <a:spcPct val="0"/>
              </a:spcBef>
              <a:spcAft>
                <a:spcPct val="0"/>
              </a:spcAft>
              <a:buClr>
                <a:srgbClr val="000000"/>
              </a:buClr>
              <a:buSzPct val="100000"/>
              <a:buFont typeface="Arial" pitchFamily="34" charset="0"/>
              <a:buNone/>
              <a:defRPr/>
            </a:pPr>
            <a:r>
              <a:rPr lang="en-US" dirty="0">
                <a:solidFill>
                  <a:srgbClr val="3333CC">
                    <a:lumMod val="50000"/>
                  </a:srgbClr>
                </a:solidFill>
                <a:latin typeface="Baskerville Old Face" pitchFamily="18" charset="0"/>
                <a:ea typeface="ＭＳ Ｐゴシック" pitchFamily="34" charset="-128"/>
              </a:rPr>
              <a:t>BSIT Fall 2019</a:t>
            </a:r>
          </a:p>
        </p:txBody>
      </p:sp>
      <p:sp>
        <p:nvSpPr>
          <p:cNvPr id="7" name="Rectangle 16">
            <a:extLst>
              <a:ext uri="{FF2B5EF4-FFF2-40B4-BE49-F238E27FC236}">
                <a16:creationId xmlns:a16="http://schemas.microsoft.com/office/drawing/2014/main" id="{11F45FA0-7195-4E3D-9D81-CCC37CD84F1A}"/>
              </a:ext>
            </a:extLst>
          </p:cNvPr>
          <p:cNvSpPr>
            <a:spLocks noChangeArrowheads="1"/>
          </p:cNvSpPr>
          <p:nvPr/>
        </p:nvSpPr>
        <p:spPr bwMode="auto">
          <a:xfrm>
            <a:off x="215153" y="251102"/>
            <a:ext cx="3759497" cy="369332"/>
          </a:xfrm>
          <a:prstGeom prst="rect">
            <a:avLst/>
          </a:prstGeom>
          <a:solidFill>
            <a:schemeClr val="bg1">
              <a:lumMod val="85000"/>
            </a:schemeClr>
          </a:solidFill>
          <a:ln w="9525">
            <a:noFill/>
            <a:miter lim="800000"/>
            <a:headEnd/>
            <a:tailEnd/>
          </a:ln>
          <a:effectLst/>
        </p:spPr>
        <p:txBody>
          <a:bodyPr wrap="square">
            <a:spAutoFit/>
          </a:bodyPr>
          <a:lstStyle/>
          <a:p>
            <a:pPr algn="ctr">
              <a:defRPr/>
            </a:pPr>
            <a:r>
              <a:rPr lang="en-US" i="0" dirty="0">
                <a:latin typeface="Baskerville Old Face" pitchFamily="18" charset="0"/>
              </a:rPr>
              <a:t>Human Computer Interaction</a:t>
            </a:r>
          </a:p>
        </p:txBody>
      </p:sp>
      <p:sp>
        <p:nvSpPr>
          <p:cNvPr id="2" name="Rectangle 1">
            <a:extLst>
              <a:ext uri="{FF2B5EF4-FFF2-40B4-BE49-F238E27FC236}">
                <a16:creationId xmlns:a16="http://schemas.microsoft.com/office/drawing/2014/main" id="{FA3BDE09-993C-4E4E-8ADF-E9D8BA476058}"/>
              </a:ext>
            </a:extLst>
          </p:cNvPr>
          <p:cNvSpPr/>
          <p:nvPr/>
        </p:nvSpPr>
        <p:spPr>
          <a:xfrm>
            <a:off x="0" y="0"/>
            <a:ext cx="215153" cy="6858000"/>
          </a:xfrm>
          <a:prstGeom prst="rect">
            <a:avLst/>
          </a:prstGeom>
          <a:gradFill flip="none" rotWithShape="1">
            <a:gsLst>
              <a:gs pos="0">
                <a:schemeClr val="accent1">
                  <a:shade val="30000"/>
                  <a:satMod val="115000"/>
                  <a:tint val="66000"/>
                  <a:satMod val="160000"/>
                </a:schemeClr>
              </a:gs>
              <a:gs pos="50000">
                <a:schemeClr val="accent1">
                  <a:shade val="30000"/>
                  <a:satMod val="115000"/>
                  <a:tint val="44500"/>
                  <a:satMod val="160000"/>
                </a:schemeClr>
              </a:gs>
              <a:gs pos="100000">
                <a:schemeClr val="accent1">
                  <a:shade val="30000"/>
                  <a:satMod val="115000"/>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X"/>
          </a:p>
        </p:txBody>
      </p:sp>
    </p:spTree>
    <p:extLst>
      <p:ext uri="{BB962C8B-B14F-4D97-AF65-F5344CB8AC3E}">
        <p14:creationId xmlns:p14="http://schemas.microsoft.com/office/powerpoint/2010/main" val="98577009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6DA9115-4715-4BEE-9A19-21C4C290E01A}"/>
              </a:ext>
            </a:extLst>
          </p:cNvPr>
          <p:cNvSpPr/>
          <p:nvPr/>
        </p:nvSpPr>
        <p:spPr>
          <a:xfrm>
            <a:off x="0" y="0"/>
            <a:ext cx="215153" cy="6858000"/>
          </a:xfrm>
          <a:prstGeom prst="rect">
            <a:avLst/>
          </a:prstGeom>
          <a:gradFill flip="none" rotWithShape="1">
            <a:gsLst>
              <a:gs pos="0">
                <a:schemeClr val="accent1">
                  <a:shade val="30000"/>
                  <a:satMod val="115000"/>
                  <a:tint val="66000"/>
                  <a:satMod val="160000"/>
                </a:schemeClr>
              </a:gs>
              <a:gs pos="50000">
                <a:schemeClr val="accent1">
                  <a:shade val="30000"/>
                  <a:satMod val="115000"/>
                  <a:tint val="44500"/>
                  <a:satMod val="160000"/>
                </a:schemeClr>
              </a:gs>
              <a:gs pos="100000">
                <a:schemeClr val="accent1">
                  <a:shade val="30000"/>
                  <a:satMod val="115000"/>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X"/>
          </a:p>
        </p:txBody>
      </p:sp>
      <p:sp>
        <p:nvSpPr>
          <p:cNvPr id="9" name="Title 1">
            <a:extLst>
              <a:ext uri="{FF2B5EF4-FFF2-40B4-BE49-F238E27FC236}">
                <a16:creationId xmlns:a16="http://schemas.microsoft.com/office/drawing/2014/main" id="{FEBAF4F9-46C3-46BF-A243-C81425317D54}"/>
              </a:ext>
            </a:extLst>
          </p:cNvPr>
          <p:cNvSpPr>
            <a:spLocks noGrp="1"/>
          </p:cNvSpPr>
          <p:nvPr>
            <p:ph type="title"/>
          </p:nvPr>
        </p:nvSpPr>
        <p:spPr>
          <a:xfrm>
            <a:off x="3163955" y="182317"/>
            <a:ext cx="5864085" cy="937608"/>
          </a:xfrm>
        </p:spPr>
        <p:txBody>
          <a:bodyPr>
            <a:noAutofit/>
          </a:bodyPr>
          <a:lstStyle/>
          <a:p>
            <a:pPr algn="ctr"/>
            <a:r>
              <a:rPr lang="en-US" b="1" dirty="0">
                <a:ln w="0"/>
                <a:solidFill>
                  <a:srgbClr val="002060"/>
                </a:solidFill>
                <a:effectLst>
                  <a:outerShdw blurRad="38100" dist="25400" dir="5400000" algn="ctr" rotWithShape="0">
                    <a:srgbClr val="6E747A">
                      <a:alpha val="43000"/>
                    </a:srgbClr>
                  </a:outerShdw>
                </a:effectLst>
              </a:rPr>
              <a:t>Use Case Diagram</a:t>
            </a:r>
          </a:p>
        </p:txBody>
      </p:sp>
      <p:pic>
        <p:nvPicPr>
          <p:cNvPr id="11" name="Picture 10">
            <a:extLst>
              <a:ext uri="{FF2B5EF4-FFF2-40B4-BE49-F238E27FC236}">
                <a16:creationId xmlns:a16="http://schemas.microsoft.com/office/drawing/2014/main" id="{2BE31708-4E48-402C-936B-9B04F67DFB65}"/>
              </a:ext>
            </a:extLst>
          </p:cNvPr>
          <p:cNvPicPr/>
          <p:nvPr/>
        </p:nvPicPr>
        <p:blipFill rotWithShape="1">
          <a:blip r:embed="rId2">
            <a:extLst>
              <a:ext uri="{28A0092B-C50C-407E-A947-70E740481C1C}">
                <a14:useLocalDpi xmlns:a14="http://schemas.microsoft.com/office/drawing/2010/main" val="0"/>
              </a:ext>
            </a:extLst>
          </a:blip>
          <a:srcRect l="2444" t="1851" r="3870" b="7642"/>
          <a:stretch/>
        </p:blipFill>
        <p:spPr bwMode="auto">
          <a:xfrm>
            <a:off x="1822173" y="1265699"/>
            <a:ext cx="8547651" cy="527436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882324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6DA9115-4715-4BEE-9A19-21C4C290E01A}"/>
              </a:ext>
            </a:extLst>
          </p:cNvPr>
          <p:cNvSpPr/>
          <p:nvPr/>
        </p:nvSpPr>
        <p:spPr>
          <a:xfrm>
            <a:off x="0" y="0"/>
            <a:ext cx="215153" cy="6858000"/>
          </a:xfrm>
          <a:prstGeom prst="rect">
            <a:avLst/>
          </a:prstGeom>
          <a:gradFill flip="none" rotWithShape="1">
            <a:gsLst>
              <a:gs pos="0">
                <a:schemeClr val="accent1">
                  <a:shade val="30000"/>
                  <a:satMod val="115000"/>
                  <a:tint val="66000"/>
                  <a:satMod val="160000"/>
                </a:schemeClr>
              </a:gs>
              <a:gs pos="50000">
                <a:schemeClr val="accent1">
                  <a:shade val="30000"/>
                  <a:satMod val="115000"/>
                  <a:tint val="44500"/>
                  <a:satMod val="160000"/>
                </a:schemeClr>
              </a:gs>
              <a:gs pos="100000">
                <a:schemeClr val="accent1">
                  <a:shade val="30000"/>
                  <a:satMod val="115000"/>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X"/>
          </a:p>
        </p:txBody>
      </p:sp>
      <p:sp>
        <p:nvSpPr>
          <p:cNvPr id="9" name="Title 1">
            <a:extLst>
              <a:ext uri="{FF2B5EF4-FFF2-40B4-BE49-F238E27FC236}">
                <a16:creationId xmlns:a16="http://schemas.microsoft.com/office/drawing/2014/main" id="{FEBAF4F9-46C3-46BF-A243-C81425317D54}"/>
              </a:ext>
            </a:extLst>
          </p:cNvPr>
          <p:cNvSpPr>
            <a:spLocks noGrp="1"/>
          </p:cNvSpPr>
          <p:nvPr>
            <p:ph type="title"/>
          </p:nvPr>
        </p:nvSpPr>
        <p:spPr>
          <a:xfrm>
            <a:off x="3163957" y="79001"/>
            <a:ext cx="5864085" cy="937608"/>
          </a:xfrm>
        </p:spPr>
        <p:txBody>
          <a:bodyPr>
            <a:noAutofit/>
          </a:bodyPr>
          <a:lstStyle/>
          <a:p>
            <a:pPr algn="ctr"/>
            <a:r>
              <a:rPr lang="en-US" b="1" dirty="0">
                <a:ln w="0"/>
                <a:solidFill>
                  <a:srgbClr val="002060"/>
                </a:solidFill>
                <a:effectLst>
                  <a:outerShdw blurRad="38100" dist="25400" dir="5400000" algn="ctr" rotWithShape="0">
                    <a:srgbClr val="6E747A">
                      <a:alpha val="43000"/>
                    </a:srgbClr>
                  </a:outerShdw>
                </a:effectLst>
              </a:rPr>
              <a:t>Screenshots of Project</a:t>
            </a:r>
          </a:p>
        </p:txBody>
      </p:sp>
      <p:pic>
        <p:nvPicPr>
          <p:cNvPr id="5" name="Picture 4" descr="A screenshot of a cell phone&#10;&#10;Description automatically generated">
            <a:extLst>
              <a:ext uri="{FF2B5EF4-FFF2-40B4-BE49-F238E27FC236}">
                <a16:creationId xmlns:a16="http://schemas.microsoft.com/office/drawing/2014/main" id="{6EFECCCF-8F1A-47EC-9AB3-FF42B7AB083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68297" y="1119925"/>
            <a:ext cx="2047255" cy="3624353"/>
          </a:xfrm>
          <a:prstGeom prst="roundRect">
            <a:avLst>
              <a:gd name="adj" fmla="val 16667"/>
            </a:avLst>
          </a:prstGeom>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descr="A screenshot of a cell phone&#10;&#10;Description automatically generated">
            <a:extLst>
              <a:ext uri="{FF2B5EF4-FFF2-40B4-BE49-F238E27FC236}">
                <a16:creationId xmlns:a16="http://schemas.microsoft.com/office/drawing/2014/main" id="{6634D0A0-94A1-4B8E-96F1-D9EAA29A821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110513" y="3657598"/>
            <a:ext cx="1772260" cy="3018083"/>
          </a:xfrm>
          <a:prstGeom prst="roundRect">
            <a:avLst>
              <a:gd name="adj" fmla="val 16667"/>
            </a:avLst>
          </a:prstGeom>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2" name="Picture 11" descr="A screenshot of a computer&#10;&#10;Description automatically generated">
            <a:extLst>
              <a:ext uri="{FF2B5EF4-FFF2-40B4-BE49-F238E27FC236}">
                <a16:creationId xmlns:a16="http://schemas.microsoft.com/office/drawing/2014/main" id="{2D51A531-429F-4D3E-A17E-4EE16BD17205}"/>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4184275" y="1076127"/>
            <a:ext cx="2047255" cy="3774167"/>
          </a:xfrm>
          <a:prstGeom prst="roundRect">
            <a:avLst>
              <a:gd name="adj" fmla="val 16667"/>
            </a:avLst>
          </a:prstGeom>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3" name="Picture 12" descr="A screenshot of a cell phone&#10;&#10;Description automatically generated">
            <a:extLst>
              <a:ext uri="{FF2B5EF4-FFF2-40B4-BE49-F238E27FC236}">
                <a16:creationId xmlns:a16="http://schemas.microsoft.com/office/drawing/2014/main" id="{9D9E50CD-7FA5-476E-8404-0561CF128F92}"/>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8119316" y="1076127"/>
            <a:ext cx="2142661" cy="3774167"/>
          </a:xfrm>
          <a:prstGeom prst="roundRect">
            <a:avLst>
              <a:gd name="adj" fmla="val 16667"/>
            </a:avLst>
          </a:prstGeom>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8">
            <a:extLst>
              <a:ext uri="{FF2B5EF4-FFF2-40B4-BE49-F238E27FC236}">
                <a16:creationId xmlns:a16="http://schemas.microsoft.com/office/drawing/2014/main" id="{FF06FFF5-7989-4CEF-BFE8-5AEB949C6CA8}"/>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X"/>
          </a:p>
        </p:txBody>
      </p:sp>
      <p:pic>
        <p:nvPicPr>
          <p:cNvPr id="7" name="Picture 6">
            <a:extLst>
              <a:ext uri="{FF2B5EF4-FFF2-40B4-BE49-F238E27FC236}">
                <a16:creationId xmlns:a16="http://schemas.microsoft.com/office/drawing/2014/main" id="{AE6AEA8D-9D65-42AE-B217-56BCE361D4F6}"/>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6043461" y="3657598"/>
            <a:ext cx="1773762" cy="3018083"/>
          </a:xfrm>
          <a:prstGeom prst="roundRect">
            <a:avLst>
              <a:gd name="adj" fmla="val 16667"/>
            </a:avLst>
          </a:prstGeom>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7" descr="A screenshot of a cell phone&#10;&#10;Description automatically generated">
            <a:extLst>
              <a:ext uri="{FF2B5EF4-FFF2-40B4-BE49-F238E27FC236}">
                <a16:creationId xmlns:a16="http://schemas.microsoft.com/office/drawing/2014/main" id="{974328D6-A8A1-4747-89A5-A17EFDE8D6D5}"/>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9977911" y="3657599"/>
            <a:ext cx="1873223" cy="3018082"/>
          </a:xfrm>
          <a:prstGeom prst="roundRect">
            <a:avLst>
              <a:gd name="adj" fmla="val 16667"/>
            </a:avLst>
          </a:prstGeom>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3429866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animal&#10;&#10;Description generated with high confidence">
            <a:extLst>
              <a:ext uri="{FF2B5EF4-FFF2-40B4-BE49-F238E27FC236}">
                <a16:creationId xmlns:a16="http://schemas.microsoft.com/office/drawing/2014/main" id="{4069063D-A697-4D21-A470-EDA5046268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0373" y="1897541"/>
            <a:ext cx="7391311" cy="2290146"/>
          </a:xfrm>
          <a:prstGeom prst="rect">
            <a:avLst/>
          </a:prstGeom>
        </p:spPr>
      </p:pic>
      <p:sp>
        <p:nvSpPr>
          <p:cNvPr id="7" name="Rectangle 6">
            <a:extLst>
              <a:ext uri="{FF2B5EF4-FFF2-40B4-BE49-F238E27FC236}">
                <a16:creationId xmlns:a16="http://schemas.microsoft.com/office/drawing/2014/main" id="{3778D4CE-88C2-4543-8B0C-222CD31749F4}"/>
              </a:ext>
            </a:extLst>
          </p:cNvPr>
          <p:cNvSpPr/>
          <p:nvPr/>
        </p:nvSpPr>
        <p:spPr>
          <a:xfrm>
            <a:off x="1089212" y="6119617"/>
            <a:ext cx="3044423" cy="577017"/>
          </a:xfrm>
          <a:prstGeom prst="rect">
            <a:avLst/>
          </a:prstGeom>
        </p:spPr>
        <p:txBody>
          <a:bodyPr wrap="none">
            <a:spAutoFit/>
          </a:bodyPr>
          <a:lstStyle/>
          <a:p>
            <a:pPr algn="ctr" defTabSz="457200" fontAlgn="base">
              <a:lnSpc>
                <a:spcPct val="87000"/>
              </a:lnSpc>
              <a:spcBef>
                <a:spcPct val="0"/>
              </a:spcBef>
              <a:spcAft>
                <a:spcPct val="0"/>
              </a:spcAft>
              <a:buClr>
                <a:srgbClr val="000000"/>
              </a:buClr>
              <a:buSzPct val="100000"/>
              <a:buFont typeface="Arial" pitchFamily="34" charset="0"/>
              <a:buNone/>
              <a:defRPr/>
            </a:pPr>
            <a:r>
              <a:rPr lang="en-US" dirty="0">
                <a:solidFill>
                  <a:srgbClr val="3333CC">
                    <a:lumMod val="50000"/>
                  </a:srgbClr>
                </a:solidFill>
                <a:latin typeface="Baskerville Old Face" pitchFamily="18" charset="0"/>
                <a:ea typeface="ＭＳ Ｐゴシック" pitchFamily="34" charset="-128"/>
              </a:rPr>
              <a:t>Computer Science Department</a:t>
            </a:r>
          </a:p>
          <a:p>
            <a:pPr algn="ctr" defTabSz="457200" fontAlgn="base">
              <a:lnSpc>
                <a:spcPct val="87000"/>
              </a:lnSpc>
              <a:spcBef>
                <a:spcPct val="0"/>
              </a:spcBef>
              <a:spcAft>
                <a:spcPct val="0"/>
              </a:spcAft>
              <a:buClr>
                <a:srgbClr val="000000"/>
              </a:buClr>
              <a:buSzPct val="100000"/>
              <a:buFont typeface="Arial" pitchFamily="34" charset="0"/>
              <a:buNone/>
              <a:defRPr/>
            </a:pPr>
            <a:r>
              <a:rPr lang="en-US" dirty="0">
                <a:solidFill>
                  <a:srgbClr val="3333CC">
                    <a:lumMod val="50000"/>
                  </a:srgbClr>
                </a:solidFill>
                <a:latin typeface="Baskerville Old Face" pitchFamily="18" charset="0"/>
                <a:ea typeface="ＭＳ Ｐゴシック" pitchFamily="34" charset="-128"/>
              </a:rPr>
              <a:t>BSIT Fall 2019</a:t>
            </a:r>
          </a:p>
        </p:txBody>
      </p:sp>
      <p:pic>
        <p:nvPicPr>
          <p:cNvPr id="8" name="Content Placeholder 7">
            <a:extLst>
              <a:ext uri="{FF2B5EF4-FFF2-40B4-BE49-F238E27FC236}">
                <a16:creationId xmlns:a16="http://schemas.microsoft.com/office/drawing/2014/main" id="{AEF925D7-A54A-4424-BED5-56BE0909B229}"/>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330152" y="5970494"/>
            <a:ext cx="664930" cy="726140"/>
          </a:xfrm>
          <a:prstGeom prst="rect">
            <a:avLst/>
          </a:prstGeom>
          <a:noFill/>
          <a:ln w="9525">
            <a:noFill/>
            <a:round/>
            <a:headEnd/>
            <a:tailEnd/>
          </a:ln>
        </p:spPr>
      </p:pic>
      <p:sp>
        <p:nvSpPr>
          <p:cNvPr id="10" name="Rectangle 9">
            <a:extLst>
              <a:ext uri="{FF2B5EF4-FFF2-40B4-BE49-F238E27FC236}">
                <a16:creationId xmlns:a16="http://schemas.microsoft.com/office/drawing/2014/main" id="{8711DE2E-9062-4ADE-8020-01239FE1862E}"/>
              </a:ext>
            </a:extLst>
          </p:cNvPr>
          <p:cNvSpPr/>
          <p:nvPr/>
        </p:nvSpPr>
        <p:spPr>
          <a:xfrm>
            <a:off x="6213992" y="4554423"/>
            <a:ext cx="3507692" cy="633891"/>
          </a:xfrm>
          <a:prstGeom prst="rect">
            <a:avLst/>
          </a:prstGeom>
        </p:spPr>
        <p:txBody>
          <a:bodyPr wrap="none">
            <a:spAutoFit/>
          </a:bodyPr>
          <a:lstStyle/>
          <a:p>
            <a:pPr algn="ctr" defTabSz="457200" fontAlgn="base">
              <a:lnSpc>
                <a:spcPct val="87000"/>
              </a:lnSpc>
              <a:spcBef>
                <a:spcPct val="0"/>
              </a:spcBef>
              <a:spcAft>
                <a:spcPct val="0"/>
              </a:spcAft>
              <a:buClr>
                <a:srgbClr val="000000"/>
              </a:buClr>
              <a:buSzPct val="100000"/>
              <a:buFont typeface="Arial" pitchFamily="34" charset="0"/>
              <a:buNone/>
              <a:defRPr/>
            </a:pPr>
            <a:r>
              <a:rPr lang="en-US" sz="4000" dirty="0">
                <a:solidFill>
                  <a:srgbClr val="3333CC">
                    <a:lumMod val="50000"/>
                  </a:srgbClr>
                </a:solidFill>
                <a:latin typeface="Baskerville Old Face" pitchFamily="18" charset="0"/>
                <a:ea typeface="ＭＳ Ｐゴシック" pitchFamily="34" charset="-128"/>
              </a:rPr>
              <a:t>Any Question??</a:t>
            </a:r>
          </a:p>
        </p:txBody>
      </p:sp>
      <p:sp>
        <p:nvSpPr>
          <p:cNvPr id="11" name="Rectangle 10">
            <a:extLst>
              <a:ext uri="{FF2B5EF4-FFF2-40B4-BE49-F238E27FC236}">
                <a16:creationId xmlns:a16="http://schemas.microsoft.com/office/drawing/2014/main" id="{046159D7-6BB7-4FDE-B5C9-191DEF98B1FC}"/>
              </a:ext>
            </a:extLst>
          </p:cNvPr>
          <p:cNvSpPr/>
          <p:nvPr/>
        </p:nvSpPr>
        <p:spPr>
          <a:xfrm>
            <a:off x="0" y="0"/>
            <a:ext cx="215153" cy="6858000"/>
          </a:xfrm>
          <a:prstGeom prst="rect">
            <a:avLst/>
          </a:prstGeom>
          <a:gradFill flip="none" rotWithShape="1">
            <a:gsLst>
              <a:gs pos="0">
                <a:schemeClr val="accent1">
                  <a:shade val="30000"/>
                  <a:satMod val="115000"/>
                  <a:tint val="66000"/>
                  <a:satMod val="160000"/>
                </a:schemeClr>
              </a:gs>
              <a:gs pos="50000">
                <a:schemeClr val="accent1">
                  <a:shade val="30000"/>
                  <a:satMod val="115000"/>
                  <a:tint val="44500"/>
                  <a:satMod val="160000"/>
                </a:schemeClr>
              </a:gs>
              <a:gs pos="100000">
                <a:schemeClr val="accent1">
                  <a:shade val="30000"/>
                  <a:satMod val="115000"/>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X"/>
          </a:p>
        </p:txBody>
      </p:sp>
      <p:sp>
        <p:nvSpPr>
          <p:cNvPr id="9" name="Rectangle 16">
            <a:extLst>
              <a:ext uri="{FF2B5EF4-FFF2-40B4-BE49-F238E27FC236}">
                <a16:creationId xmlns:a16="http://schemas.microsoft.com/office/drawing/2014/main" id="{E4CEFDE8-E05C-4EC4-9F10-311D91B38AAE}"/>
              </a:ext>
            </a:extLst>
          </p:cNvPr>
          <p:cNvSpPr>
            <a:spLocks noChangeArrowheads="1"/>
          </p:cNvSpPr>
          <p:nvPr/>
        </p:nvSpPr>
        <p:spPr bwMode="auto">
          <a:xfrm>
            <a:off x="215153" y="251102"/>
            <a:ext cx="3759497" cy="369332"/>
          </a:xfrm>
          <a:prstGeom prst="rect">
            <a:avLst/>
          </a:prstGeom>
          <a:solidFill>
            <a:schemeClr val="bg1">
              <a:lumMod val="85000"/>
            </a:schemeClr>
          </a:solidFill>
          <a:ln w="9525">
            <a:noFill/>
            <a:miter lim="800000"/>
            <a:headEnd/>
            <a:tailEnd/>
          </a:ln>
          <a:effectLst/>
        </p:spPr>
        <p:txBody>
          <a:bodyPr wrap="square">
            <a:spAutoFit/>
          </a:bodyPr>
          <a:lstStyle/>
          <a:p>
            <a:pPr algn="ctr">
              <a:defRPr/>
            </a:pPr>
            <a:r>
              <a:rPr lang="en-US" i="0" dirty="0">
                <a:latin typeface="Baskerville Old Face" pitchFamily="18" charset="0"/>
              </a:rPr>
              <a:t>Human Computer Interaction</a:t>
            </a:r>
          </a:p>
        </p:txBody>
      </p:sp>
    </p:spTree>
    <p:extLst>
      <p:ext uri="{BB962C8B-B14F-4D97-AF65-F5344CB8AC3E}">
        <p14:creationId xmlns:p14="http://schemas.microsoft.com/office/powerpoint/2010/main" val="14020395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2CBCD29-0F04-4A5E-9964-2A8B243843A2}"/>
              </a:ext>
            </a:extLst>
          </p:cNvPr>
          <p:cNvPicPr>
            <a:picLocks noChangeAspect="1"/>
          </p:cNvPicPr>
          <p:nvPr/>
        </p:nvPicPr>
        <p:blipFill rotWithShape="1">
          <a:blip r:embed="rId2">
            <a:extLst>
              <a:ext uri="{28A0092B-C50C-407E-A947-70E740481C1C}">
                <a14:useLocalDpi xmlns:a14="http://schemas.microsoft.com/office/drawing/2010/main" val="0"/>
              </a:ext>
            </a:extLst>
          </a:blip>
          <a:srcRect t="15216" b="12183"/>
          <a:stretch/>
        </p:blipFill>
        <p:spPr>
          <a:xfrm>
            <a:off x="8163774" y="4872879"/>
            <a:ext cx="3408171" cy="1361734"/>
          </a:xfrm>
          <a:prstGeom prst="rect">
            <a:avLst/>
          </a:prstGeom>
        </p:spPr>
      </p:pic>
      <p:sp>
        <p:nvSpPr>
          <p:cNvPr id="5" name="Rectangle 16">
            <a:extLst>
              <a:ext uri="{FF2B5EF4-FFF2-40B4-BE49-F238E27FC236}">
                <a16:creationId xmlns:a16="http://schemas.microsoft.com/office/drawing/2014/main" id="{DA08CF7A-BABF-4914-860F-6DEBF05D6597}"/>
              </a:ext>
            </a:extLst>
          </p:cNvPr>
          <p:cNvSpPr>
            <a:spLocks noChangeArrowheads="1"/>
          </p:cNvSpPr>
          <p:nvPr/>
        </p:nvSpPr>
        <p:spPr bwMode="auto">
          <a:xfrm>
            <a:off x="3785266" y="2596870"/>
            <a:ext cx="4874872" cy="2612190"/>
          </a:xfrm>
          <a:prstGeom prst="rect">
            <a:avLst/>
          </a:prstGeom>
          <a:noFill/>
          <a:ln w="9525">
            <a:noFill/>
            <a:miter lim="800000"/>
            <a:headEnd/>
            <a:tailEnd/>
          </a:ln>
          <a:effectLst>
            <a:softEdge rad="635000"/>
          </a:effectLst>
        </p:spPr>
        <p:txBody>
          <a:bodyPr wrap="square">
            <a:spAutoFit/>
          </a:bodyPr>
          <a:lstStyle/>
          <a:p>
            <a:pPr algn="ctr" defTabSz="457200" fontAlgn="base">
              <a:lnSpc>
                <a:spcPct val="87000"/>
              </a:lnSpc>
              <a:spcBef>
                <a:spcPct val="0"/>
              </a:spcBef>
              <a:spcAft>
                <a:spcPct val="0"/>
              </a:spcAft>
              <a:buClr>
                <a:srgbClr val="000000"/>
              </a:buClr>
              <a:buSzPct val="100000"/>
              <a:buFont typeface="Arial" pitchFamily="34" charset="0"/>
              <a:buNone/>
              <a:defRPr/>
            </a:pPr>
            <a:r>
              <a:rPr lang="en-US" sz="2400" b="1" u="sng" dirty="0">
                <a:solidFill>
                  <a:srgbClr val="93741D"/>
                </a:solidFill>
                <a:latin typeface="Baskerville Old Face" pitchFamily="18" charset="0"/>
                <a:ea typeface="ＭＳ Ｐゴシック" pitchFamily="34" charset="-128"/>
              </a:rPr>
              <a:t>Group Members</a:t>
            </a:r>
          </a:p>
          <a:p>
            <a:pPr algn="ctr" defTabSz="457200" fontAlgn="base">
              <a:lnSpc>
                <a:spcPct val="87000"/>
              </a:lnSpc>
              <a:spcBef>
                <a:spcPct val="0"/>
              </a:spcBef>
              <a:spcAft>
                <a:spcPct val="0"/>
              </a:spcAft>
              <a:buClr>
                <a:srgbClr val="000000"/>
              </a:buClr>
              <a:buSzPct val="100000"/>
              <a:buFont typeface="Arial" pitchFamily="34" charset="0"/>
              <a:buNone/>
              <a:defRPr/>
            </a:pPr>
            <a:endParaRPr lang="en-US" sz="2400" dirty="0">
              <a:solidFill>
                <a:srgbClr val="93741D"/>
              </a:solidFill>
              <a:latin typeface="Baskerville Old Face" pitchFamily="18" charset="0"/>
              <a:ea typeface="ＭＳ Ｐゴシック" pitchFamily="34" charset="-128"/>
            </a:endParaRPr>
          </a:p>
          <a:p>
            <a:pPr algn="ctr" defTabSz="457200" fontAlgn="base">
              <a:lnSpc>
                <a:spcPct val="87000"/>
              </a:lnSpc>
              <a:spcBef>
                <a:spcPct val="0"/>
              </a:spcBef>
              <a:spcAft>
                <a:spcPct val="0"/>
              </a:spcAft>
              <a:buClr>
                <a:srgbClr val="000000"/>
              </a:buClr>
              <a:buSzPct val="100000"/>
              <a:buFont typeface="Arial" pitchFamily="34" charset="0"/>
              <a:buNone/>
              <a:defRPr/>
            </a:pPr>
            <a:r>
              <a:rPr lang="en-US" dirty="0">
                <a:latin typeface="Baskerville Old Face" pitchFamily="18" charset="0"/>
                <a:ea typeface="ＭＳ Ｐゴシック" pitchFamily="34" charset="-128"/>
              </a:rPr>
              <a:t>Hifsa Basharat (45903)</a:t>
            </a:r>
          </a:p>
          <a:p>
            <a:pPr algn="ctr" defTabSz="457200" fontAlgn="base">
              <a:lnSpc>
                <a:spcPct val="87000"/>
              </a:lnSpc>
              <a:spcBef>
                <a:spcPct val="0"/>
              </a:spcBef>
              <a:spcAft>
                <a:spcPct val="0"/>
              </a:spcAft>
              <a:buClr>
                <a:srgbClr val="000000"/>
              </a:buClr>
              <a:buSzPct val="100000"/>
              <a:buFont typeface="Arial" pitchFamily="34" charset="0"/>
              <a:buNone/>
              <a:defRPr/>
            </a:pPr>
            <a:r>
              <a:rPr lang="en-US" dirty="0">
                <a:latin typeface="Baskerville Old Face" pitchFamily="18" charset="0"/>
                <a:ea typeface="ＭＳ Ｐゴシック" pitchFamily="34" charset="-128"/>
              </a:rPr>
              <a:t>Haris Anwer (45902)</a:t>
            </a:r>
          </a:p>
          <a:p>
            <a:pPr algn="ctr" defTabSz="457200" fontAlgn="base">
              <a:lnSpc>
                <a:spcPct val="87000"/>
              </a:lnSpc>
              <a:spcBef>
                <a:spcPct val="0"/>
              </a:spcBef>
              <a:spcAft>
                <a:spcPct val="0"/>
              </a:spcAft>
              <a:buClr>
                <a:srgbClr val="000000"/>
              </a:buClr>
              <a:buSzPct val="100000"/>
              <a:buFont typeface="Arial" pitchFamily="34" charset="0"/>
              <a:buNone/>
              <a:defRPr/>
            </a:pPr>
            <a:r>
              <a:rPr lang="en-US" dirty="0">
                <a:latin typeface="Baskerville Old Face" pitchFamily="18" charset="0"/>
                <a:ea typeface="ＭＳ Ｐゴシック" pitchFamily="34" charset="-128"/>
              </a:rPr>
              <a:t>Muhammad Laraib Kiyani </a:t>
            </a:r>
            <a:r>
              <a:rPr lang="en-US">
                <a:latin typeface="Baskerville Old Face" pitchFamily="18" charset="0"/>
                <a:ea typeface="ＭＳ Ｐゴシック" pitchFamily="34" charset="-128"/>
              </a:rPr>
              <a:t>(45916</a:t>
            </a:r>
            <a:r>
              <a:rPr lang="en-US" sz="2400" dirty="0">
                <a:latin typeface="Baskerville Old Face" pitchFamily="18" charset="0"/>
                <a:ea typeface="ＭＳ Ｐゴシック" pitchFamily="34" charset="-128"/>
              </a:rPr>
              <a:t>)</a:t>
            </a:r>
          </a:p>
          <a:p>
            <a:pPr algn="ctr" defTabSz="457200" fontAlgn="base">
              <a:lnSpc>
                <a:spcPct val="87000"/>
              </a:lnSpc>
              <a:spcBef>
                <a:spcPct val="0"/>
              </a:spcBef>
              <a:spcAft>
                <a:spcPct val="0"/>
              </a:spcAft>
              <a:buClr>
                <a:srgbClr val="000000"/>
              </a:buClr>
              <a:buSzPct val="100000"/>
              <a:buFont typeface="Arial" pitchFamily="34" charset="0"/>
              <a:buNone/>
              <a:defRPr/>
            </a:pPr>
            <a:endParaRPr lang="en-US" b="1" dirty="0">
              <a:solidFill>
                <a:srgbClr val="3333CC">
                  <a:lumMod val="50000"/>
                </a:srgbClr>
              </a:solidFill>
              <a:latin typeface="Baskerville Old Face" pitchFamily="18" charset="0"/>
              <a:ea typeface="ＭＳ Ｐゴシック" pitchFamily="34" charset="-128"/>
            </a:endParaRPr>
          </a:p>
          <a:p>
            <a:pPr algn="ctr" defTabSz="457200" fontAlgn="base">
              <a:lnSpc>
                <a:spcPct val="87000"/>
              </a:lnSpc>
              <a:spcBef>
                <a:spcPct val="0"/>
              </a:spcBef>
              <a:spcAft>
                <a:spcPct val="0"/>
              </a:spcAft>
              <a:buClr>
                <a:srgbClr val="000000"/>
              </a:buClr>
              <a:buSzPct val="100000"/>
              <a:buFont typeface="Arial" pitchFamily="34" charset="0"/>
              <a:buNone/>
              <a:defRPr/>
            </a:pPr>
            <a:r>
              <a:rPr lang="en-US" sz="2400" b="1" u="sng" dirty="0">
                <a:solidFill>
                  <a:srgbClr val="93741D"/>
                </a:solidFill>
                <a:latin typeface="Baskerville Old Face" pitchFamily="18" charset="0"/>
                <a:ea typeface="ＭＳ Ｐゴシック" pitchFamily="34" charset="-128"/>
              </a:rPr>
              <a:t>Submitted to </a:t>
            </a:r>
          </a:p>
          <a:p>
            <a:pPr algn="ctr" defTabSz="457200" fontAlgn="base">
              <a:lnSpc>
                <a:spcPct val="87000"/>
              </a:lnSpc>
              <a:spcBef>
                <a:spcPct val="0"/>
              </a:spcBef>
              <a:spcAft>
                <a:spcPct val="0"/>
              </a:spcAft>
              <a:buClr>
                <a:srgbClr val="000000"/>
              </a:buClr>
              <a:buSzPct val="100000"/>
              <a:buFont typeface="Arial" pitchFamily="34" charset="0"/>
              <a:buNone/>
              <a:defRPr/>
            </a:pPr>
            <a:endParaRPr lang="en-US" b="1" dirty="0">
              <a:solidFill>
                <a:srgbClr val="93741D"/>
              </a:solidFill>
              <a:latin typeface="Baskerville Old Face" pitchFamily="18" charset="0"/>
              <a:ea typeface="ＭＳ Ｐゴシック" pitchFamily="34" charset="-128"/>
            </a:endParaRPr>
          </a:p>
          <a:p>
            <a:pPr algn="ctr" defTabSz="457200" fontAlgn="base">
              <a:lnSpc>
                <a:spcPct val="87000"/>
              </a:lnSpc>
              <a:spcBef>
                <a:spcPct val="0"/>
              </a:spcBef>
              <a:spcAft>
                <a:spcPct val="0"/>
              </a:spcAft>
              <a:buClr>
                <a:srgbClr val="000000"/>
              </a:buClr>
              <a:buSzPct val="100000"/>
              <a:buFont typeface="Arial" pitchFamily="34" charset="0"/>
              <a:buNone/>
              <a:defRPr/>
            </a:pPr>
            <a:r>
              <a:rPr lang="en-US" sz="2000" dirty="0">
                <a:latin typeface="Baskerville Old Face" pitchFamily="18" charset="0"/>
                <a:ea typeface="ＭＳ Ｐゴシック" pitchFamily="34" charset="-128"/>
              </a:rPr>
              <a:t>(Ms. Aniqa Naeem)</a:t>
            </a:r>
          </a:p>
        </p:txBody>
      </p:sp>
      <p:sp>
        <p:nvSpPr>
          <p:cNvPr id="6" name="Rectangle 16">
            <a:extLst>
              <a:ext uri="{FF2B5EF4-FFF2-40B4-BE49-F238E27FC236}">
                <a16:creationId xmlns:a16="http://schemas.microsoft.com/office/drawing/2014/main" id="{98A778C1-16D1-48E4-8C06-FCE8F3585A69}"/>
              </a:ext>
            </a:extLst>
          </p:cNvPr>
          <p:cNvSpPr>
            <a:spLocks noChangeArrowheads="1"/>
          </p:cNvSpPr>
          <p:nvPr/>
        </p:nvSpPr>
        <p:spPr bwMode="auto">
          <a:xfrm>
            <a:off x="2717502" y="983328"/>
            <a:ext cx="7010400" cy="1077218"/>
          </a:xfrm>
          <a:prstGeom prst="rect">
            <a:avLst/>
          </a:prstGeom>
          <a:noFill/>
          <a:ln w="9525">
            <a:noFill/>
            <a:miter lim="800000"/>
            <a:headEnd/>
            <a:tailEnd/>
          </a:ln>
          <a:effectLst/>
        </p:spPr>
        <p:txBody>
          <a:bodyPr wrap="square">
            <a:spAutoFit/>
          </a:bodyPr>
          <a:lstStyle/>
          <a:p>
            <a:pPr algn="ctr">
              <a:defRPr/>
            </a:pPr>
            <a:r>
              <a:rPr lang="en-US" sz="3600" u="sng" spc="-5" dirty="0">
                <a:solidFill>
                  <a:srgbClr val="002060"/>
                </a:solidFill>
                <a:uFill>
                  <a:solidFill>
                    <a:srgbClr val="000000"/>
                  </a:solidFill>
                </a:uFill>
                <a:latin typeface="Georgia"/>
                <a:cs typeface="Georgia"/>
              </a:rPr>
              <a:t>Chat with Deaf</a:t>
            </a:r>
          </a:p>
          <a:p>
            <a:pPr algn="ctr">
              <a:defRPr/>
            </a:pPr>
            <a:r>
              <a:rPr lang="en-US" sz="2800" u="sng" spc="-5" dirty="0">
                <a:solidFill>
                  <a:srgbClr val="002060"/>
                </a:solidFill>
                <a:uFill>
                  <a:solidFill>
                    <a:srgbClr val="000000"/>
                  </a:solidFill>
                </a:uFill>
                <a:latin typeface="Georgia"/>
                <a:cs typeface="Georgia"/>
              </a:rPr>
              <a:t>(Chatting Application)</a:t>
            </a:r>
            <a:endParaRPr lang="en-US" sz="2800" dirty="0">
              <a:solidFill>
                <a:srgbClr val="002060"/>
              </a:solidFill>
              <a:latin typeface="Georgia"/>
              <a:cs typeface="Georgia"/>
            </a:endParaRPr>
          </a:p>
        </p:txBody>
      </p:sp>
      <p:sp>
        <p:nvSpPr>
          <p:cNvPr id="11" name="Rectangle 10">
            <a:extLst>
              <a:ext uri="{FF2B5EF4-FFF2-40B4-BE49-F238E27FC236}">
                <a16:creationId xmlns:a16="http://schemas.microsoft.com/office/drawing/2014/main" id="{59F0BDEE-7A02-4319-8D1E-48E584AECFC7}"/>
              </a:ext>
            </a:extLst>
          </p:cNvPr>
          <p:cNvSpPr/>
          <p:nvPr/>
        </p:nvSpPr>
        <p:spPr>
          <a:xfrm>
            <a:off x="0" y="0"/>
            <a:ext cx="215153" cy="6858000"/>
          </a:xfrm>
          <a:prstGeom prst="rect">
            <a:avLst/>
          </a:prstGeom>
          <a:gradFill flip="none" rotWithShape="1">
            <a:gsLst>
              <a:gs pos="0">
                <a:schemeClr val="accent1">
                  <a:shade val="30000"/>
                  <a:satMod val="115000"/>
                  <a:tint val="66000"/>
                  <a:satMod val="160000"/>
                </a:schemeClr>
              </a:gs>
              <a:gs pos="50000">
                <a:schemeClr val="accent1">
                  <a:shade val="30000"/>
                  <a:satMod val="115000"/>
                  <a:tint val="44500"/>
                  <a:satMod val="160000"/>
                </a:schemeClr>
              </a:gs>
              <a:gs pos="100000">
                <a:schemeClr val="accent1">
                  <a:shade val="30000"/>
                  <a:satMod val="115000"/>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X"/>
          </a:p>
        </p:txBody>
      </p:sp>
      <p:sp>
        <p:nvSpPr>
          <p:cNvPr id="13" name="Rectangle 16">
            <a:extLst>
              <a:ext uri="{FF2B5EF4-FFF2-40B4-BE49-F238E27FC236}">
                <a16:creationId xmlns:a16="http://schemas.microsoft.com/office/drawing/2014/main" id="{F37DA655-D726-4ADB-AB1A-56AF4F48EA5E}"/>
              </a:ext>
            </a:extLst>
          </p:cNvPr>
          <p:cNvSpPr>
            <a:spLocks noChangeArrowheads="1"/>
          </p:cNvSpPr>
          <p:nvPr/>
        </p:nvSpPr>
        <p:spPr bwMode="auto">
          <a:xfrm>
            <a:off x="215153" y="264354"/>
            <a:ext cx="3759497" cy="369332"/>
          </a:xfrm>
          <a:prstGeom prst="rect">
            <a:avLst/>
          </a:prstGeom>
          <a:solidFill>
            <a:schemeClr val="bg1">
              <a:lumMod val="85000"/>
            </a:schemeClr>
          </a:solidFill>
          <a:ln w="9525">
            <a:noFill/>
            <a:miter lim="800000"/>
            <a:headEnd/>
            <a:tailEnd/>
          </a:ln>
          <a:effectLst/>
        </p:spPr>
        <p:txBody>
          <a:bodyPr wrap="square">
            <a:spAutoFit/>
          </a:bodyPr>
          <a:lstStyle/>
          <a:p>
            <a:pPr algn="ctr">
              <a:defRPr/>
            </a:pPr>
            <a:r>
              <a:rPr lang="en-US" i="0" dirty="0">
                <a:latin typeface="Baskerville Old Face" pitchFamily="18" charset="0"/>
              </a:rPr>
              <a:t>Human Computer Interaction</a:t>
            </a:r>
          </a:p>
        </p:txBody>
      </p:sp>
      <p:pic>
        <p:nvPicPr>
          <p:cNvPr id="9" name="Picture 8" descr="Image result for deaf ear logo">
            <a:extLst>
              <a:ext uri="{FF2B5EF4-FFF2-40B4-BE49-F238E27FC236}">
                <a16:creationId xmlns:a16="http://schemas.microsoft.com/office/drawing/2014/main" id="{E73B82A0-DD4A-4A3C-A87C-EA7A5D1B84E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8773"/>
          <a:stretch/>
        </p:blipFill>
        <p:spPr bwMode="auto">
          <a:xfrm>
            <a:off x="7944417" y="4443961"/>
            <a:ext cx="908819" cy="983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Image result for deaf ear logo">
            <a:extLst>
              <a:ext uri="{FF2B5EF4-FFF2-40B4-BE49-F238E27FC236}">
                <a16:creationId xmlns:a16="http://schemas.microsoft.com/office/drawing/2014/main" id="{96554C62-8C44-4F34-8E3B-05B58FCF239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0707"/>
          <a:stretch/>
        </p:blipFill>
        <p:spPr bwMode="auto">
          <a:xfrm>
            <a:off x="7085620" y="4862069"/>
            <a:ext cx="1318757" cy="137254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Image result for deaf signs keyboard">
            <a:extLst>
              <a:ext uri="{FF2B5EF4-FFF2-40B4-BE49-F238E27FC236}">
                <a16:creationId xmlns:a16="http://schemas.microsoft.com/office/drawing/2014/main" id="{259C1F21-0056-4955-BB5A-0008554732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4824" y="3790887"/>
            <a:ext cx="1911531" cy="1306148"/>
          </a:xfrm>
          <a:prstGeom prst="rect">
            <a:avLst/>
          </a:prstGeom>
          <a:noFill/>
          <a:extLst>
            <a:ext uri="{909E8E84-426E-40DD-AFC4-6F175D3DCCD1}">
              <a14:hiddenFill xmlns:a14="http://schemas.microsoft.com/office/drawing/2010/main">
                <a:solidFill>
                  <a:srgbClr val="FFFFFF"/>
                </a:solidFill>
              </a14:hiddenFill>
            </a:ext>
          </a:extLst>
        </p:spPr>
      </p:pic>
      <p:pic>
        <p:nvPicPr>
          <p:cNvPr id="18" name="Content Placeholder 7">
            <a:extLst>
              <a:ext uri="{FF2B5EF4-FFF2-40B4-BE49-F238E27FC236}">
                <a16:creationId xmlns:a16="http://schemas.microsoft.com/office/drawing/2014/main" id="{B25C3144-7FE6-433F-8803-06C4EB3141B0}"/>
              </a:ext>
            </a:extLst>
          </p:cNvPr>
          <p:cNvPicPr/>
          <p:nvPr/>
        </p:nvPicPr>
        <p:blipFill>
          <a:blip r:embed="rId5">
            <a:extLst>
              <a:ext uri="{28A0092B-C50C-407E-A947-70E740481C1C}">
                <a14:useLocalDpi xmlns:a14="http://schemas.microsoft.com/office/drawing/2010/main" val="0"/>
              </a:ext>
            </a:extLst>
          </a:blip>
          <a:stretch>
            <a:fillRect/>
          </a:stretch>
        </p:blipFill>
        <p:spPr bwMode="auto">
          <a:xfrm>
            <a:off x="330152" y="5970494"/>
            <a:ext cx="664930" cy="726140"/>
          </a:xfrm>
          <a:prstGeom prst="rect">
            <a:avLst/>
          </a:prstGeom>
          <a:noFill/>
          <a:ln w="9525">
            <a:noFill/>
            <a:round/>
            <a:headEnd/>
            <a:tailEnd/>
          </a:ln>
        </p:spPr>
      </p:pic>
      <p:sp>
        <p:nvSpPr>
          <p:cNvPr id="19" name="Rectangle 18">
            <a:extLst>
              <a:ext uri="{FF2B5EF4-FFF2-40B4-BE49-F238E27FC236}">
                <a16:creationId xmlns:a16="http://schemas.microsoft.com/office/drawing/2014/main" id="{5BCEEEA9-8C0B-4919-B1CB-26135DCC472E}"/>
              </a:ext>
            </a:extLst>
          </p:cNvPr>
          <p:cNvSpPr/>
          <p:nvPr/>
        </p:nvSpPr>
        <p:spPr>
          <a:xfrm>
            <a:off x="1089212" y="6119617"/>
            <a:ext cx="3044423" cy="577017"/>
          </a:xfrm>
          <a:prstGeom prst="rect">
            <a:avLst/>
          </a:prstGeom>
        </p:spPr>
        <p:txBody>
          <a:bodyPr wrap="none">
            <a:spAutoFit/>
          </a:bodyPr>
          <a:lstStyle/>
          <a:p>
            <a:pPr algn="ctr" defTabSz="457200" fontAlgn="base">
              <a:lnSpc>
                <a:spcPct val="87000"/>
              </a:lnSpc>
              <a:spcBef>
                <a:spcPct val="0"/>
              </a:spcBef>
              <a:spcAft>
                <a:spcPct val="0"/>
              </a:spcAft>
              <a:buClr>
                <a:srgbClr val="000000"/>
              </a:buClr>
              <a:buSzPct val="100000"/>
              <a:buFont typeface="Arial" pitchFamily="34" charset="0"/>
              <a:buNone/>
              <a:defRPr/>
            </a:pPr>
            <a:r>
              <a:rPr lang="en-US" dirty="0">
                <a:solidFill>
                  <a:srgbClr val="3333CC">
                    <a:lumMod val="50000"/>
                  </a:srgbClr>
                </a:solidFill>
                <a:latin typeface="Baskerville Old Face" pitchFamily="18" charset="0"/>
                <a:ea typeface="ＭＳ Ｐゴシック" pitchFamily="34" charset="-128"/>
              </a:rPr>
              <a:t>Computer Science Department</a:t>
            </a:r>
          </a:p>
          <a:p>
            <a:pPr algn="ctr" defTabSz="457200" fontAlgn="base">
              <a:lnSpc>
                <a:spcPct val="87000"/>
              </a:lnSpc>
              <a:spcBef>
                <a:spcPct val="0"/>
              </a:spcBef>
              <a:spcAft>
                <a:spcPct val="0"/>
              </a:spcAft>
              <a:buClr>
                <a:srgbClr val="000000"/>
              </a:buClr>
              <a:buSzPct val="100000"/>
              <a:buFont typeface="Arial" pitchFamily="34" charset="0"/>
              <a:buNone/>
              <a:defRPr/>
            </a:pPr>
            <a:r>
              <a:rPr lang="en-US" dirty="0">
                <a:solidFill>
                  <a:srgbClr val="3333CC">
                    <a:lumMod val="50000"/>
                  </a:srgbClr>
                </a:solidFill>
                <a:latin typeface="Baskerville Old Face" pitchFamily="18" charset="0"/>
                <a:ea typeface="ＭＳ Ｐゴシック" pitchFamily="34" charset="-128"/>
              </a:rPr>
              <a:t>BSIT Fall 2019</a:t>
            </a:r>
          </a:p>
        </p:txBody>
      </p:sp>
    </p:spTree>
    <p:extLst>
      <p:ext uri="{BB962C8B-B14F-4D97-AF65-F5344CB8AC3E}">
        <p14:creationId xmlns:p14="http://schemas.microsoft.com/office/powerpoint/2010/main" val="187396779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519D4CA-5D48-4F53-96D0-6BD5E56E4B1C}"/>
              </a:ext>
            </a:extLst>
          </p:cNvPr>
          <p:cNvSpPr>
            <a:spLocks noGrp="1"/>
          </p:cNvSpPr>
          <p:nvPr>
            <p:ph type="title"/>
          </p:nvPr>
        </p:nvSpPr>
        <p:spPr>
          <a:xfrm>
            <a:off x="4435579" y="633686"/>
            <a:ext cx="3640577" cy="1027584"/>
          </a:xfrm>
        </p:spPr>
        <p:txBody>
          <a:bodyPr>
            <a:noAutofit/>
          </a:bodyPr>
          <a:lstStyle/>
          <a:p>
            <a:pPr algn="ctr"/>
            <a:r>
              <a:rPr lang="en-US" sz="6000" dirty="0">
                <a:ln w="0"/>
                <a:solidFill>
                  <a:srgbClr val="002060"/>
                </a:solidFill>
                <a:effectLst>
                  <a:outerShdw blurRad="38100" dist="25400" dir="5400000" algn="ctr" rotWithShape="0">
                    <a:srgbClr val="6E747A">
                      <a:alpha val="43000"/>
                    </a:srgbClr>
                  </a:outerShdw>
                </a:effectLst>
              </a:rPr>
              <a:t>Overview</a:t>
            </a:r>
          </a:p>
        </p:txBody>
      </p:sp>
      <p:pic>
        <p:nvPicPr>
          <p:cNvPr id="9" name="Content Placeholder 7">
            <a:extLst>
              <a:ext uri="{FF2B5EF4-FFF2-40B4-BE49-F238E27FC236}">
                <a16:creationId xmlns:a16="http://schemas.microsoft.com/office/drawing/2014/main" id="{ABBC8F03-BA85-40CD-865B-05A3A1C24FCC}"/>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62497" y="6194486"/>
            <a:ext cx="388078" cy="469359"/>
          </a:xfrm>
          <a:prstGeom prst="rect">
            <a:avLst/>
          </a:prstGeom>
          <a:noFill/>
          <a:ln w="9525">
            <a:noFill/>
            <a:round/>
            <a:headEnd/>
            <a:tailEnd/>
          </a:ln>
        </p:spPr>
      </p:pic>
      <p:sp>
        <p:nvSpPr>
          <p:cNvPr id="10" name="Rectangle 9">
            <a:extLst>
              <a:ext uri="{FF2B5EF4-FFF2-40B4-BE49-F238E27FC236}">
                <a16:creationId xmlns:a16="http://schemas.microsoft.com/office/drawing/2014/main" id="{E2871719-A993-492D-A486-5CE42531188E}"/>
              </a:ext>
            </a:extLst>
          </p:cNvPr>
          <p:cNvSpPr/>
          <p:nvPr/>
        </p:nvSpPr>
        <p:spPr>
          <a:xfrm>
            <a:off x="835346" y="6227275"/>
            <a:ext cx="2409634" cy="469359"/>
          </a:xfrm>
          <a:prstGeom prst="rect">
            <a:avLst/>
          </a:prstGeom>
        </p:spPr>
        <p:txBody>
          <a:bodyPr wrap="none">
            <a:spAutoFit/>
          </a:bodyPr>
          <a:lstStyle/>
          <a:p>
            <a:pPr algn="ctr" defTabSz="457200" fontAlgn="base">
              <a:lnSpc>
                <a:spcPct val="87000"/>
              </a:lnSpc>
              <a:spcBef>
                <a:spcPct val="0"/>
              </a:spcBef>
              <a:spcAft>
                <a:spcPct val="0"/>
              </a:spcAft>
              <a:buClr>
                <a:srgbClr val="000000"/>
              </a:buClr>
              <a:buSzPct val="100000"/>
              <a:buFont typeface="Arial" pitchFamily="34" charset="0"/>
              <a:buNone/>
              <a:defRPr/>
            </a:pPr>
            <a:r>
              <a:rPr lang="en-US" sz="1400" dirty="0">
                <a:solidFill>
                  <a:srgbClr val="3333CC">
                    <a:lumMod val="50000"/>
                  </a:srgbClr>
                </a:solidFill>
                <a:latin typeface="Baskerville Old Face" pitchFamily="18" charset="0"/>
                <a:ea typeface="ＭＳ Ｐゴシック" pitchFamily="34" charset="-128"/>
              </a:rPr>
              <a:t>Computer Science Department</a:t>
            </a:r>
          </a:p>
          <a:p>
            <a:pPr defTabSz="457200" fontAlgn="base">
              <a:lnSpc>
                <a:spcPct val="87000"/>
              </a:lnSpc>
              <a:spcBef>
                <a:spcPct val="0"/>
              </a:spcBef>
              <a:spcAft>
                <a:spcPct val="0"/>
              </a:spcAft>
              <a:buClr>
                <a:srgbClr val="000000"/>
              </a:buClr>
              <a:buSzPct val="100000"/>
              <a:buFont typeface="Arial" pitchFamily="34" charset="0"/>
              <a:buNone/>
              <a:defRPr/>
            </a:pPr>
            <a:r>
              <a:rPr lang="en-US" sz="1400" dirty="0">
                <a:solidFill>
                  <a:srgbClr val="3333CC">
                    <a:lumMod val="50000"/>
                  </a:srgbClr>
                </a:solidFill>
                <a:latin typeface="Baskerville Old Face" pitchFamily="18" charset="0"/>
                <a:ea typeface="ＭＳ Ｐゴシック" pitchFamily="34" charset="-128"/>
              </a:rPr>
              <a:t>BSIT Fall 2019</a:t>
            </a:r>
          </a:p>
        </p:txBody>
      </p:sp>
      <p:sp>
        <p:nvSpPr>
          <p:cNvPr id="12" name="Content Placeholder 2">
            <a:extLst>
              <a:ext uri="{FF2B5EF4-FFF2-40B4-BE49-F238E27FC236}">
                <a16:creationId xmlns:a16="http://schemas.microsoft.com/office/drawing/2014/main" id="{EE6660C0-B552-4697-8DB7-0C695A54DC5A}"/>
              </a:ext>
            </a:extLst>
          </p:cNvPr>
          <p:cNvSpPr txBox="1">
            <a:spLocks/>
          </p:cNvSpPr>
          <p:nvPr/>
        </p:nvSpPr>
        <p:spPr bwMode="auto">
          <a:xfrm>
            <a:off x="1501720" y="1939100"/>
            <a:ext cx="4114800" cy="3454535"/>
          </a:xfrm>
          <a:prstGeom prst="rect">
            <a:avLst/>
          </a:prstGeom>
          <a:noFill/>
          <a:ln w="9525">
            <a:noFill/>
            <a:round/>
            <a:headEnd/>
            <a:tailEnd/>
          </a:ln>
        </p:spPr>
        <p:txBody>
          <a:bodyPr vert="horz" wrap="square" lIns="90000" tIns="46800" rIns="90000" bIns="46800" numCol="1" anchor="t" anchorCtr="0" compatLnSpc="1">
            <a:prstTxWarp prst="textNoShape">
              <a:avLst/>
            </a:prstTxWarp>
            <a:normAutofit/>
          </a:bodyPr>
          <a:lstStyle>
            <a:lvl1pPr marL="339725" indent="-339725" algn="l" defTabSz="457200" rtl="0" eaLnBrk="0" fontAlgn="base" hangingPunct="0">
              <a:lnSpc>
                <a:spcPct val="87000"/>
              </a:lnSpc>
              <a:spcBef>
                <a:spcPts val="600"/>
              </a:spcBef>
              <a:spcAft>
                <a:spcPct val="0"/>
              </a:spcAft>
              <a:buClr>
                <a:srgbClr val="00007D"/>
              </a:buClr>
              <a:buSzPct val="75000"/>
              <a:buFont typeface="Wingdings" pitchFamily="2" charset="2"/>
              <a:buChar char=""/>
              <a:defRPr sz="2400">
                <a:solidFill>
                  <a:srgbClr val="000000"/>
                </a:solidFill>
                <a:latin typeface="+mn-lt"/>
                <a:ea typeface="+mn-ea"/>
                <a:cs typeface="+mn-cs"/>
              </a:defRPr>
            </a:lvl1pPr>
            <a:lvl2pPr marL="739775" indent="-282575" algn="l" defTabSz="457200" rtl="0" eaLnBrk="0" fontAlgn="base" hangingPunct="0">
              <a:lnSpc>
                <a:spcPct val="87000"/>
              </a:lnSpc>
              <a:spcBef>
                <a:spcPts val="600"/>
              </a:spcBef>
              <a:spcAft>
                <a:spcPct val="0"/>
              </a:spcAft>
              <a:buClr>
                <a:srgbClr val="9999CC"/>
              </a:buClr>
              <a:buSzPct val="80000"/>
              <a:buFont typeface="Wingdings" pitchFamily="2" charset="2"/>
              <a:buChar char=""/>
              <a:defRPr sz="2400">
                <a:solidFill>
                  <a:srgbClr val="000000"/>
                </a:solidFill>
                <a:latin typeface="+mn-lt"/>
                <a:ea typeface="+mn-ea"/>
              </a:defRPr>
            </a:lvl2pPr>
            <a:lvl3pPr marL="1143000" indent="-228600" algn="l" defTabSz="457200" rtl="0" eaLnBrk="0" fontAlgn="base" hangingPunct="0">
              <a:lnSpc>
                <a:spcPct val="87000"/>
              </a:lnSpc>
              <a:spcBef>
                <a:spcPts val="600"/>
              </a:spcBef>
              <a:spcAft>
                <a:spcPct val="0"/>
              </a:spcAft>
              <a:buClr>
                <a:srgbClr val="00007D"/>
              </a:buClr>
              <a:buSzPct val="65000"/>
              <a:buFont typeface="Wingdings" pitchFamily="2" charset="2"/>
              <a:buChar char=""/>
              <a:defRPr sz="2400">
                <a:solidFill>
                  <a:srgbClr val="000000"/>
                </a:solidFill>
                <a:latin typeface="+mn-lt"/>
                <a:ea typeface="+mn-ea"/>
              </a:defRPr>
            </a:lvl3pPr>
            <a:lvl4pPr marL="1600200" indent="-228600" algn="l" defTabSz="457200" rtl="0" eaLnBrk="0" fontAlgn="base" hangingPunct="0">
              <a:lnSpc>
                <a:spcPct val="87000"/>
              </a:lnSpc>
              <a:spcBef>
                <a:spcPts val="500"/>
              </a:spcBef>
              <a:spcAft>
                <a:spcPct val="0"/>
              </a:spcAft>
              <a:buClr>
                <a:srgbClr val="9999CC"/>
              </a:buClr>
              <a:buSzPct val="70000"/>
              <a:buFont typeface="Wingdings" pitchFamily="2" charset="2"/>
              <a:buChar char=""/>
              <a:defRPr sz="2000">
                <a:solidFill>
                  <a:srgbClr val="000000"/>
                </a:solidFill>
                <a:latin typeface="+mn-lt"/>
                <a:ea typeface="+mn-ea"/>
              </a:defRPr>
            </a:lvl4pPr>
            <a:lvl5pPr marL="2057400" indent="-228600" algn="l" defTabSz="457200" rtl="0" eaLnBrk="0" fontAlgn="base" hangingPunct="0">
              <a:lnSpc>
                <a:spcPct val="87000"/>
              </a:lnSpc>
              <a:spcBef>
                <a:spcPts val="500"/>
              </a:spcBef>
              <a:spcAft>
                <a:spcPct val="0"/>
              </a:spcAft>
              <a:buClr>
                <a:srgbClr val="9999CC"/>
              </a:buClr>
              <a:buSzPct val="100000"/>
              <a:buFont typeface="Wingdings" pitchFamily="2" charset="2"/>
              <a:buChar char=""/>
              <a:defRPr sz="2000">
                <a:solidFill>
                  <a:srgbClr val="000000"/>
                </a:solidFill>
                <a:latin typeface="+mn-lt"/>
                <a:ea typeface="+mn-ea"/>
              </a:defRPr>
            </a:lvl5pPr>
            <a:lvl6pPr marL="2514600" indent="-228600" algn="l" defTabSz="457200" rtl="0" fontAlgn="base">
              <a:lnSpc>
                <a:spcPct val="87000"/>
              </a:lnSpc>
              <a:spcBef>
                <a:spcPts val="500"/>
              </a:spcBef>
              <a:spcAft>
                <a:spcPct val="0"/>
              </a:spcAft>
              <a:buClr>
                <a:srgbClr val="9999CC"/>
              </a:buClr>
              <a:buSzPct val="100000"/>
              <a:buFont typeface="Wingdings" pitchFamily="2" charset="2"/>
              <a:buChar char=""/>
              <a:defRPr sz="2000">
                <a:solidFill>
                  <a:srgbClr val="000000"/>
                </a:solidFill>
                <a:latin typeface="+mn-lt"/>
                <a:ea typeface="+mn-ea"/>
              </a:defRPr>
            </a:lvl6pPr>
            <a:lvl7pPr marL="2971800" indent="-228600" algn="l" defTabSz="457200" rtl="0" fontAlgn="base">
              <a:lnSpc>
                <a:spcPct val="87000"/>
              </a:lnSpc>
              <a:spcBef>
                <a:spcPts val="500"/>
              </a:spcBef>
              <a:spcAft>
                <a:spcPct val="0"/>
              </a:spcAft>
              <a:buClr>
                <a:srgbClr val="9999CC"/>
              </a:buClr>
              <a:buSzPct val="100000"/>
              <a:buFont typeface="Wingdings" pitchFamily="2" charset="2"/>
              <a:buChar char=""/>
              <a:defRPr sz="2000">
                <a:solidFill>
                  <a:srgbClr val="000000"/>
                </a:solidFill>
                <a:latin typeface="+mn-lt"/>
                <a:ea typeface="+mn-ea"/>
              </a:defRPr>
            </a:lvl7pPr>
            <a:lvl8pPr marL="3429000" indent="-228600" algn="l" defTabSz="457200" rtl="0" fontAlgn="base">
              <a:lnSpc>
                <a:spcPct val="87000"/>
              </a:lnSpc>
              <a:spcBef>
                <a:spcPts val="500"/>
              </a:spcBef>
              <a:spcAft>
                <a:spcPct val="0"/>
              </a:spcAft>
              <a:buClr>
                <a:srgbClr val="9999CC"/>
              </a:buClr>
              <a:buSzPct val="100000"/>
              <a:buFont typeface="Wingdings" pitchFamily="2" charset="2"/>
              <a:buChar char=""/>
              <a:defRPr sz="2000">
                <a:solidFill>
                  <a:srgbClr val="000000"/>
                </a:solidFill>
                <a:latin typeface="+mn-lt"/>
                <a:ea typeface="+mn-ea"/>
              </a:defRPr>
            </a:lvl8pPr>
            <a:lvl9pPr marL="3886200" indent="-228600" algn="l" defTabSz="457200" rtl="0" fontAlgn="base">
              <a:lnSpc>
                <a:spcPct val="87000"/>
              </a:lnSpc>
              <a:spcBef>
                <a:spcPts val="500"/>
              </a:spcBef>
              <a:spcAft>
                <a:spcPct val="0"/>
              </a:spcAft>
              <a:buClr>
                <a:srgbClr val="9999CC"/>
              </a:buClr>
              <a:buSzPct val="100000"/>
              <a:buFont typeface="Wingdings" pitchFamily="2" charset="2"/>
              <a:buChar char=""/>
              <a:defRPr sz="2000">
                <a:solidFill>
                  <a:srgbClr val="000000"/>
                </a:solidFill>
                <a:latin typeface="+mn-lt"/>
                <a:ea typeface="+mn-ea"/>
              </a:defRPr>
            </a:lvl9pPr>
          </a:lstStyle>
          <a:p>
            <a:pPr marL="469900" marR="0" lvl="0" indent="-469900" algn="just" defTabSz="457200" rtl="0" eaLnBrk="1" fontAlgn="base" latinLnBrk="0" hangingPunct="1">
              <a:lnSpc>
                <a:spcPct val="87000"/>
              </a:lnSpc>
              <a:spcBef>
                <a:spcPts val="600"/>
              </a:spcBef>
              <a:spcAft>
                <a:spcPct val="0"/>
              </a:spcAft>
              <a:buClr>
                <a:srgbClr val="00007D"/>
              </a:buClr>
              <a:buSzPct val="75000"/>
              <a:buFont typeface="Wingdings" pitchFamily="2" charset="2"/>
              <a:buChar char="Ø"/>
              <a:tabLst/>
              <a:defRPr/>
            </a:pPr>
            <a:r>
              <a:rPr lang="en-US" sz="2000" kern="0" dirty="0">
                <a:solidFill>
                  <a:schemeClr val="tx1"/>
                </a:solidFill>
                <a:latin typeface="Arial"/>
                <a:ea typeface="ＭＳ Ｐゴシック"/>
              </a:rPr>
              <a:t>Introduction to Project</a:t>
            </a:r>
          </a:p>
          <a:p>
            <a:pPr marL="469900" marR="0" lvl="0" indent="-469900" algn="just" defTabSz="457200" rtl="0" eaLnBrk="1" fontAlgn="base" latinLnBrk="0" hangingPunct="1">
              <a:lnSpc>
                <a:spcPct val="87000"/>
              </a:lnSpc>
              <a:spcBef>
                <a:spcPts val="600"/>
              </a:spcBef>
              <a:spcAft>
                <a:spcPct val="0"/>
              </a:spcAft>
              <a:buClr>
                <a:srgbClr val="00007D"/>
              </a:buClr>
              <a:buSzPct val="75000"/>
              <a:buFont typeface="Wingdings" pitchFamily="2" charset="2"/>
              <a:buChar char="Ø"/>
              <a:tabLst/>
              <a:defRPr/>
            </a:pPr>
            <a:r>
              <a:rPr lang="en-US" sz="2000" kern="0" dirty="0">
                <a:solidFill>
                  <a:schemeClr val="tx1"/>
                </a:solidFill>
                <a:latin typeface="Arial"/>
                <a:ea typeface="ＭＳ Ｐゴシック"/>
              </a:rPr>
              <a:t>Problem Statement</a:t>
            </a:r>
          </a:p>
          <a:p>
            <a:pPr marL="469900" marR="0" lvl="0" indent="-469900" algn="just" defTabSz="457200" rtl="0" eaLnBrk="1" fontAlgn="base" latinLnBrk="0" hangingPunct="1">
              <a:lnSpc>
                <a:spcPct val="87000"/>
              </a:lnSpc>
              <a:spcBef>
                <a:spcPts val="600"/>
              </a:spcBef>
              <a:spcAft>
                <a:spcPct val="0"/>
              </a:spcAft>
              <a:buClr>
                <a:srgbClr val="00007D"/>
              </a:buClr>
              <a:buSzPct val="75000"/>
              <a:buFont typeface="Wingdings" pitchFamily="2" charset="2"/>
              <a:buChar char="Ø"/>
              <a:tabLst/>
              <a:defRPr/>
            </a:pPr>
            <a:r>
              <a:rPr lang="en-US" sz="2000" kern="0" dirty="0">
                <a:solidFill>
                  <a:schemeClr val="tx1"/>
                </a:solidFill>
                <a:latin typeface="Arial"/>
                <a:ea typeface="ＭＳ Ｐゴシック"/>
              </a:rPr>
              <a:t>Objectives</a:t>
            </a:r>
          </a:p>
          <a:p>
            <a:pPr marL="469900" marR="0" lvl="0" indent="-469900" algn="just" defTabSz="457200" rtl="0" eaLnBrk="1" fontAlgn="base" latinLnBrk="0" hangingPunct="1">
              <a:lnSpc>
                <a:spcPct val="87000"/>
              </a:lnSpc>
              <a:spcBef>
                <a:spcPts val="600"/>
              </a:spcBef>
              <a:spcAft>
                <a:spcPct val="0"/>
              </a:spcAft>
              <a:buClr>
                <a:srgbClr val="00007D"/>
              </a:buClr>
              <a:buSzPct val="75000"/>
              <a:buFont typeface="Wingdings" pitchFamily="2" charset="2"/>
              <a:buChar char="Ø"/>
              <a:tabLst/>
              <a:defRPr/>
            </a:pPr>
            <a:r>
              <a:rPr lang="en-US" sz="2000" kern="0" dirty="0">
                <a:solidFill>
                  <a:schemeClr val="tx1"/>
                </a:solidFill>
                <a:latin typeface="Arial"/>
                <a:ea typeface="ＭＳ Ｐゴシック"/>
              </a:rPr>
              <a:t>Interaction &amp; Interface Style</a:t>
            </a:r>
          </a:p>
          <a:p>
            <a:pPr marL="469900" marR="0" lvl="0" indent="-469900" algn="just" defTabSz="457200" rtl="0" eaLnBrk="1" fontAlgn="base" latinLnBrk="0" hangingPunct="1">
              <a:lnSpc>
                <a:spcPct val="87000"/>
              </a:lnSpc>
              <a:spcBef>
                <a:spcPts val="600"/>
              </a:spcBef>
              <a:spcAft>
                <a:spcPct val="0"/>
              </a:spcAft>
              <a:buClr>
                <a:srgbClr val="00007D"/>
              </a:buClr>
              <a:buSzPct val="75000"/>
              <a:buFont typeface="Wingdings" pitchFamily="2" charset="2"/>
              <a:buChar char="Ø"/>
              <a:tabLst/>
              <a:defRPr/>
            </a:pPr>
            <a:r>
              <a:rPr lang="en-US" sz="2000" kern="0" dirty="0">
                <a:solidFill>
                  <a:schemeClr val="tx1"/>
                </a:solidFill>
                <a:latin typeface="Arial"/>
                <a:ea typeface="ＭＳ Ｐゴシック"/>
              </a:rPr>
              <a:t>Rules for interface design</a:t>
            </a:r>
          </a:p>
          <a:p>
            <a:pPr marL="469900" marR="0" lvl="0" indent="-469900" algn="just" defTabSz="457200" rtl="0" eaLnBrk="1" fontAlgn="base" latinLnBrk="0" hangingPunct="1">
              <a:lnSpc>
                <a:spcPct val="87000"/>
              </a:lnSpc>
              <a:spcBef>
                <a:spcPts val="600"/>
              </a:spcBef>
              <a:spcAft>
                <a:spcPct val="0"/>
              </a:spcAft>
              <a:buClr>
                <a:srgbClr val="00007D"/>
              </a:buClr>
              <a:buSzPct val="75000"/>
              <a:buFont typeface="Wingdings" pitchFamily="2" charset="2"/>
              <a:buChar char="Ø"/>
              <a:tabLst/>
              <a:defRPr/>
            </a:pPr>
            <a:r>
              <a:rPr lang="en-US" sz="2000" kern="0" dirty="0">
                <a:solidFill>
                  <a:schemeClr val="tx1"/>
                </a:solidFill>
                <a:latin typeface="Arial"/>
                <a:ea typeface="ＭＳ Ｐゴシック"/>
              </a:rPr>
              <a:t>Universal Design Principle</a:t>
            </a:r>
          </a:p>
          <a:p>
            <a:pPr marL="469900" marR="0" lvl="0" indent="-469900" algn="just" defTabSz="457200" rtl="0" eaLnBrk="1" fontAlgn="base" latinLnBrk="0" hangingPunct="1">
              <a:lnSpc>
                <a:spcPct val="87000"/>
              </a:lnSpc>
              <a:spcBef>
                <a:spcPts val="600"/>
              </a:spcBef>
              <a:spcAft>
                <a:spcPct val="0"/>
              </a:spcAft>
              <a:buClr>
                <a:srgbClr val="00007D"/>
              </a:buClr>
              <a:buSzPct val="75000"/>
              <a:buFont typeface="Wingdings" pitchFamily="2" charset="2"/>
              <a:buChar char="Ø"/>
              <a:tabLst/>
              <a:defRPr/>
            </a:pPr>
            <a:r>
              <a:rPr lang="en-US" sz="2000" kern="0" dirty="0">
                <a:solidFill>
                  <a:schemeClr val="tx1"/>
                </a:solidFill>
                <a:latin typeface="Arial"/>
                <a:ea typeface="ＭＳ Ｐゴシック"/>
              </a:rPr>
              <a:t>Ergonomics</a:t>
            </a:r>
          </a:p>
          <a:p>
            <a:pPr marL="469900" marR="0" lvl="0" indent="-469900" algn="just" defTabSz="457200" rtl="0" eaLnBrk="1" fontAlgn="base" latinLnBrk="0" hangingPunct="1">
              <a:lnSpc>
                <a:spcPct val="87000"/>
              </a:lnSpc>
              <a:spcBef>
                <a:spcPts val="600"/>
              </a:spcBef>
              <a:spcAft>
                <a:spcPct val="0"/>
              </a:spcAft>
              <a:buClr>
                <a:srgbClr val="00007D"/>
              </a:buClr>
              <a:buSzPct val="75000"/>
              <a:buFont typeface="Wingdings" pitchFamily="2" charset="2"/>
              <a:buChar char="Ø"/>
              <a:tabLst/>
              <a:defRPr/>
            </a:pPr>
            <a:r>
              <a:rPr lang="en-US" sz="2000" kern="0" dirty="0">
                <a:solidFill>
                  <a:schemeClr val="tx1"/>
                </a:solidFill>
                <a:latin typeface="Arial"/>
                <a:ea typeface="ＭＳ Ｐゴシック"/>
              </a:rPr>
              <a:t>Use Case Diagram</a:t>
            </a:r>
          </a:p>
          <a:p>
            <a:pPr marL="469900" marR="0" lvl="0" indent="-469900" algn="just" defTabSz="457200" rtl="0" eaLnBrk="1" fontAlgn="base" latinLnBrk="0" hangingPunct="1">
              <a:lnSpc>
                <a:spcPct val="87000"/>
              </a:lnSpc>
              <a:spcBef>
                <a:spcPts val="600"/>
              </a:spcBef>
              <a:spcAft>
                <a:spcPct val="0"/>
              </a:spcAft>
              <a:buClr>
                <a:srgbClr val="00007D"/>
              </a:buClr>
              <a:buSzPct val="75000"/>
              <a:buFont typeface="Wingdings" pitchFamily="2" charset="2"/>
              <a:buChar char="Ø"/>
              <a:tabLst/>
              <a:defRPr/>
            </a:pPr>
            <a:r>
              <a:rPr lang="en-US" sz="2000" kern="0" dirty="0">
                <a:solidFill>
                  <a:schemeClr val="tx1"/>
                </a:solidFill>
                <a:latin typeface="Arial"/>
                <a:ea typeface="ＭＳ Ｐゴシック"/>
              </a:rPr>
              <a:t>Screenshots</a:t>
            </a:r>
          </a:p>
          <a:p>
            <a:pPr marL="469900" marR="0" lvl="0" indent="-469900" algn="just" defTabSz="457200" rtl="0" eaLnBrk="1" fontAlgn="base" latinLnBrk="0" hangingPunct="1">
              <a:lnSpc>
                <a:spcPct val="87000"/>
              </a:lnSpc>
              <a:spcBef>
                <a:spcPts val="600"/>
              </a:spcBef>
              <a:spcAft>
                <a:spcPct val="0"/>
              </a:spcAft>
              <a:buClr>
                <a:srgbClr val="00007D"/>
              </a:buClr>
              <a:buSzPct val="75000"/>
              <a:buFont typeface="Wingdings" pitchFamily="2" charset="2"/>
              <a:buChar char="Ø"/>
              <a:tabLst/>
              <a:defRPr/>
            </a:pPr>
            <a:r>
              <a:rPr lang="en-US" sz="2000" kern="0" dirty="0">
                <a:solidFill>
                  <a:schemeClr val="tx1"/>
                </a:solidFill>
                <a:latin typeface="Arial"/>
                <a:ea typeface="ＭＳ Ｐゴシック"/>
              </a:rPr>
              <a:t>References</a:t>
            </a:r>
          </a:p>
          <a:p>
            <a:pPr marL="469900" marR="0" lvl="0" indent="-469900" algn="just" defTabSz="457200" rtl="0" eaLnBrk="1" fontAlgn="base" latinLnBrk="0" hangingPunct="1">
              <a:lnSpc>
                <a:spcPct val="87000"/>
              </a:lnSpc>
              <a:spcBef>
                <a:spcPts val="600"/>
              </a:spcBef>
              <a:spcAft>
                <a:spcPct val="0"/>
              </a:spcAft>
              <a:buClr>
                <a:srgbClr val="00007D"/>
              </a:buClr>
              <a:buSzPct val="75000"/>
              <a:buFont typeface="Wingdings" pitchFamily="2" charset="2"/>
              <a:buChar char="Ø"/>
              <a:tabLst/>
              <a:defRPr/>
            </a:pPr>
            <a:endParaRPr lang="en-US" sz="2000" kern="0" dirty="0">
              <a:solidFill>
                <a:schemeClr val="tx1"/>
              </a:solidFill>
              <a:latin typeface="Arial"/>
              <a:ea typeface="ＭＳ Ｐゴシック"/>
            </a:endParaRPr>
          </a:p>
        </p:txBody>
      </p:sp>
      <p:sp>
        <p:nvSpPr>
          <p:cNvPr id="13" name="Rectangle 12">
            <a:extLst>
              <a:ext uri="{FF2B5EF4-FFF2-40B4-BE49-F238E27FC236}">
                <a16:creationId xmlns:a16="http://schemas.microsoft.com/office/drawing/2014/main" id="{04A66A74-C04D-445C-A0A3-A5882D8B6C8A}"/>
              </a:ext>
            </a:extLst>
          </p:cNvPr>
          <p:cNvSpPr/>
          <p:nvPr/>
        </p:nvSpPr>
        <p:spPr>
          <a:xfrm>
            <a:off x="0" y="0"/>
            <a:ext cx="215153" cy="6858000"/>
          </a:xfrm>
          <a:prstGeom prst="rect">
            <a:avLst/>
          </a:prstGeom>
          <a:gradFill flip="none" rotWithShape="1">
            <a:gsLst>
              <a:gs pos="0">
                <a:schemeClr val="accent1">
                  <a:shade val="30000"/>
                  <a:satMod val="115000"/>
                  <a:tint val="66000"/>
                  <a:satMod val="160000"/>
                </a:schemeClr>
              </a:gs>
              <a:gs pos="50000">
                <a:schemeClr val="accent1">
                  <a:shade val="30000"/>
                  <a:satMod val="115000"/>
                  <a:tint val="44500"/>
                  <a:satMod val="160000"/>
                </a:schemeClr>
              </a:gs>
              <a:gs pos="100000">
                <a:schemeClr val="accent1">
                  <a:shade val="30000"/>
                  <a:satMod val="115000"/>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X"/>
          </a:p>
        </p:txBody>
      </p:sp>
      <p:sp>
        <p:nvSpPr>
          <p:cNvPr id="19" name="Rectangle 16">
            <a:extLst>
              <a:ext uri="{FF2B5EF4-FFF2-40B4-BE49-F238E27FC236}">
                <a16:creationId xmlns:a16="http://schemas.microsoft.com/office/drawing/2014/main" id="{454E615C-4870-4E02-A481-AEA175D0BD6F}"/>
              </a:ext>
            </a:extLst>
          </p:cNvPr>
          <p:cNvSpPr>
            <a:spLocks noChangeArrowheads="1"/>
          </p:cNvSpPr>
          <p:nvPr/>
        </p:nvSpPr>
        <p:spPr bwMode="auto">
          <a:xfrm>
            <a:off x="215153" y="264354"/>
            <a:ext cx="3759497" cy="369332"/>
          </a:xfrm>
          <a:prstGeom prst="rect">
            <a:avLst/>
          </a:prstGeom>
          <a:solidFill>
            <a:schemeClr val="bg1">
              <a:lumMod val="85000"/>
            </a:schemeClr>
          </a:solidFill>
          <a:ln w="9525">
            <a:noFill/>
            <a:miter lim="800000"/>
            <a:headEnd/>
            <a:tailEnd/>
          </a:ln>
          <a:effectLst/>
        </p:spPr>
        <p:txBody>
          <a:bodyPr wrap="square">
            <a:spAutoFit/>
          </a:bodyPr>
          <a:lstStyle/>
          <a:p>
            <a:pPr algn="ctr">
              <a:defRPr/>
            </a:pPr>
            <a:r>
              <a:rPr lang="en-US" i="0" dirty="0">
                <a:latin typeface="Baskerville Old Face" pitchFamily="18" charset="0"/>
              </a:rPr>
              <a:t>Human Computer Interaction</a:t>
            </a:r>
          </a:p>
        </p:txBody>
      </p:sp>
      <p:pic>
        <p:nvPicPr>
          <p:cNvPr id="11" name="Picture 8" descr="Image result for deaf ear logo">
            <a:extLst>
              <a:ext uri="{FF2B5EF4-FFF2-40B4-BE49-F238E27FC236}">
                <a16:creationId xmlns:a16="http://schemas.microsoft.com/office/drawing/2014/main" id="{FDB6559F-CE66-42D3-9B90-0CC56641D3C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0707"/>
          <a:stretch/>
        </p:blipFill>
        <p:spPr bwMode="auto">
          <a:xfrm>
            <a:off x="10136778" y="5035168"/>
            <a:ext cx="1016112" cy="105755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Image result for deaf ear logo">
            <a:extLst>
              <a:ext uri="{FF2B5EF4-FFF2-40B4-BE49-F238E27FC236}">
                <a16:creationId xmlns:a16="http://schemas.microsoft.com/office/drawing/2014/main" id="{E272777D-144C-42C7-A8FF-14D032D4E91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8773"/>
          <a:stretch/>
        </p:blipFill>
        <p:spPr bwMode="auto">
          <a:xfrm>
            <a:off x="10698480" y="5190808"/>
            <a:ext cx="1313127" cy="1420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881336"/>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5">
            <a:extLst>
              <a:ext uri="{FF2B5EF4-FFF2-40B4-BE49-F238E27FC236}">
                <a16:creationId xmlns:a16="http://schemas.microsoft.com/office/drawing/2014/main" id="{4C44F00D-DCC9-4B47-9F4C-B87593BFA708}"/>
              </a:ext>
            </a:extLst>
          </p:cNvPr>
          <p:cNvSpPr txBox="1"/>
          <p:nvPr/>
        </p:nvSpPr>
        <p:spPr>
          <a:xfrm>
            <a:off x="741508" y="1386423"/>
            <a:ext cx="10708984" cy="4891083"/>
          </a:xfrm>
          <a:prstGeom prst="rect">
            <a:avLst/>
          </a:prstGeom>
        </p:spPr>
        <p:txBody>
          <a:bodyPr vert="horz" wrap="square" lIns="0" tIns="12700" rIns="0" bIns="0" rtlCol="0">
            <a:spAutoFit/>
          </a:bodyPr>
          <a:lstStyle/>
          <a:p>
            <a:pPr algn="ctr">
              <a:lnSpc>
                <a:spcPct val="100000"/>
              </a:lnSpc>
            </a:pPr>
            <a:r>
              <a:rPr lang="en-US" dirty="0">
                <a:latin typeface="Times New Roman"/>
                <a:cs typeface="Times New Roman"/>
              </a:rPr>
              <a:t>	</a:t>
            </a:r>
            <a:endParaRPr sz="1300" dirty="0">
              <a:latin typeface="Times New Roman"/>
              <a:cs typeface="Times New Roman"/>
            </a:endParaRPr>
          </a:p>
          <a:p>
            <a:pPr marL="442595" marR="5080" indent="-285750" algn="just">
              <a:lnSpc>
                <a:spcPct val="100000"/>
              </a:lnSpc>
              <a:buFont typeface="Arial" panose="020B0604020202020204" pitchFamily="34" charset="0"/>
              <a:buChar char="•"/>
              <a:tabLst>
                <a:tab pos="443865" algn="l"/>
              </a:tabLst>
            </a:pPr>
            <a:r>
              <a:rPr lang="en-US" dirty="0">
                <a:cs typeface="Arial"/>
              </a:rPr>
              <a:t>Studies have found that deaf people are around twice as likely to suffer from depression and anxiety. The suggestion from most researchers is that these issues are a result of the isolation associated with deafness.</a:t>
            </a:r>
          </a:p>
          <a:p>
            <a:pPr marL="442595" marR="5080" indent="-285750" algn="just">
              <a:lnSpc>
                <a:spcPct val="100000"/>
              </a:lnSpc>
              <a:buFont typeface="Arial" panose="020B0604020202020204" pitchFamily="34" charset="0"/>
              <a:buChar char="•"/>
              <a:tabLst>
                <a:tab pos="443865" algn="l"/>
              </a:tabLst>
            </a:pPr>
            <a:endParaRPr lang="en-US" dirty="0">
              <a:cs typeface="Arial"/>
            </a:endParaRPr>
          </a:p>
          <a:p>
            <a:pPr marL="156845" marR="5080" algn="just">
              <a:lnSpc>
                <a:spcPct val="100000"/>
              </a:lnSpc>
              <a:tabLst>
                <a:tab pos="443865" algn="l"/>
              </a:tabLst>
            </a:pPr>
            <a:r>
              <a:rPr lang="en-US" dirty="0">
                <a:cs typeface="Arial"/>
              </a:rPr>
              <a:t> </a:t>
            </a:r>
          </a:p>
          <a:p>
            <a:pPr marL="156845" marR="5080" algn="ctr">
              <a:tabLst>
                <a:tab pos="443865" algn="l"/>
              </a:tabLst>
            </a:pPr>
            <a:r>
              <a:rPr lang="en-US" i="1" dirty="0">
                <a:ln w="0"/>
                <a:solidFill>
                  <a:srgbClr val="002060"/>
                </a:solidFill>
                <a:effectLst>
                  <a:outerShdw blurRad="38100" dist="19050" dir="2700000" algn="tl" rotWithShape="0">
                    <a:schemeClr val="dk1">
                      <a:alpha val="40000"/>
                    </a:schemeClr>
                  </a:outerShdw>
                </a:effectLst>
                <a:latin typeface="Times New Roman"/>
                <a:cs typeface="Times New Roman"/>
              </a:rPr>
              <a:t>Differences among deaf people are okay, but we need to recognize those </a:t>
            </a:r>
          </a:p>
          <a:p>
            <a:pPr marL="156845" marR="5080" algn="ctr">
              <a:tabLst>
                <a:tab pos="443865" algn="l"/>
              </a:tabLst>
            </a:pPr>
            <a:r>
              <a:rPr lang="en-US" i="1" dirty="0">
                <a:ln w="0"/>
                <a:solidFill>
                  <a:srgbClr val="002060"/>
                </a:solidFill>
                <a:effectLst>
                  <a:outerShdw blurRad="38100" dist="19050" dir="2700000" algn="tl" rotWithShape="0">
                    <a:schemeClr val="dk1">
                      <a:alpha val="40000"/>
                    </a:schemeClr>
                  </a:outerShdw>
                </a:effectLst>
                <a:latin typeface="Times New Roman"/>
                <a:cs typeface="Times New Roman"/>
              </a:rPr>
              <a:t>differences and work together</a:t>
            </a:r>
          </a:p>
          <a:p>
            <a:pPr marL="156845" marR="5080" algn="ctr">
              <a:tabLst>
                <a:tab pos="443865" algn="l"/>
              </a:tabLst>
            </a:pPr>
            <a:endParaRPr lang="en-US" i="1" dirty="0">
              <a:ln w="0"/>
              <a:solidFill>
                <a:srgbClr val="002060"/>
              </a:solidFill>
              <a:effectLst>
                <a:outerShdw blurRad="38100" dist="19050" dir="2700000" algn="tl" rotWithShape="0">
                  <a:schemeClr val="dk1">
                    <a:alpha val="40000"/>
                  </a:schemeClr>
                </a:outerShdw>
              </a:effectLst>
              <a:latin typeface="Times New Roman"/>
              <a:cs typeface="Times New Roman"/>
            </a:endParaRPr>
          </a:p>
          <a:p>
            <a:pPr marL="156845" marR="5080">
              <a:tabLst>
                <a:tab pos="443865" algn="l"/>
              </a:tabLst>
            </a:pPr>
            <a:endParaRPr lang="en-US" sz="1300" dirty="0">
              <a:latin typeface="Times New Roman"/>
              <a:cs typeface="Times New Roman"/>
            </a:endParaRPr>
          </a:p>
          <a:p>
            <a:pPr marL="442595" marR="5080" indent="-285750" algn="just">
              <a:lnSpc>
                <a:spcPct val="100000"/>
              </a:lnSpc>
              <a:buFont typeface="Arial" panose="020B0604020202020204" pitchFamily="34" charset="0"/>
              <a:buChar char="•"/>
              <a:tabLst>
                <a:tab pos="443865" algn="l"/>
              </a:tabLst>
            </a:pPr>
            <a:r>
              <a:rPr lang="en-US" dirty="0"/>
              <a:t>Infections are also a </a:t>
            </a:r>
            <a:r>
              <a:rPr lang="en-US" sz="2000" b="1" dirty="0">
                <a:solidFill>
                  <a:srgbClr val="FF0000"/>
                </a:solidFill>
              </a:rPr>
              <a:t>Common Cause</a:t>
            </a:r>
            <a:r>
              <a:rPr lang="en-US" dirty="0"/>
              <a:t>, as are birth defects, genetics, reaction to drugs, especially chemotherapy or drugs used for cancer treatment &amp; Exposure to loud noise.</a:t>
            </a:r>
          </a:p>
          <a:p>
            <a:pPr marL="442595" marR="5080" indent="-285750" algn="just">
              <a:lnSpc>
                <a:spcPct val="100000"/>
              </a:lnSpc>
              <a:buFont typeface="Arial" panose="020B0604020202020204" pitchFamily="34" charset="0"/>
              <a:buChar char="•"/>
              <a:tabLst>
                <a:tab pos="443865" algn="l"/>
              </a:tabLst>
            </a:pPr>
            <a:endParaRPr lang="en-US" dirty="0"/>
          </a:p>
          <a:p>
            <a:pPr marL="156845" marR="5080" algn="just">
              <a:lnSpc>
                <a:spcPct val="100000"/>
              </a:lnSpc>
              <a:tabLst>
                <a:tab pos="443865" algn="l"/>
              </a:tabLst>
            </a:pPr>
            <a:r>
              <a:rPr lang="en-US" sz="2000" b="1" dirty="0"/>
              <a:t>Our Project Is!</a:t>
            </a:r>
          </a:p>
          <a:p>
            <a:pPr marL="156845" marR="5080" algn="just">
              <a:lnSpc>
                <a:spcPct val="100000"/>
              </a:lnSpc>
              <a:tabLst>
                <a:tab pos="443865" algn="l"/>
              </a:tabLst>
            </a:pPr>
            <a:endParaRPr lang="en-US" sz="2400" b="1" u="sng" dirty="0">
              <a:solidFill>
                <a:srgbClr val="002060"/>
              </a:solidFill>
            </a:endParaRPr>
          </a:p>
          <a:p>
            <a:pPr marL="156845" marR="5080" algn="just">
              <a:lnSpc>
                <a:spcPct val="100000"/>
              </a:lnSpc>
              <a:tabLst>
                <a:tab pos="443865" algn="l"/>
              </a:tabLst>
            </a:pPr>
            <a:endParaRPr lang="en-US" sz="2400" b="1" u="sng" dirty="0">
              <a:solidFill>
                <a:srgbClr val="002060"/>
              </a:solidFill>
            </a:endParaRPr>
          </a:p>
          <a:p>
            <a:pPr marL="156845" marR="5080" algn="just">
              <a:lnSpc>
                <a:spcPct val="100000"/>
              </a:lnSpc>
              <a:tabLst>
                <a:tab pos="443865" algn="l"/>
              </a:tabLst>
            </a:pPr>
            <a:endParaRPr lang="en-US" dirty="0">
              <a:cs typeface="Arial"/>
            </a:endParaRPr>
          </a:p>
          <a:p>
            <a:pPr marL="156845" marR="5080" algn="just">
              <a:lnSpc>
                <a:spcPct val="100000"/>
              </a:lnSpc>
              <a:tabLst>
                <a:tab pos="443865" algn="l"/>
              </a:tabLst>
            </a:pPr>
            <a:endParaRPr lang="en-US" dirty="0">
              <a:cs typeface="Arial"/>
            </a:endParaRPr>
          </a:p>
        </p:txBody>
      </p:sp>
      <p:sp>
        <p:nvSpPr>
          <p:cNvPr id="15" name="Rectangle 14">
            <a:extLst>
              <a:ext uri="{FF2B5EF4-FFF2-40B4-BE49-F238E27FC236}">
                <a16:creationId xmlns:a16="http://schemas.microsoft.com/office/drawing/2014/main" id="{60BCB8AB-02A2-412B-8E19-D80CB16B37C3}"/>
              </a:ext>
            </a:extLst>
          </p:cNvPr>
          <p:cNvSpPr/>
          <p:nvPr/>
        </p:nvSpPr>
        <p:spPr>
          <a:xfrm>
            <a:off x="0" y="0"/>
            <a:ext cx="215153" cy="6858000"/>
          </a:xfrm>
          <a:prstGeom prst="rect">
            <a:avLst/>
          </a:prstGeom>
          <a:gradFill flip="none" rotWithShape="1">
            <a:gsLst>
              <a:gs pos="0">
                <a:schemeClr val="accent1">
                  <a:shade val="30000"/>
                  <a:satMod val="115000"/>
                  <a:tint val="66000"/>
                  <a:satMod val="160000"/>
                </a:schemeClr>
              </a:gs>
              <a:gs pos="50000">
                <a:schemeClr val="accent1">
                  <a:shade val="30000"/>
                  <a:satMod val="115000"/>
                  <a:tint val="44500"/>
                  <a:satMod val="160000"/>
                </a:schemeClr>
              </a:gs>
              <a:gs pos="100000">
                <a:schemeClr val="accent1">
                  <a:shade val="30000"/>
                  <a:satMod val="115000"/>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X"/>
          </a:p>
        </p:txBody>
      </p:sp>
      <p:sp>
        <p:nvSpPr>
          <p:cNvPr id="10" name="Rectangle 9">
            <a:extLst>
              <a:ext uri="{FF2B5EF4-FFF2-40B4-BE49-F238E27FC236}">
                <a16:creationId xmlns:a16="http://schemas.microsoft.com/office/drawing/2014/main" id="{D824156F-4E75-45AB-A235-F4AE92684570}"/>
              </a:ext>
            </a:extLst>
          </p:cNvPr>
          <p:cNvSpPr/>
          <p:nvPr/>
        </p:nvSpPr>
        <p:spPr>
          <a:xfrm>
            <a:off x="2110521" y="5426080"/>
            <a:ext cx="8041222" cy="707886"/>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p:spPr>
        <p:txBody>
          <a:bodyPr wrap="square">
            <a:spAutoFit/>
          </a:bodyPr>
          <a:lstStyle/>
          <a:p>
            <a:pPr algn="ctr"/>
            <a:r>
              <a:rPr lang="en-US" sz="2000" dirty="0">
                <a:solidFill>
                  <a:srgbClr val="002060"/>
                </a:solidFill>
              </a:rPr>
              <a:t>Developing full fledged android app which to fill the gap between normal &amp; Deaf people using </a:t>
            </a:r>
            <a:r>
              <a:rPr lang="en-US" sz="2000" b="1" dirty="0">
                <a:solidFill>
                  <a:srgbClr val="002060"/>
                </a:solidFill>
              </a:rPr>
              <a:t>Algorithms</a:t>
            </a:r>
            <a:r>
              <a:rPr lang="en-US" sz="2000" dirty="0">
                <a:solidFill>
                  <a:srgbClr val="002060"/>
                </a:solidFill>
              </a:rPr>
              <a:t> &amp; Different </a:t>
            </a:r>
            <a:r>
              <a:rPr lang="en-US" sz="2000" b="1" dirty="0">
                <a:solidFill>
                  <a:srgbClr val="002060"/>
                </a:solidFill>
              </a:rPr>
              <a:t>Techniques</a:t>
            </a:r>
            <a:r>
              <a:rPr lang="en-US" sz="2000" dirty="0">
                <a:solidFill>
                  <a:srgbClr val="002060"/>
                </a:solidFill>
              </a:rPr>
              <a:t>.</a:t>
            </a:r>
            <a:endParaRPr lang="en-US" sz="2000" dirty="0"/>
          </a:p>
        </p:txBody>
      </p:sp>
      <p:pic>
        <p:nvPicPr>
          <p:cNvPr id="2" name="Picture 1">
            <a:extLst>
              <a:ext uri="{FF2B5EF4-FFF2-40B4-BE49-F238E27FC236}">
                <a16:creationId xmlns:a16="http://schemas.microsoft.com/office/drawing/2014/main" id="{140A1B69-AFCD-41BF-B684-05226558DFE6}"/>
              </a:ext>
            </a:extLst>
          </p:cNvPr>
          <p:cNvPicPr>
            <a:picLocks noChangeAspect="1"/>
          </p:cNvPicPr>
          <p:nvPr/>
        </p:nvPicPr>
        <p:blipFill>
          <a:blip r:embed="rId2"/>
          <a:stretch>
            <a:fillRect/>
          </a:stretch>
        </p:blipFill>
        <p:spPr>
          <a:xfrm>
            <a:off x="10414920" y="5060886"/>
            <a:ext cx="1590675" cy="1438275"/>
          </a:xfrm>
          <a:prstGeom prst="rect">
            <a:avLst/>
          </a:prstGeom>
        </p:spPr>
      </p:pic>
      <p:sp>
        <p:nvSpPr>
          <p:cNvPr id="12" name="Title 1">
            <a:extLst>
              <a:ext uri="{FF2B5EF4-FFF2-40B4-BE49-F238E27FC236}">
                <a16:creationId xmlns:a16="http://schemas.microsoft.com/office/drawing/2014/main" id="{0451DF8B-977B-4EB9-82DD-C60EABB06F68}"/>
              </a:ext>
            </a:extLst>
          </p:cNvPr>
          <p:cNvSpPr>
            <a:spLocks noGrp="1"/>
          </p:cNvSpPr>
          <p:nvPr>
            <p:ph type="title"/>
          </p:nvPr>
        </p:nvSpPr>
        <p:spPr>
          <a:xfrm>
            <a:off x="4088347" y="580494"/>
            <a:ext cx="4085569" cy="1027584"/>
          </a:xfrm>
        </p:spPr>
        <p:txBody>
          <a:bodyPr>
            <a:noAutofit/>
          </a:bodyPr>
          <a:lstStyle/>
          <a:p>
            <a:pPr algn="ctr"/>
            <a:r>
              <a:rPr lang="en-US" sz="5400" dirty="0">
                <a:ln w="0"/>
                <a:solidFill>
                  <a:srgbClr val="002060"/>
                </a:solidFill>
                <a:effectLst>
                  <a:outerShdw blurRad="38100" dist="25400" dir="5400000" algn="ctr" rotWithShape="0">
                    <a:srgbClr val="6E747A">
                      <a:alpha val="43000"/>
                    </a:srgbClr>
                  </a:outerShdw>
                </a:effectLst>
              </a:rPr>
              <a:t>Introduction</a:t>
            </a:r>
          </a:p>
        </p:txBody>
      </p:sp>
      <p:sp>
        <p:nvSpPr>
          <p:cNvPr id="13" name="Rectangle 16">
            <a:extLst>
              <a:ext uri="{FF2B5EF4-FFF2-40B4-BE49-F238E27FC236}">
                <a16:creationId xmlns:a16="http://schemas.microsoft.com/office/drawing/2014/main" id="{C48AD746-725F-4831-8E1C-F6A7802E35AA}"/>
              </a:ext>
            </a:extLst>
          </p:cNvPr>
          <p:cNvSpPr>
            <a:spLocks noChangeArrowheads="1"/>
          </p:cNvSpPr>
          <p:nvPr/>
        </p:nvSpPr>
        <p:spPr bwMode="auto">
          <a:xfrm>
            <a:off x="215153" y="264354"/>
            <a:ext cx="3759497" cy="369332"/>
          </a:xfrm>
          <a:prstGeom prst="rect">
            <a:avLst/>
          </a:prstGeom>
          <a:solidFill>
            <a:schemeClr val="bg1">
              <a:lumMod val="85000"/>
            </a:schemeClr>
          </a:solidFill>
          <a:ln w="9525">
            <a:noFill/>
            <a:miter lim="800000"/>
            <a:headEnd/>
            <a:tailEnd/>
          </a:ln>
          <a:effectLst/>
        </p:spPr>
        <p:txBody>
          <a:bodyPr wrap="square">
            <a:spAutoFit/>
          </a:bodyPr>
          <a:lstStyle/>
          <a:p>
            <a:pPr algn="ctr">
              <a:defRPr/>
            </a:pPr>
            <a:r>
              <a:rPr lang="en-US" dirty="0">
                <a:latin typeface="Baskerville Old Face" pitchFamily="18" charset="0"/>
              </a:rPr>
              <a:t>FYP Project: Chat With Deaf</a:t>
            </a:r>
          </a:p>
        </p:txBody>
      </p:sp>
    </p:spTree>
    <p:extLst>
      <p:ext uri="{BB962C8B-B14F-4D97-AF65-F5344CB8AC3E}">
        <p14:creationId xmlns:p14="http://schemas.microsoft.com/office/powerpoint/2010/main" val="3559833736"/>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447B95-EFF1-4620-AF46-587BE151F305}"/>
              </a:ext>
            </a:extLst>
          </p:cNvPr>
          <p:cNvSpPr txBox="1"/>
          <p:nvPr/>
        </p:nvSpPr>
        <p:spPr>
          <a:xfrm>
            <a:off x="995082" y="1591561"/>
            <a:ext cx="10083735" cy="2585323"/>
          </a:xfrm>
          <a:prstGeom prst="rect">
            <a:avLst/>
          </a:prstGeom>
          <a:noFill/>
        </p:spPr>
        <p:txBody>
          <a:bodyPr wrap="square" rtlCol="0">
            <a:spAutoFit/>
          </a:bodyPr>
          <a:lstStyle/>
          <a:p>
            <a:pPr algn="just"/>
            <a:r>
              <a:rPr lang="en-US" i="1" dirty="0"/>
              <a:t>The problem with existing application is that some are static, some have only text sending option, some have only voice sending option. No standard App is completely providing all options which are necessary for a deaf to communicate with other deaf or a normal human.</a:t>
            </a:r>
          </a:p>
          <a:p>
            <a:pPr algn="just"/>
            <a:endParaRPr lang="en-US" i="1" dirty="0"/>
          </a:p>
          <a:p>
            <a:pPr algn="just"/>
            <a:r>
              <a:rPr lang="en-US" i="1" dirty="0"/>
              <a:t>No one has worked for generating predictions about the next action or sign of deaf person.</a:t>
            </a:r>
          </a:p>
          <a:p>
            <a:pPr algn="just"/>
            <a:endParaRPr lang="en-US" i="1" dirty="0"/>
          </a:p>
          <a:p>
            <a:pPr algn="just"/>
            <a:r>
              <a:rPr lang="en-US" i="1" dirty="0"/>
              <a:t>In educational institution it is very difficult to teach students the interrelation between sign and English language alphabets, &amp; for those who have not even attended their schools is impossible to learn  &amp; deliver accurate signs  </a:t>
            </a:r>
            <a:endParaRPr lang="en-US" dirty="0"/>
          </a:p>
        </p:txBody>
      </p:sp>
      <p:sp>
        <p:nvSpPr>
          <p:cNvPr id="5" name="Rectangle 4">
            <a:extLst>
              <a:ext uri="{FF2B5EF4-FFF2-40B4-BE49-F238E27FC236}">
                <a16:creationId xmlns:a16="http://schemas.microsoft.com/office/drawing/2014/main" id="{E3027708-4226-4FE2-8AFE-1446F9EFE1A3}"/>
              </a:ext>
            </a:extLst>
          </p:cNvPr>
          <p:cNvSpPr/>
          <p:nvPr/>
        </p:nvSpPr>
        <p:spPr>
          <a:xfrm>
            <a:off x="1002263" y="4226879"/>
            <a:ext cx="10235580" cy="1015663"/>
          </a:xfrm>
          <a:prstGeom prst="rect">
            <a:avLst/>
          </a:prstGeom>
        </p:spPr>
        <p:txBody>
          <a:bodyPr wrap="square">
            <a:spAutoFit/>
          </a:bodyPr>
          <a:lstStyle/>
          <a:p>
            <a:pPr algn="ctr"/>
            <a:r>
              <a:rPr lang="en-US" sz="2400" b="1" dirty="0">
                <a:solidFill>
                  <a:srgbClr val="0070C0"/>
                </a:solidFill>
              </a:rPr>
              <a:t>So According to us the solution is to combine all the possible chatting options??</a:t>
            </a:r>
            <a:r>
              <a:rPr lang="en-US" sz="2400" b="1" dirty="0">
                <a:solidFill>
                  <a:srgbClr val="002060"/>
                </a:solidFill>
              </a:rPr>
              <a:t> </a:t>
            </a:r>
            <a:r>
              <a:rPr lang="en-US" sz="3600" b="1" dirty="0">
                <a:solidFill>
                  <a:srgbClr val="FF0000"/>
                </a:solidFill>
              </a:rPr>
              <a:t>Why Not!!</a:t>
            </a:r>
          </a:p>
        </p:txBody>
      </p:sp>
      <p:sp>
        <p:nvSpPr>
          <p:cNvPr id="10" name="Rectangle 9">
            <a:extLst>
              <a:ext uri="{FF2B5EF4-FFF2-40B4-BE49-F238E27FC236}">
                <a16:creationId xmlns:a16="http://schemas.microsoft.com/office/drawing/2014/main" id="{2F050D1A-8212-4672-B38E-40F97D74CB0B}"/>
              </a:ext>
            </a:extLst>
          </p:cNvPr>
          <p:cNvSpPr/>
          <p:nvPr/>
        </p:nvSpPr>
        <p:spPr>
          <a:xfrm>
            <a:off x="3033181" y="5190493"/>
            <a:ext cx="6669194" cy="646331"/>
          </a:xfrm>
          <a:prstGeom prst="rect">
            <a:avLst/>
          </a:prstGeom>
        </p:spPr>
        <p:txBody>
          <a:bodyPr wrap="square">
            <a:spAutoFit/>
          </a:bodyPr>
          <a:lstStyle/>
          <a:p>
            <a:pPr algn="ctr"/>
            <a:r>
              <a:rPr lang="en-US" i="1" dirty="0"/>
              <a:t>To solve the above challenges, there is a need to introduce an android app which will help the deaf in every aspect</a:t>
            </a:r>
          </a:p>
        </p:txBody>
      </p:sp>
      <p:sp>
        <p:nvSpPr>
          <p:cNvPr id="12" name="Rectangle 11">
            <a:extLst>
              <a:ext uri="{FF2B5EF4-FFF2-40B4-BE49-F238E27FC236}">
                <a16:creationId xmlns:a16="http://schemas.microsoft.com/office/drawing/2014/main" id="{83C7CCDC-05A1-4542-B44C-E76A50D5D4D6}"/>
              </a:ext>
            </a:extLst>
          </p:cNvPr>
          <p:cNvSpPr/>
          <p:nvPr/>
        </p:nvSpPr>
        <p:spPr>
          <a:xfrm>
            <a:off x="0" y="0"/>
            <a:ext cx="215153" cy="6858000"/>
          </a:xfrm>
          <a:prstGeom prst="rect">
            <a:avLst/>
          </a:prstGeom>
          <a:gradFill flip="none" rotWithShape="1">
            <a:gsLst>
              <a:gs pos="0">
                <a:schemeClr val="accent1">
                  <a:shade val="30000"/>
                  <a:satMod val="115000"/>
                  <a:tint val="66000"/>
                  <a:satMod val="160000"/>
                </a:schemeClr>
              </a:gs>
              <a:gs pos="50000">
                <a:schemeClr val="accent1">
                  <a:shade val="30000"/>
                  <a:satMod val="115000"/>
                  <a:tint val="44500"/>
                  <a:satMod val="160000"/>
                </a:schemeClr>
              </a:gs>
              <a:gs pos="100000">
                <a:schemeClr val="accent1">
                  <a:shade val="30000"/>
                  <a:satMod val="115000"/>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X"/>
          </a:p>
        </p:txBody>
      </p:sp>
      <p:sp>
        <p:nvSpPr>
          <p:cNvPr id="14" name="Title 1">
            <a:extLst>
              <a:ext uri="{FF2B5EF4-FFF2-40B4-BE49-F238E27FC236}">
                <a16:creationId xmlns:a16="http://schemas.microsoft.com/office/drawing/2014/main" id="{6C453FCA-E7DC-4825-B59C-9948D88D6D0B}"/>
              </a:ext>
            </a:extLst>
          </p:cNvPr>
          <p:cNvSpPr>
            <a:spLocks noGrp="1"/>
          </p:cNvSpPr>
          <p:nvPr>
            <p:ph type="title"/>
          </p:nvPr>
        </p:nvSpPr>
        <p:spPr>
          <a:xfrm>
            <a:off x="3518561" y="455884"/>
            <a:ext cx="4644778" cy="740453"/>
          </a:xfrm>
        </p:spPr>
        <p:txBody>
          <a:bodyPr>
            <a:noAutofit/>
          </a:bodyPr>
          <a:lstStyle/>
          <a:p>
            <a:pPr algn="ctr"/>
            <a:r>
              <a:rPr lang="en-US" b="1" dirty="0">
                <a:ln w="0"/>
                <a:solidFill>
                  <a:srgbClr val="002060"/>
                </a:solidFill>
                <a:effectLst>
                  <a:outerShdw blurRad="38100" dist="25400" dir="5400000" algn="ctr" rotWithShape="0">
                    <a:srgbClr val="6E747A">
                      <a:alpha val="43000"/>
                    </a:srgbClr>
                  </a:outerShdw>
                </a:effectLst>
              </a:rPr>
              <a:t>Problem Statement</a:t>
            </a:r>
          </a:p>
        </p:txBody>
      </p:sp>
      <p:pic>
        <p:nvPicPr>
          <p:cNvPr id="11" name="Picture 10">
            <a:extLst>
              <a:ext uri="{FF2B5EF4-FFF2-40B4-BE49-F238E27FC236}">
                <a16:creationId xmlns:a16="http://schemas.microsoft.com/office/drawing/2014/main" id="{854C60EE-015B-4188-B2FD-65EE477D9C54}"/>
              </a:ext>
            </a:extLst>
          </p:cNvPr>
          <p:cNvPicPr>
            <a:picLocks noChangeAspect="1"/>
          </p:cNvPicPr>
          <p:nvPr/>
        </p:nvPicPr>
        <p:blipFill>
          <a:blip r:embed="rId2"/>
          <a:stretch>
            <a:fillRect/>
          </a:stretch>
        </p:blipFill>
        <p:spPr>
          <a:xfrm>
            <a:off x="418011" y="103291"/>
            <a:ext cx="1590675" cy="1438275"/>
          </a:xfrm>
          <a:prstGeom prst="rect">
            <a:avLst/>
          </a:prstGeom>
        </p:spPr>
      </p:pic>
      <p:pic>
        <p:nvPicPr>
          <p:cNvPr id="15" name="Picture 14" descr="A picture containing object&#10;&#10;Description generated with very high confidence">
            <a:extLst>
              <a:ext uri="{FF2B5EF4-FFF2-40B4-BE49-F238E27FC236}">
                <a16:creationId xmlns:a16="http://schemas.microsoft.com/office/drawing/2014/main" id="{4F8DDDCE-5FC8-4A16-9490-2E05C87167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1304" y="4859747"/>
            <a:ext cx="1655025" cy="1954154"/>
          </a:xfrm>
          <a:prstGeom prst="rect">
            <a:avLst/>
          </a:prstGeom>
        </p:spPr>
      </p:pic>
    </p:spTree>
    <p:extLst>
      <p:ext uri="{BB962C8B-B14F-4D97-AF65-F5344CB8AC3E}">
        <p14:creationId xmlns:p14="http://schemas.microsoft.com/office/powerpoint/2010/main" val="42306999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447B95-EFF1-4620-AF46-587BE151F305}"/>
              </a:ext>
            </a:extLst>
          </p:cNvPr>
          <p:cNvSpPr txBox="1"/>
          <p:nvPr/>
        </p:nvSpPr>
        <p:spPr>
          <a:xfrm>
            <a:off x="634353" y="2298582"/>
            <a:ext cx="5459891" cy="3234860"/>
          </a:xfrm>
          <a:prstGeom prst="rect">
            <a:avLst/>
          </a:prstGeom>
          <a:noFill/>
        </p:spPr>
        <p:txBody>
          <a:bodyPr wrap="square" rtlCol="0">
            <a:spAutoFit/>
          </a:bodyPr>
          <a:lstStyle/>
          <a:p>
            <a:pPr algn="just"/>
            <a:r>
              <a:rPr lang="en-US" dirty="0"/>
              <a:t>As mentioned in proposal the requirements is  to build Interactive chatting software that can be used to chat with deaf as it will be a translator also which will translate signs to normal wordings and vice versa. </a:t>
            </a:r>
          </a:p>
          <a:p>
            <a:endParaRPr lang="en-US" dirty="0"/>
          </a:p>
          <a:p>
            <a:r>
              <a:rPr lang="en-US" dirty="0"/>
              <a:t>Facility of communication via messaging between</a:t>
            </a:r>
            <a:endParaRPr lang="en-SX" dirty="0"/>
          </a:p>
          <a:p>
            <a:pPr lvl="0"/>
            <a:endParaRPr lang="en-US" dirty="0"/>
          </a:p>
          <a:p>
            <a:pPr marL="285750" lvl="0" indent="-285750">
              <a:lnSpc>
                <a:spcPct val="150000"/>
              </a:lnSpc>
              <a:buFont typeface="Wingdings" panose="05000000000000000000" pitchFamily="2" charset="2"/>
              <a:buChar char="ü"/>
            </a:pPr>
            <a:r>
              <a:rPr lang="en-US" b="1" dirty="0">
                <a:solidFill>
                  <a:srgbClr val="002060"/>
                </a:solidFill>
              </a:rPr>
              <a:t>Normal person with normal person</a:t>
            </a:r>
            <a:endParaRPr lang="en-SX" b="1" dirty="0">
              <a:solidFill>
                <a:srgbClr val="002060"/>
              </a:solidFill>
            </a:endParaRPr>
          </a:p>
          <a:p>
            <a:pPr marL="285750" lvl="0" indent="-285750">
              <a:lnSpc>
                <a:spcPct val="150000"/>
              </a:lnSpc>
              <a:buFont typeface="Wingdings" panose="05000000000000000000" pitchFamily="2" charset="2"/>
              <a:buChar char="ü"/>
            </a:pPr>
            <a:r>
              <a:rPr lang="en-US" b="1" dirty="0">
                <a:solidFill>
                  <a:srgbClr val="002060"/>
                </a:solidFill>
              </a:rPr>
              <a:t>Deaf with Deaf</a:t>
            </a:r>
          </a:p>
          <a:p>
            <a:pPr marL="285750" lvl="0" indent="-285750">
              <a:lnSpc>
                <a:spcPct val="150000"/>
              </a:lnSpc>
              <a:buFont typeface="Wingdings" panose="05000000000000000000" pitchFamily="2" charset="2"/>
              <a:buChar char="ü"/>
            </a:pPr>
            <a:r>
              <a:rPr lang="en-US" b="1" dirty="0">
                <a:solidFill>
                  <a:srgbClr val="002060"/>
                </a:solidFill>
              </a:rPr>
              <a:t>Normal person with Deaf</a:t>
            </a:r>
            <a:endParaRPr lang="en-SX" b="1" dirty="0">
              <a:solidFill>
                <a:srgbClr val="002060"/>
              </a:solidFill>
            </a:endParaRPr>
          </a:p>
        </p:txBody>
      </p:sp>
      <p:sp>
        <p:nvSpPr>
          <p:cNvPr id="10" name="Rectangle 9">
            <a:extLst>
              <a:ext uri="{FF2B5EF4-FFF2-40B4-BE49-F238E27FC236}">
                <a16:creationId xmlns:a16="http://schemas.microsoft.com/office/drawing/2014/main" id="{36DA9115-4715-4BEE-9A19-21C4C290E01A}"/>
              </a:ext>
            </a:extLst>
          </p:cNvPr>
          <p:cNvSpPr/>
          <p:nvPr/>
        </p:nvSpPr>
        <p:spPr>
          <a:xfrm>
            <a:off x="0" y="0"/>
            <a:ext cx="215153" cy="6858000"/>
          </a:xfrm>
          <a:prstGeom prst="rect">
            <a:avLst/>
          </a:prstGeom>
          <a:gradFill flip="none" rotWithShape="1">
            <a:gsLst>
              <a:gs pos="0">
                <a:schemeClr val="accent1">
                  <a:shade val="30000"/>
                  <a:satMod val="115000"/>
                  <a:tint val="66000"/>
                  <a:satMod val="160000"/>
                </a:schemeClr>
              </a:gs>
              <a:gs pos="50000">
                <a:schemeClr val="accent1">
                  <a:shade val="30000"/>
                  <a:satMod val="115000"/>
                  <a:tint val="44500"/>
                  <a:satMod val="160000"/>
                </a:schemeClr>
              </a:gs>
              <a:gs pos="100000">
                <a:schemeClr val="accent1">
                  <a:shade val="30000"/>
                  <a:satMod val="115000"/>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X"/>
          </a:p>
        </p:txBody>
      </p:sp>
      <p:sp>
        <p:nvSpPr>
          <p:cNvPr id="12" name="Rectangle 16">
            <a:extLst>
              <a:ext uri="{FF2B5EF4-FFF2-40B4-BE49-F238E27FC236}">
                <a16:creationId xmlns:a16="http://schemas.microsoft.com/office/drawing/2014/main" id="{C771B76D-0DA7-45F9-BDC7-33E3DCF67858}"/>
              </a:ext>
            </a:extLst>
          </p:cNvPr>
          <p:cNvSpPr>
            <a:spLocks noChangeArrowheads="1"/>
          </p:cNvSpPr>
          <p:nvPr/>
        </p:nvSpPr>
        <p:spPr bwMode="auto">
          <a:xfrm>
            <a:off x="215153" y="264354"/>
            <a:ext cx="3759497" cy="369332"/>
          </a:xfrm>
          <a:prstGeom prst="rect">
            <a:avLst/>
          </a:prstGeom>
          <a:solidFill>
            <a:schemeClr val="bg1">
              <a:lumMod val="85000"/>
            </a:schemeClr>
          </a:solidFill>
          <a:ln w="9525">
            <a:noFill/>
            <a:miter lim="800000"/>
            <a:headEnd/>
            <a:tailEnd/>
          </a:ln>
          <a:effectLst/>
        </p:spPr>
        <p:txBody>
          <a:bodyPr wrap="square">
            <a:spAutoFit/>
          </a:bodyPr>
          <a:lstStyle/>
          <a:p>
            <a:pPr algn="ctr">
              <a:defRPr/>
            </a:pPr>
            <a:r>
              <a:rPr lang="en-US" dirty="0">
                <a:latin typeface="Baskerville Old Face" pitchFamily="18" charset="0"/>
              </a:rPr>
              <a:t>FYP Project: Chat With Deaf</a:t>
            </a:r>
          </a:p>
        </p:txBody>
      </p:sp>
      <p:sp>
        <p:nvSpPr>
          <p:cNvPr id="9" name="Title 1">
            <a:extLst>
              <a:ext uri="{FF2B5EF4-FFF2-40B4-BE49-F238E27FC236}">
                <a16:creationId xmlns:a16="http://schemas.microsoft.com/office/drawing/2014/main" id="{FEBAF4F9-46C3-46BF-A243-C81425317D54}"/>
              </a:ext>
            </a:extLst>
          </p:cNvPr>
          <p:cNvSpPr>
            <a:spLocks noGrp="1"/>
          </p:cNvSpPr>
          <p:nvPr>
            <p:ph type="title"/>
          </p:nvPr>
        </p:nvSpPr>
        <p:spPr>
          <a:xfrm>
            <a:off x="3126286" y="864688"/>
            <a:ext cx="5935916" cy="823189"/>
          </a:xfrm>
        </p:spPr>
        <p:txBody>
          <a:bodyPr>
            <a:noAutofit/>
          </a:bodyPr>
          <a:lstStyle/>
          <a:p>
            <a:pPr algn="ctr"/>
            <a:r>
              <a:rPr lang="en-US" sz="4000" b="1" dirty="0">
                <a:ln w="0"/>
                <a:solidFill>
                  <a:srgbClr val="002060"/>
                </a:solidFill>
                <a:effectLst>
                  <a:outerShdw blurRad="38100" dist="25400" dir="5400000" algn="ctr" rotWithShape="0">
                    <a:srgbClr val="6E747A">
                      <a:alpha val="43000"/>
                    </a:srgbClr>
                  </a:outerShdw>
                </a:effectLst>
              </a:rPr>
              <a:t>Project Scope/Modules</a:t>
            </a:r>
          </a:p>
        </p:txBody>
      </p:sp>
      <p:sp>
        <p:nvSpPr>
          <p:cNvPr id="11" name="TextBox 10">
            <a:extLst>
              <a:ext uri="{FF2B5EF4-FFF2-40B4-BE49-F238E27FC236}">
                <a16:creationId xmlns:a16="http://schemas.microsoft.com/office/drawing/2014/main" id="{72607A8A-987D-4792-B2ED-33CC6AE0789B}"/>
              </a:ext>
            </a:extLst>
          </p:cNvPr>
          <p:cNvSpPr txBox="1"/>
          <p:nvPr/>
        </p:nvSpPr>
        <p:spPr>
          <a:xfrm>
            <a:off x="6513444" y="2298582"/>
            <a:ext cx="5459891" cy="3323987"/>
          </a:xfrm>
          <a:prstGeom prst="rect">
            <a:avLst/>
          </a:prstGeom>
          <a:noFill/>
        </p:spPr>
        <p:txBody>
          <a:bodyPr wrap="square" rtlCol="0">
            <a:spAutoFit/>
          </a:bodyPr>
          <a:lstStyle/>
          <a:p>
            <a:r>
              <a:rPr lang="en-US" dirty="0"/>
              <a:t>To fulfill these requirements beside other standard app’s options, We will work on 6 modules</a:t>
            </a:r>
          </a:p>
          <a:p>
            <a:endParaRPr lang="en-US" dirty="0"/>
          </a:p>
          <a:p>
            <a:endParaRPr lang="en-US" dirty="0"/>
          </a:p>
          <a:p>
            <a:endParaRPr lang="en-US" dirty="0"/>
          </a:p>
          <a:p>
            <a:pPr marL="457200" indent="-457200">
              <a:buFont typeface="+mj-lt"/>
              <a:buAutoNum type="arabicPeriod"/>
            </a:pPr>
            <a:r>
              <a:rPr lang="en-US" sz="2400" dirty="0">
                <a:solidFill>
                  <a:srgbClr val="0070C0"/>
                </a:solidFill>
              </a:rPr>
              <a:t>Sign to Text</a:t>
            </a:r>
          </a:p>
          <a:p>
            <a:pPr marL="457200" indent="-457200">
              <a:buFont typeface="+mj-lt"/>
              <a:buAutoNum type="arabicPeriod"/>
            </a:pPr>
            <a:r>
              <a:rPr lang="en-US" sz="2400" dirty="0">
                <a:solidFill>
                  <a:srgbClr val="0070C0"/>
                </a:solidFill>
              </a:rPr>
              <a:t>Text to Sign</a:t>
            </a:r>
          </a:p>
          <a:p>
            <a:pPr marL="457200" indent="-457200">
              <a:buFont typeface="+mj-lt"/>
              <a:buAutoNum type="arabicPeriod"/>
            </a:pPr>
            <a:r>
              <a:rPr lang="en-US" sz="2400" dirty="0">
                <a:solidFill>
                  <a:srgbClr val="0070C0"/>
                </a:solidFill>
              </a:rPr>
              <a:t>Sign to Sign</a:t>
            </a:r>
          </a:p>
          <a:p>
            <a:pPr marL="457200" indent="-457200">
              <a:buFont typeface="+mj-lt"/>
              <a:buAutoNum type="arabicPeriod"/>
            </a:pPr>
            <a:r>
              <a:rPr lang="en-US" sz="2400" dirty="0">
                <a:solidFill>
                  <a:srgbClr val="0070C0"/>
                </a:solidFill>
              </a:rPr>
              <a:t>Text to Text</a:t>
            </a:r>
          </a:p>
          <a:p>
            <a:pPr marL="457200" indent="-457200">
              <a:buFont typeface="+mj-lt"/>
              <a:buAutoNum type="arabicPeriod"/>
            </a:pPr>
            <a:r>
              <a:rPr lang="en-US" sz="2400" dirty="0">
                <a:solidFill>
                  <a:srgbClr val="0070C0"/>
                </a:solidFill>
              </a:rPr>
              <a:t>Voice to Text</a:t>
            </a:r>
          </a:p>
        </p:txBody>
      </p:sp>
      <p:sp>
        <p:nvSpPr>
          <p:cNvPr id="13" name="Rectangle 12">
            <a:extLst>
              <a:ext uri="{FF2B5EF4-FFF2-40B4-BE49-F238E27FC236}">
                <a16:creationId xmlns:a16="http://schemas.microsoft.com/office/drawing/2014/main" id="{1240D9B9-5680-4AC0-894C-215015EE0A8E}"/>
              </a:ext>
            </a:extLst>
          </p:cNvPr>
          <p:cNvSpPr/>
          <p:nvPr/>
        </p:nvSpPr>
        <p:spPr>
          <a:xfrm>
            <a:off x="7163008" y="3090446"/>
            <a:ext cx="4160761" cy="338554"/>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p:spPr>
        <p:txBody>
          <a:bodyPr wrap="square">
            <a:spAutoFit/>
          </a:bodyPr>
          <a:lstStyle/>
          <a:p>
            <a:pPr algn="ctr"/>
            <a:r>
              <a:rPr lang="en-US" sz="1600" b="1" dirty="0">
                <a:solidFill>
                  <a:srgbClr val="002060"/>
                </a:solidFill>
              </a:rPr>
              <a:t>MODULES</a:t>
            </a:r>
          </a:p>
        </p:txBody>
      </p:sp>
    </p:spTree>
    <p:extLst>
      <p:ext uri="{BB962C8B-B14F-4D97-AF65-F5344CB8AC3E}">
        <p14:creationId xmlns:p14="http://schemas.microsoft.com/office/powerpoint/2010/main" val="14660379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6DA9115-4715-4BEE-9A19-21C4C290E01A}"/>
              </a:ext>
            </a:extLst>
          </p:cNvPr>
          <p:cNvSpPr/>
          <p:nvPr/>
        </p:nvSpPr>
        <p:spPr>
          <a:xfrm>
            <a:off x="0" y="0"/>
            <a:ext cx="215153" cy="6858000"/>
          </a:xfrm>
          <a:prstGeom prst="rect">
            <a:avLst/>
          </a:prstGeom>
          <a:gradFill flip="none" rotWithShape="1">
            <a:gsLst>
              <a:gs pos="0">
                <a:schemeClr val="accent1">
                  <a:shade val="30000"/>
                  <a:satMod val="115000"/>
                  <a:tint val="66000"/>
                  <a:satMod val="160000"/>
                </a:schemeClr>
              </a:gs>
              <a:gs pos="50000">
                <a:schemeClr val="accent1">
                  <a:shade val="30000"/>
                  <a:satMod val="115000"/>
                  <a:tint val="44500"/>
                  <a:satMod val="160000"/>
                </a:schemeClr>
              </a:gs>
              <a:gs pos="100000">
                <a:schemeClr val="accent1">
                  <a:shade val="30000"/>
                  <a:satMod val="115000"/>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X"/>
          </a:p>
        </p:txBody>
      </p:sp>
      <p:sp>
        <p:nvSpPr>
          <p:cNvPr id="9" name="Title 1">
            <a:extLst>
              <a:ext uri="{FF2B5EF4-FFF2-40B4-BE49-F238E27FC236}">
                <a16:creationId xmlns:a16="http://schemas.microsoft.com/office/drawing/2014/main" id="{FEBAF4F9-46C3-46BF-A243-C81425317D54}"/>
              </a:ext>
            </a:extLst>
          </p:cNvPr>
          <p:cNvSpPr>
            <a:spLocks noGrp="1"/>
          </p:cNvSpPr>
          <p:nvPr>
            <p:ph type="title"/>
          </p:nvPr>
        </p:nvSpPr>
        <p:spPr>
          <a:xfrm>
            <a:off x="3163956" y="191002"/>
            <a:ext cx="5864085" cy="937608"/>
          </a:xfrm>
        </p:spPr>
        <p:txBody>
          <a:bodyPr>
            <a:noAutofit/>
          </a:bodyPr>
          <a:lstStyle/>
          <a:p>
            <a:pPr algn="ctr"/>
            <a:r>
              <a:rPr lang="en-US" sz="3600" b="1" dirty="0">
                <a:ln w="0"/>
                <a:solidFill>
                  <a:srgbClr val="002060"/>
                </a:solidFill>
                <a:effectLst>
                  <a:outerShdw blurRad="38100" dist="25400" dir="5400000" algn="ctr" rotWithShape="0">
                    <a:srgbClr val="6E747A">
                      <a:alpha val="43000"/>
                    </a:srgbClr>
                  </a:outerShdw>
                </a:effectLst>
              </a:rPr>
              <a:t>Interaction &amp; Interface Styles</a:t>
            </a:r>
          </a:p>
        </p:txBody>
      </p:sp>
      <p:sp>
        <p:nvSpPr>
          <p:cNvPr id="3" name="Rectangle 2">
            <a:extLst>
              <a:ext uri="{FF2B5EF4-FFF2-40B4-BE49-F238E27FC236}">
                <a16:creationId xmlns:a16="http://schemas.microsoft.com/office/drawing/2014/main" id="{9DDDB2EF-91BE-4FEB-9C0D-0204FCF43235}"/>
              </a:ext>
            </a:extLst>
          </p:cNvPr>
          <p:cNvSpPr/>
          <p:nvPr/>
        </p:nvSpPr>
        <p:spPr>
          <a:xfrm>
            <a:off x="443946" y="1720302"/>
            <a:ext cx="11304104" cy="4959948"/>
          </a:xfrm>
          <a:prstGeom prst="rect">
            <a:avLst/>
          </a:prstGeom>
        </p:spPr>
        <p:txBody>
          <a:bodyPr wrap="square">
            <a:spAutoFit/>
          </a:bodyPr>
          <a:lstStyle/>
          <a:p>
            <a:pPr algn="just">
              <a:lnSpc>
                <a:spcPct val="115000"/>
              </a:lnSpc>
              <a:spcAft>
                <a:spcPts val="800"/>
              </a:spcAft>
            </a:pPr>
            <a:r>
              <a:rPr lang="x-none" dirty="0">
                <a:solidFill>
                  <a:srgbClr val="000000"/>
                </a:solidFill>
                <a:latin typeface="Calibri" panose="020F0502020204030204" pitchFamily="34" charset="0"/>
                <a:ea typeface="Calibri" panose="020F0502020204030204" pitchFamily="34" charset="0"/>
                <a:cs typeface="Calibri" panose="020F0502020204030204" pitchFamily="34" charset="0"/>
              </a:rPr>
              <a:t>Interacting by as if having a conversation</a:t>
            </a:r>
            <a:r>
              <a:rPr lang="en-US" b="1" dirty="0">
                <a:latin typeface="Calibri" panose="020F0502020204030204" pitchFamily="34" charset="0"/>
                <a:ea typeface="Calibri" panose="020F0502020204030204" pitchFamily="34" charset="0"/>
                <a:cs typeface="Calibri" panose="020F0502020204030204" pitchFamily="34" charset="0"/>
              </a:rPr>
              <a:t>, </a:t>
            </a:r>
            <a:r>
              <a:rPr lang="x-none" dirty="0">
                <a:solidFill>
                  <a:srgbClr val="000000"/>
                </a:solidFill>
                <a:latin typeface="Calibri" panose="020F0502020204030204" pitchFamily="34" charset="0"/>
                <a:ea typeface="Calibri" panose="020F0502020204030204" pitchFamily="34" charset="0"/>
                <a:cs typeface="Calibri" panose="020F0502020204030204" pitchFamily="34" charset="0"/>
              </a:rPr>
              <a:t>Conversing is a way of interaction where the system behaves like a human partner rather than a machine that simply obeys user’s orders. </a:t>
            </a: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just">
              <a:lnSpc>
                <a:spcPct val="115000"/>
              </a:lnSpc>
              <a:spcAft>
                <a:spcPts val="800"/>
              </a:spcAft>
            </a:pPr>
            <a:r>
              <a:rPr lang="en-US" b="1" i="1" dirty="0">
                <a:latin typeface="Calibri" panose="020F0502020204030204" pitchFamily="34" charset="0"/>
                <a:ea typeface="Calibri" panose="020F0502020204030204" pitchFamily="34" charset="0"/>
                <a:cs typeface="Times New Roman" panose="02020603050405020304" pitchFamily="18" charset="0"/>
              </a:rPr>
              <a:t>     </a:t>
            </a:r>
            <a:r>
              <a:rPr lang="x-none" b="1" i="1" dirty="0">
                <a:solidFill>
                  <a:srgbClr val="0070C0"/>
                </a:solidFill>
                <a:latin typeface="Calibri" panose="020F0502020204030204" pitchFamily="34" charset="0"/>
                <a:ea typeface="Calibri" panose="020F0502020204030204" pitchFamily="34" charset="0"/>
                <a:cs typeface="Times New Roman" panose="02020603050405020304" pitchFamily="18" charset="0"/>
              </a:rPr>
              <a:t>Menus</a:t>
            </a:r>
            <a:endParaRPr lang="en-SX"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ourier New" panose="02070309020205020404" pitchFamily="49" charset="0"/>
              <a:buChar char="o"/>
            </a:pPr>
            <a:r>
              <a:rPr lang="en-US" dirty="0">
                <a:latin typeface="Calibri" panose="020F0502020204030204" pitchFamily="34" charset="0"/>
                <a:ea typeface="Calibri" panose="020F0502020204030204" pitchFamily="34" charset="0"/>
                <a:cs typeface="Times New Roman" panose="02020603050405020304" pitchFamily="18" charset="0"/>
              </a:rPr>
              <a:t>It</a:t>
            </a:r>
            <a:r>
              <a:rPr lang="x-none" dirty="0">
                <a:latin typeface="Calibri" panose="020F0502020204030204" pitchFamily="34" charset="0"/>
                <a:ea typeface="Calibri" panose="020F0502020204030204" pitchFamily="34" charset="0"/>
                <a:cs typeface="Times New Roman" panose="02020603050405020304" pitchFamily="18" charset="0"/>
              </a:rPr>
              <a:t> has used menus throughout the application. </a:t>
            </a:r>
            <a:endParaRPr lang="en-SX"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ourier New" panose="02070309020205020404" pitchFamily="49" charset="0"/>
              <a:buChar char="o"/>
            </a:pPr>
            <a:r>
              <a:rPr lang="x-none" dirty="0">
                <a:latin typeface="Calibri" panose="020F0502020204030204" pitchFamily="34" charset="0"/>
                <a:ea typeface="Calibri" panose="020F0502020204030204" pitchFamily="34" charset="0"/>
                <a:cs typeface="Times New Roman" panose="02020603050405020304" pitchFamily="18" charset="0"/>
              </a:rPr>
              <a:t>Menus increases use of recognition than recall</a:t>
            </a:r>
            <a:r>
              <a:rPr lang="en-US" dirty="0">
                <a:latin typeface="Calibri" panose="020F0502020204030204" pitchFamily="34" charset="0"/>
                <a:ea typeface="Calibri" panose="020F0502020204030204" pitchFamily="34" charset="0"/>
                <a:cs typeface="Times New Roman" panose="02020603050405020304" pitchFamily="18" charset="0"/>
              </a:rPr>
              <a:t>, m</a:t>
            </a:r>
            <a:r>
              <a:rPr lang="x-none" dirty="0">
                <a:latin typeface="Calibri" panose="020F0502020204030204" pitchFamily="34" charset="0"/>
                <a:ea typeface="Calibri" panose="020F0502020204030204" pitchFamily="34" charset="0"/>
                <a:cs typeface="Times New Roman" panose="02020603050405020304" pitchFamily="18" charset="0"/>
              </a:rPr>
              <a:t>enu item names are meaningful.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ourier New" panose="02070309020205020404" pitchFamily="49" charset="0"/>
              <a:buChar char="o"/>
            </a:pPr>
            <a:r>
              <a:rPr lang="x-none" dirty="0">
                <a:latin typeface="Calibri" panose="020F0502020204030204" pitchFamily="34" charset="0"/>
                <a:ea typeface="Calibri" panose="020F0502020204030204" pitchFamily="34" charset="0"/>
                <a:cs typeface="Times New Roman" panose="02020603050405020304" pitchFamily="18" charset="0"/>
              </a:rPr>
              <a:t> </a:t>
            </a:r>
            <a:endParaRPr lang="en-SX" dirty="0">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0"/>
              </a:spcAft>
            </a:pPr>
            <a:r>
              <a:rPr lang="x-none" b="1" i="1" dirty="0">
                <a:solidFill>
                  <a:srgbClr val="0070C0"/>
                </a:solidFill>
                <a:latin typeface="Calibri" panose="020F0502020204030204" pitchFamily="34" charset="0"/>
                <a:ea typeface="Calibri" panose="020F0502020204030204" pitchFamily="34" charset="0"/>
                <a:cs typeface="Times New Roman" panose="02020603050405020304" pitchFamily="18" charset="0"/>
              </a:rPr>
              <a:t>Point and Click Interface</a:t>
            </a:r>
            <a:endParaRPr lang="en-SX"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0"/>
              </a:spcAft>
            </a:pPr>
            <a:r>
              <a:rPr lang="x-none" b="1" i="1" dirty="0">
                <a:latin typeface="Calibri" panose="020F0502020204030204" pitchFamily="34" charset="0"/>
                <a:ea typeface="Calibri" panose="020F0502020204030204" pitchFamily="34" charset="0"/>
                <a:cs typeface="Times New Roman" panose="02020603050405020304" pitchFamily="18" charset="0"/>
              </a:rPr>
              <a:t> </a:t>
            </a:r>
            <a:endParaRPr lang="en-SX"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ourier New" panose="02070309020205020404" pitchFamily="49" charset="0"/>
              <a:buChar char="o"/>
            </a:pPr>
            <a:r>
              <a:rPr lang="x-none" dirty="0">
                <a:latin typeface="Calibri" panose="020F0502020204030204" pitchFamily="34" charset="0"/>
                <a:ea typeface="Calibri" panose="020F0502020204030204" pitchFamily="34" charset="0"/>
                <a:cs typeface="Times New Roman" panose="02020603050405020304" pitchFamily="18" charset="0"/>
              </a:rPr>
              <a:t>Messenger has used point and click interfaces as the main interaction style. </a:t>
            </a:r>
            <a:endParaRPr lang="en-SX"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ourier New" panose="02070309020205020404" pitchFamily="49" charset="0"/>
              <a:buChar char="o"/>
            </a:pPr>
            <a:r>
              <a:rPr lang="x-none" dirty="0">
                <a:latin typeface="Calibri" panose="020F0502020204030204" pitchFamily="34" charset="0"/>
                <a:ea typeface="Calibri" panose="020F0502020204030204" pitchFamily="34" charset="0"/>
                <a:cs typeface="Times New Roman" panose="02020603050405020304" pitchFamily="18" charset="0"/>
              </a:rPr>
              <a:t>Clickable items ○ Icons ○ Buttons ○ List items ○ Menu items</a:t>
            </a:r>
            <a:endParaRPr lang="en-SX"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US" b="1" dirty="0">
                <a:latin typeface="Calibri" panose="020F0502020204030204" pitchFamily="34" charset="0"/>
                <a:ea typeface="Calibri" panose="020F0502020204030204" pitchFamily="34" charset="0"/>
                <a:cs typeface="Calibri" panose="020F0502020204030204" pitchFamily="34" charset="0"/>
              </a:rPr>
              <a:t> </a:t>
            </a:r>
          </a:p>
          <a:p>
            <a:pPr algn="just">
              <a:lnSpc>
                <a:spcPct val="107000"/>
              </a:lnSpc>
              <a:spcAft>
                <a:spcPts val="0"/>
              </a:spcAft>
            </a:pPr>
            <a:endParaRPr lang="en-SX"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just">
              <a:lnSpc>
                <a:spcPct val="115000"/>
              </a:lnSpc>
              <a:spcAft>
                <a:spcPts val="800"/>
              </a:spcAft>
            </a:pPr>
            <a:r>
              <a:rPr lang="x-none" dirty="0">
                <a:solidFill>
                  <a:srgbClr val="000000"/>
                </a:solidFill>
                <a:latin typeface="Calibri" panose="020F0502020204030204" pitchFamily="34" charset="0"/>
                <a:ea typeface="Calibri" panose="020F0502020204030204" pitchFamily="34" charset="0"/>
                <a:cs typeface="Calibri" panose="020F0502020204030204" pitchFamily="34" charset="0"/>
              </a:rPr>
              <a:t>A mobile user interface (mobile UI) is the graphical and usually touch-sensitive display on a mobile device, such as a smartphone or tablet, that allows the user to interact with the device's apps, features, content and functions</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en-SX"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0C662419-AA3B-4BC9-99AF-A2BAB7930E73}"/>
              </a:ext>
            </a:extLst>
          </p:cNvPr>
          <p:cNvSpPr/>
          <p:nvPr/>
        </p:nvSpPr>
        <p:spPr>
          <a:xfrm>
            <a:off x="215152" y="1225982"/>
            <a:ext cx="3389437" cy="405239"/>
          </a:xfrm>
          <a:prstGeom prst="rect">
            <a:avLst/>
          </a:prstGeom>
          <a:solidFill>
            <a:srgbClr val="002060"/>
          </a:solidFill>
        </p:spPr>
        <p:txBody>
          <a:bodyPr wrap="square">
            <a:spAutoFit/>
          </a:bodyPr>
          <a:lstStyle/>
          <a:p>
            <a:pPr lvl="0" algn="ctr">
              <a:lnSpc>
                <a:spcPct val="107000"/>
              </a:lnSpc>
              <a:spcAft>
                <a:spcPts val="800"/>
              </a:spcAft>
            </a:pPr>
            <a:r>
              <a:rPr lang="en-US" sz="20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Conversing Type</a:t>
            </a:r>
            <a:r>
              <a:rPr lang="en-US" sz="2000" b="1" dirty="0">
                <a:solidFill>
                  <a:schemeClr val="bg1"/>
                </a:solidFill>
                <a:latin typeface="Georgia" panose="02040502050405020303" pitchFamily="18" charset="0"/>
                <a:ea typeface="Calibri" panose="020F0502020204030204" pitchFamily="34" charset="0"/>
                <a:cs typeface="Times New Roman" panose="02020603050405020304" pitchFamily="18" charset="0"/>
              </a:rPr>
              <a:t> </a:t>
            </a:r>
            <a:endParaRPr lang="en-SX"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07AF6445-2527-4CCC-9288-84E6187AC957}"/>
              </a:ext>
            </a:extLst>
          </p:cNvPr>
          <p:cNvSpPr/>
          <p:nvPr/>
        </p:nvSpPr>
        <p:spPr>
          <a:xfrm>
            <a:off x="215152" y="5301266"/>
            <a:ext cx="3389437" cy="405239"/>
          </a:xfrm>
          <a:prstGeom prst="rect">
            <a:avLst/>
          </a:prstGeom>
          <a:solidFill>
            <a:srgbClr val="002060"/>
          </a:solidFill>
        </p:spPr>
        <p:txBody>
          <a:bodyPr wrap="square">
            <a:spAutoFit/>
          </a:bodyPr>
          <a:lstStyle/>
          <a:p>
            <a:pPr lvl="0" algn="ctr">
              <a:lnSpc>
                <a:spcPct val="107000"/>
              </a:lnSpc>
              <a:spcAft>
                <a:spcPts val="800"/>
              </a:spcAft>
            </a:pPr>
            <a:r>
              <a:rPr lang="en-US" sz="20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Mobile Interface</a:t>
            </a:r>
            <a:r>
              <a:rPr lang="en-US" sz="2000" b="1" dirty="0">
                <a:solidFill>
                  <a:schemeClr val="bg1"/>
                </a:solidFill>
                <a:latin typeface="Georgia" panose="02040502050405020303" pitchFamily="18" charset="0"/>
                <a:ea typeface="Calibri" panose="020F0502020204030204" pitchFamily="34" charset="0"/>
                <a:cs typeface="Times New Roman" panose="02020603050405020304" pitchFamily="18" charset="0"/>
              </a:rPr>
              <a:t> </a:t>
            </a:r>
            <a:endParaRPr lang="en-SX"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16" name="Picture 15">
            <a:extLst>
              <a:ext uri="{FF2B5EF4-FFF2-40B4-BE49-F238E27FC236}">
                <a16:creationId xmlns:a16="http://schemas.microsoft.com/office/drawing/2014/main" id="{6CA25375-358D-485E-BDEF-B2B500128EAF}"/>
              </a:ext>
            </a:extLst>
          </p:cNvPr>
          <p:cNvPicPr>
            <a:picLocks noChangeAspect="1"/>
          </p:cNvPicPr>
          <p:nvPr/>
        </p:nvPicPr>
        <p:blipFill rotWithShape="1">
          <a:blip r:embed="rId2">
            <a:extLst>
              <a:ext uri="{28A0092B-C50C-407E-A947-70E740481C1C}">
                <a14:useLocalDpi xmlns:a14="http://schemas.microsoft.com/office/drawing/2010/main" val="0"/>
              </a:ext>
            </a:extLst>
          </a:blip>
          <a:srcRect t="15216" b="12183"/>
          <a:stretch/>
        </p:blipFill>
        <p:spPr>
          <a:xfrm>
            <a:off x="344676" y="134357"/>
            <a:ext cx="2689757" cy="1042939"/>
          </a:xfrm>
          <a:prstGeom prst="rect">
            <a:avLst/>
          </a:prstGeom>
        </p:spPr>
      </p:pic>
    </p:spTree>
    <p:extLst>
      <p:ext uri="{BB962C8B-B14F-4D97-AF65-F5344CB8AC3E}">
        <p14:creationId xmlns:p14="http://schemas.microsoft.com/office/powerpoint/2010/main" val="41424504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rules">
            <a:extLst>
              <a:ext uri="{FF2B5EF4-FFF2-40B4-BE49-F238E27FC236}">
                <a16:creationId xmlns:a16="http://schemas.microsoft.com/office/drawing/2014/main" id="{9F8EC2E7-DC0F-4520-BEA0-26EC3B413C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57687">
            <a:off x="8670039" y="4583475"/>
            <a:ext cx="3485322" cy="212967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36DA9115-4715-4BEE-9A19-21C4C290E01A}"/>
              </a:ext>
            </a:extLst>
          </p:cNvPr>
          <p:cNvSpPr/>
          <p:nvPr/>
        </p:nvSpPr>
        <p:spPr>
          <a:xfrm>
            <a:off x="0" y="0"/>
            <a:ext cx="215153" cy="6858000"/>
          </a:xfrm>
          <a:prstGeom prst="rect">
            <a:avLst/>
          </a:prstGeom>
          <a:gradFill flip="none" rotWithShape="1">
            <a:gsLst>
              <a:gs pos="0">
                <a:schemeClr val="accent1">
                  <a:shade val="30000"/>
                  <a:satMod val="115000"/>
                  <a:tint val="66000"/>
                  <a:satMod val="160000"/>
                </a:schemeClr>
              </a:gs>
              <a:gs pos="50000">
                <a:schemeClr val="accent1">
                  <a:shade val="30000"/>
                  <a:satMod val="115000"/>
                  <a:tint val="44500"/>
                  <a:satMod val="160000"/>
                </a:schemeClr>
              </a:gs>
              <a:gs pos="100000">
                <a:schemeClr val="accent1">
                  <a:shade val="30000"/>
                  <a:satMod val="115000"/>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X"/>
          </a:p>
        </p:txBody>
      </p:sp>
      <p:sp>
        <p:nvSpPr>
          <p:cNvPr id="9" name="Title 1">
            <a:extLst>
              <a:ext uri="{FF2B5EF4-FFF2-40B4-BE49-F238E27FC236}">
                <a16:creationId xmlns:a16="http://schemas.microsoft.com/office/drawing/2014/main" id="{FEBAF4F9-46C3-46BF-A243-C81425317D54}"/>
              </a:ext>
            </a:extLst>
          </p:cNvPr>
          <p:cNvSpPr>
            <a:spLocks noGrp="1"/>
          </p:cNvSpPr>
          <p:nvPr>
            <p:ph type="title"/>
          </p:nvPr>
        </p:nvSpPr>
        <p:spPr>
          <a:xfrm>
            <a:off x="3163957" y="328091"/>
            <a:ext cx="5864085" cy="937608"/>
          </a:xfrm>
        </p:spPr>
        <p:txBody>
          <a:bodyPr>
            <a:noAutofit/>
          </a:bodyPr>
          <a:lstStyle/>
          <a:p>
            <a:pPr algn="ctr"/>
            <a:r>
              <a:rPr lang="en-US" sz="3600" b="1" dirty="0">
                <a:ln w="0"/>
                <a:solidFill>
                  <a:srgbClr val="002060"/>
                </a:solidFill>
                <a:effectLst>
                  <a:outerShdw blurRad="38100" dist="25400" dir="5400000" algn="ctr" rotWithShape="0">
                    <a:srgbClr val="6E747A">
                      <a:alpha val="43000"/>
                    </a:srgbClr>
                  </a:outerShdw>
                </a:effectLst>
              </a:rPr>
              <a:t>Rules &amp; Principles of Design</a:t>
            </a:r>
          </a:p>
        </p:txBody>
      </p:sp>
      <p:sp>
        <p:nvSpPr>
          <p:cNvPr id="4" name="Rectangle 3">
            <a:extLst>
              <a:ext uri="{FF2B5EF4-FFF2-40B4-BE49-F238E27FC236}">
                <a16:creationId xmlns:a16="http://schemas.microsoft.com/office/drawing/2014/main" id="{0C662419-AA3B-4BC9-99AF-A2BAB7930E73}"/>
              </a:ext>
            </a:extLst>
          </p:cNvPr>
          <p:cNvSpPr/>
          <p:nvPr/>
        </p:nvSpPr>
        <p:spPr>
          <a:xfrm>
            <a:off x="241655" y="3787001"/>
            <a:ext cx="4608639" cy="405176"/>
          </a:xfrm>
          <a:prstGeom prst="rect">
            <a:avLst/>
          </a:prstGeom>
          <a:solidFill>
            <a:schemeClr val="bg2">
              <a:lumMod val="25000"/>
            </a:schemeClr>
          </a:solidFill>
        </p:spPr>
        <p:txBody>
          <a:bodyPr wrap="square">
            <a:spAutoFit/>
          </a:bodyPr>
          <a:lstStyle/>
          <a:p>
            <a:pPr algn="ctr">
              <a:lnSpc>
                <a:spcPct val="107000"/>
              </a:lnSpc>
              <a:spcAft>
                <a:spcPts val="800"/>
              </a:spcAft>
            </a:pPr>
            <a:r>
              <a:rPr lang="x-none" sz="2000" b="1" dirty="0">
                <a:solidFill>
                  <a:schemeClr val="bg1"/>
                </a:solidFill>
                <a:latin typeface="Trebuchet MS" panose="020B0603020202020204" pitchFamily="34" charset="0"/>
                <a:ea typeface="Calibri" panose="020F0502020204030204" pitchFamily="34" charset="0"/>
                <a:cs typeface="Times New Roman" panose="02020603050405020304" pitchFamily="18" charset="0"/>
              </a:rPr>
              <a:t>Rules Of User Interface Design</a:t>
            </a:r>
            <a:endParaRPr lang="en-SX"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07AF6445-2527-4CCC-9288-84E6187AC957}"/>
              </a:ext>
            </a:extLst>
          </p:cNvPr>
          <p:cNvSpPr/>
          <p:nvPr/>
        </p:nvSpPr>
        <p:spPr>
          <a:xfrm>
            <a:off x="241655" y="1445710"/>
            <a:ext cx="4608639" cy="405239"/>
          </a:xfrm>
          <a:prstGeom prst="rect">
            <a:avLst/>
          </a:prstGeom>
          <a:solidFill>
            <a:schemeClr val="bg2">
              <a:lumMod val="25000"/>
            </a:schemeClr>
          </a:solidFill>
        </p:spPr>
        <p:txBody>
          <a:bodyPr wrap="square">
            <a:spAutoFit/>
          </a:bodyPr>
          <a:lstStyle/>
          <a:p>
            <a:pPr lvl="0" algn="ctr">
              <a:lnSpc>
                <a:spcPct val="107000"/>
              </a:lnSpc>
              <a:spcAft>
                <a:spcPts val="800"/>
              </a:spcAft>
            </a:pPr>
            <a:r>
              <a:rPr lang="en-US" sz="20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Universal Principles</a:t>
            </a:r>
            <a:r>
              <a:rPr lang="en-US" sz="2000" b="1" dirty="0">
                <a:solidFill>
                  <a:schemeClr val="bg1"/>
                </a:solidFill>
                <a:latin typeface="Georgia" panose="02040502050405020303" pitchFamily="18" charset="0"/>
                <a:ea typeface="Calibri" panose="020F0502020204030204" pitchFamily="34" charset="0"/>
                <a:cs typeface="Times New Roman" panose="02020603050405020304" pitchFamily="18" charset="0"/>
              </a:rPr>
              <a:t> </a:t>
            </a:r>
            <a:endParaRPr lang="en-SX"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9A4E0A5F-96B0-4C35-A0A8-A33EAAA8ECB5}"/>
              </a:ext>
            </a:extLst>
          </p:cNvPr>
          <p:cNvSpPr/>
          <p:nvPr/>
        </p:nvSpPr>
        <p:spPr>
          <a:xfrm>
            <a:off x="400680" y="4403045"/>
            <a:ext cx="8269359" cy="2126864"/>
          </a:xfrm>
          <a:prstGeom prst="rect">
            <a:avLst/>
          </a:prstGeom>
        </p:spPr>
        <p:txBody>
          <a:bodyPr wrap="square">
            <a:spAutoFit/>
          </a:bodyPr>
          <a:lstStyle/>
          <a:p>
            <a:pPr marL="285750" indent="-285750" algn="just">
              <a:lnSpc>
                <a:spcPct val="150000"/>
              </a:lnSpc>
              <a:spcAft>
                <a:spcPts val="0"/>
              </a:spcAft>
              <a:buFont typeface="Arial" panose="020B0604020202020204" pitchFamily="34" charset="0"/>
              <a:buChar char="•"/>
            </a:pPr>
            <a:r>
              <a:rPr lang="x-none" dirty="0">
                <a:latin typeface="Calibri" panose="020F0502020204030204" pitchFamily="34" charset="0"/>
                <a:ea typeface="Calibri" panose="020F0502020204030204" pitchFamily="34" charset="0"/>
                <a:cs typeface="Times New Roman" panose="02020603050405020304" pitchFamily="18" charset="0"/>
              </a:rPr>
              <a:t>Strive for Consistency between application and cross domain</a:t>
            </a:r>
            <a:endParaRPr lang="en-SX" dirty="0">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50000"/>
              </a:lnSpc>
              <a:spcAft>
                <a:spcPts val="0"/>
              </a:spcAft>
              <a:buFont typeface="Arial" panose="020B0604020202020204" pitchFamily="34" charset="0"/>
              <a:buChar char="•"/>
            </a:pPr>
            <a:r>
              <a:rPr lang="x-none" dirty="0">
                <a:latin typeface="Calibri" panose="020F0502020204030204" pitchFamily="34" charset="0"/>
                <a:ea typeface="Calibri" panose="020F0502020204030204" pitchFamily="34" charset="0"/>
                <a:cs typeface="Times New Roman" panose="02020603050405020304" pitchFamily="18" charset="0"/>
              </a:rPr>
              <a:t>Cater to universal usability Multi Sensory - Eye, Touch, Ear</a:t>
            </a:r>
            <a:endParaRPr lang="en-SX" dirty="0">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50000"/>
              </a:lnSpc>
              <a:spcAft>
                <a:spcPts val="0"/>
              </a:spcAft>
              <a:buFont typeface="Arial" panose="020B0604020202020204" pitchFamily="34" charset="0"/>
              <a:buChar char="•"/>
            </a:pPr>
            <a:r>
              <a:rPr lang="x-none" dirty="0">
                <a:latin typeface="Calibri" panose="020F0502020204030204" pitchFamily="34" charset="0"/>
                <a:ea typeface="Calibri" panose="020F0502020204030204" pitchFamily="34" charset="0"/>
                <a:cs typeface="Times New Roman" panose="02020603050405020304" pitchFamily="18" charset="0"/>
              </a:rPr>
              <a:t>Offer Informative Feedback Sounds when sending messages, stickers, emojis</a:t>
            </a:r>
            <a:endParaRPr lang="en-SX" dirty="0">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50000"/>
              </a:lnSpc>
              <a:spcAft>
                <a:spcPts val="0"/>
              </a:spcAft>
              <a:buFont typeface="Arial" panose="020B0604020202020204" pitchFamily="34" charset="0"/>
              <a:buChar char="•"/>
            </a:pPr>
            <a:r>
              <a:rPr lang="x-none" dirty="0">
                <a:latin typeface="Calibri" panose="020F0502020204030204" pitchFamily="34" charset="0"/>
                <a:ea typeface="Calibri" panose="020F0502020204030204" pitchFamily="34" charset="0"/>
                <a:cs typeface="Times New Roman" panose="02020603050405020304" pitchFamily="18" charset="0"/>
              </a:rPr>
              <a:t>Design Dialogues to yield closure</a:t>
            </a:r>
            <a:endParaRPr lang="en-SX" dirty="0">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50000"/>
              </a:lnSpc>
              <a:spcAft>
                <a:spcPts val="800"/>
              </a:spcAft>
              <a:buFont typeface="Arial" panose="020B0604020202020204" pitchFamily="34" charset="0"/>
              <a:buChar char="•"/>
            </a:pPr>
            <a:r>
              <a:rPr lang="x-none" dirty="0">
                <a:latin typeface="Calibri" panose="020F0502020204030204" pitchFamily="34" charset="0"/>
                <a:ea typeface="Calibri" panose="020F0502020204030204" pitchFamily="34" charset="0"/>
                <a:cs typeface="Times New Roman" panose="02020603050405020304" pitchFamily="18" charset="0"/>
              </a:rPr>
              <a:t>Prevent Errors</a:t>
            </a:r>
            <a:endParaRPr lang="en-SX"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1F63E9C9-D6FD-48B2-A43E-3481444C6336}"/>
              </a:ext>
            </a:extLst>
          </p:cNvPr>
          <p:cNvSpPr/>
          <p:nvPr/>
        </p:nvSpPr>
        <p:spPr>
          <a:xfrm>
            <a:off x="334420" y="2154802"/>
            <a:ext cx="10654750" cy="1209690"/>
          </a:xfrm>
          <a:prstGeom prst="rect">
            <a:avLst/>
          </a:prstGeom>
        </p:spPr>
        <p:txBody>
          <a:bodyPr wrap="square">
            <a:spAutoFit/>
          </a:bodyPr>
          <a:lstStyle/>
          <a:p>
            <a:pPr marL="342900" indent="-342900">
              <a:lnSpc>
                <a:spcPct val="107000"/>
              </a:lnSpc>
              <a:spcAft>
                <a:spcPts val="0"/>
              </a:spcAft>
              <a:buFont typeface="Arial" panose="020B0604020202020204" pitchFamily="34" charset="0"/>
              <a:buChar char="•"/>
            </a:pPr>
            <a:r>
              <a:rPr lang="x-none" dirty="0">
                <a:latin typeface="Calibri" panose="020F0502020204030204" pitchFamily="34" charset="0"/>
                <a:ea typeface="Calibri" panose="020F0502020204030204" pitchFamily="34" charset="0"/>
                <a:cs typeface="Times New Roman" panose="02020603050405020304" pitchFamily="18" charset="0"/>
              </a:rPr>
              <a:t>Equitable Use</a:t>
            </a:r>
            <a:r>
              <a:rPr lang="en-US" dirty="0">
                <a:latin typeface="Calibri" panose="020F0502020204030204" pitchFamily="34" charset="0"/>
                <a:ea typeface="Calibri" panose="020F0502020204030204" pitchFamily="34" charset="0"/>
                <a:cs typeface="Times New Roman" panose="02020603050405020304" pitchFamily="18" charset="0"/>
              </a:rPr>
              <a:t>, a</a:t>
            </a:r>
            <a:r>
              <a:rPr lang="x-none" dirty="0">
                <a:latin typeface="Calibri" panose="020F0502020204030204" pitchFamily="34" charset="0"/>
                <a:ea typeface="Calibri" panose="020F0502020204030204" pitchFamily="34" charset="0"/>
                <a:cs typeface="Times New Roman" panose="02020603050405020304" pitchFamily="18" charset="0"/>
              </a:rPr>
              <a:t>vailable on most of the common platform except Linux based operating systems</a:t>
            </a:r>
            <a:endParaRPr lang="en-SX"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Arial" panose="020B0604020202020204" pitchFamily="34" charset="0"/>
              <a:buChar char="•"/>
            </a:pPr>
            <a:r>
              <a:rPr lang="x-none" dirty="0">
                <a:latin typeface="Calibri" panose="020F0502020204030204" pitchFamily="34" charset="0"/>
                <a:ea typeface="Calibri" panose="020F0502020204030204" pitchFamily="34" charset="0"/>
                <a:cs typeface="Times New Roman" panose="02020603050405020304" pitchFamily="18" charset="0"/>
              </a:rPr>
              <a:t>Flexibility in use </a:t>
            </a:r>
            <a:r>
              <a:rPr lang="en-US" dirty="0">
                <a:latin typeface="Calibri" panose="020F0502020204030204" pitchFamily="34" charset="0"/>
                <a:ea typeface="Calibri" panose="020F0502020204030204" pitchFamily="34" charset="0"/>
                <a:cs typeface="Times New Roman" panose="02020603050405020304" pitchFamily="18" charset="0"/>
              </a:rPr>
              <a:t>a</a:t>
            </a:r>
            <a:r>
              <a:rPr lang="x-none" dirty="0">
                <a:latin typeface="Calibri" panose="020F0502020204030204" pitchFamily="34" charset="0"/>
                <a:ea typeface="Calibri" panose="020F0502020204030204" pitchFamily="34" charset="0"/>
                <a:cs typeface="Times New Roman" panose="02020603050405020304" pitchFamily="18" charset="0"/>
              </a:rPr>
              <a:t>vailable numerous settings which can be adjustable according user’s preferences</a:t>
            </a:r>
            <a:endParaRPr lang="en-SX"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Arial" panose="020B0604020202020204" pitchFamily="34" charset="0"/>
              <a:buChar char="•"/>
            </a:pPr>
            <a:r>
              <a:rPr lang="x-none" dirty="0">
                <a:latin typeface="Calibri" panose="020F0502020204030204" pitchFamily="34" charset="0"/>
                <a:ea typeface="Calibri" panose="020F0502020204030204" pitchFamily="34" charset="0"/>
                <a:cs typeface="Times New Roman" panose="02020603050405020304" pitchFamily="18" charset="0"/>
              </a:rPr>
              <a:t>Simple &amp; intuitive to use </a:t>
            </a:r>
            <a:r>
              <a:rPr lang="en-US" dirty="0">
                <a:latin typeface="Calibri" panose="020F0502020204030204" pitchFamily="34" charset="0"/>
                <a:ea typeface="Calibri" panose="020F0502020204030204" pitchFamily="34" charset="0"/>
                <a:cs typeface="Times New Roman" panose="02020603050405020304" pitchFamily="18" charset="0"/>
              </a:rPr>
              <a:t>m</a:t>
            </a:r>
            <a:r>
              <a:rPr lang="x-none" dirty="0">
                <a:latin typeface="Calibri" panose="020F0502020204030204" pitchFamily="34" charset="0"/>
                <a:ea typeface="Calibri" panose="020F0502020204030204" pitchFamily="34" charset="0"/>
                <a:cs typeface="Times New Roman" panose="02020603050405020304" pitchFamily="18" charset="0"/>
              </a:rPr>
              <a:t>inimize the language barrier by prioritizing iconic representations</a:t>
            </a:r>
            <a:endParaRPr lang="en-SX"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479837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6DA9115-4715-4BEE-9A19-21C4C290E01A}"/>
              </a:ext>
            </a:extLst>
          </p:cNvPr>
          <p:cNvSpPr/>
          <p:nvPr/>
        </p:nvSpPr>
        <p:spPr>
          <a:xfrm>
            <a:off x="0" y="0"/>
            <a:ext cx="215153" cy="6858000"/>
          </a:xfrm>
          <a:prstGeom prst="rect">
            <a:avLst/>
          </a:prstGeom>
          <a:gradFill flip="none" rotWithShape="1">
            <a:gsLst>
              <a:gs pos="0">
                <a:schemeClr val="accent1">
                  <a:shade val="30000"/>
                  <a:satMod val="115000"/>
                  <a:tint val="66000"/>
                  <a:satMod val="160000"/>
                </a:schemeClr>
              </a:gs>
              <a:gs pos="50000">
                <a:schemeClr val="accent1">
                  <a:shade val="30000"/>
                  <a:satMod val="115000"/>
                  <a:tint val="44500"/>
                  <a:satMod val="160000"/>
                </a:schemeClr>
              </a:gs>
              <a:gs pos="100000">
                <a:schemeClr val="accent1">
                  <a:shade val="30000"/>
                  <a:satMod val="115000"/>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X"/>
          </a:p>
        </p:txBody>
      </p:sp>
      <p:sp>
        <p:nvSpPr>
          <p:cNvPr id="9" name="Title 1">
            <a:extLst>
              <a:ext uri="{FF2B5EF4-FFF2-40B4-BE49-F238E27FC236}">
                <a16:creationId xmlns:a16="http://schemas.microsoft.com/office/drawing/2014/main" id="{FEBAF4F9-46C3-46BF-A243-C81425317D54}"/>
              </a:ext>
            </a:extLst>
          </p:cNvPr>
          <p:cNvSpPr>
            <a:spLocks noGrp="1"/>
          </p:cNvSpPr>
          <p:nvPr>
            <p:ph type="title"/>
          </p:nvPr>
        </p:nvSpPr>
        <p:spPr>
          <a:xfrm>
            <a:off x="3163957" y="328091"/>
            <a:ext cx="5864085" cy="937608"/>
          </a:xfrm>
        </p:spPr>
        <p:txBody>
          <a:bodyPr>
            <a:noAutofit/>
          </a:bodyPr>
          <a:lstStyle/>
          <a:p>
            <a:pPr algn="ctr"/>
            <a:r>
              <a:rPr lang="en-US" b="1" dirty="0">
                <a:ln w="0"/>
                <a:solidFill>
                  <a:srgbClr val="002060"/>
                </a:solidFill>
                <a:effectLst>
                  <a:outerShdw blurRad="38100" dist="25400" dir="5400000" algn="ctr" rotWithShape="0">
                    <a:srgbClr val="6E747A">
                      <a:alpha val="43000"/>
                    </a:srgbClr>
                  </a:outerShdw>
                </a:effectLst>
              </a:rPr>
              <a:t>Ergonomics</a:t>
            </a:r>
          </a:p>
        </p:txBody>
      </p:sp>
      <p:sp>
        <p:nvSpPr>
          <p:cNvPr id="3" name="Rectangle 2">
            <a:extLst>
              <a:ext uri="{FF2B5EF4-FFF2-40B4-BE49-F238E27FC236}">
                <a16:creationId xmlns:a16="http://schemas.microsoft.com/office/drawing/2014/main" id="{EEA881AC-271C-43D1-97C7-12DD89A8E263}"/>
              </a:ext>
            </a:extLst>
          </p:cNvPr>
          <p:cNvSpPr/>
          <p:nvPr/>
        </p:nvSpPr>
        <p:spPr>
          <a:xfrm>
            <a:off x="566726" y="2103871"/>
            <a:ext cx="11410121" cy="3896195"/>
          </a:xfrm>
          <a:prstGeom prst="rect">
            <a:avLst/>
          </a:prstGeom>
        </p:spPr>
        <p:txBody>
          <a:bodyPr wrap="square">
            <a:spAutoFit/>
          </a:bodyPr>
          <a:lstStyle/>
          <a:p>
            <a:pPr>
              <a:lnSpc>
                <a:spcPct val="115000"/>
              </a:lnSpc>
              <a:spcAft>
                <a:spcPts val="0"/>
              </a:spcAft>
            </a:pPr>
            <a:r>
              <a:rPr lang="x-none" dirty="0">
                <a:latin typeface="Calibri" panose="020F0502020204030204" pitchFamily="34" charset="0"/>
                <a:ea typeface="Calibri" panose="020F0502020204030204" pitchFamily="34" charset="0"/>
                <a:cs typeface="Times New Roman" panose="02020603050405020304" pitchFamily="18" charset="0"/>
              </a:rPr>
              <a:t>Pop up chat head is the size of a general finger touch</a:t>
            </a:r>
            <a:r>
              <a:rPr lang="en-US" dirty="0">
                <a:latin typeface="Calibri" panose="020F0502020204030204" pitchFamily="34" charset="0"/>
                <a:ea typeface="Calibri" panose="020F0502020204030204" pitchFamily="34" charset="0"/>
                <a:cs typeface="Times New Roman" panose="02020603050405020304" pitchFamily="18" charset="0"/>
              </a:rPr>
              <a:t>, e</a:t>
            </a:r>
            <a:r>
              <a:rPr lang="x-none" dirty="0">
                <a:latin typeface="Calibri" panose="020F0502020204030204" pitchFamily="34" charset="0"/>
                <a:ea typeface="Calibri" panose="020F0502020204030204" pitchFamily="34" charset="0"/>
                <a:cs typeface="Times New Roman" panose="02020603050405020304" pitchFamily="18" charset="0"/>
              </a:rPr>
              <a:t>ach message in a chat is of perceivable size</a:t>
            </a:r>
            <a:r>
              <a:rPr lang="en-US" dirty="0">
                <a:latin typeface="Calibri" panose="020F0502020204030204" pitchFamily="34" charset="0"/>
                <a:ea typeface="Calibri" panose="020F0502020204030204" pitchFamily="34" charset="0"/>
                <a:cs typeface="Times New Roman" panose="02020603050405020304" pitchFamily="18" charset="0"/>
              </a:rPr>
              <a:t>, e</a:t>
            </a:r>
            <a:r>
              <a:rPr lang="x-none" dirty="0">
                <a:latin typeface="Calibri" panose="020F0502020204030204" pitchFamily="34" charset="0"/>
                <a:ea typeface="Calibri" panose="020F0502020204030204" pitchFamily="34" charset="0"/>
                <a:cs typeface="Times New Roman" panose="02020603050405020304" pitchFamily="18" charset="0"/>
              </a:rPr>
              <a:t>ach conversation in the list is of perceivable size</a:t>
            </a:r>
            <a:endParaRPr lang="en-SX" dirty="0">
              <a:latin typeface="Calibri" panose="020F0502020204030204" pitchFamily="34" charset="0"/>
              <a:ea typeface="Calibri" panose="020F0502020204030204" pitchFamily="34" charset="0"/>
              <a:cs typeface="Times New Roman" panose="02020603050405020304" pitchFamily="18" charset="0"/>
            </a:endParaRPr>
          </a:p>
          <a:p>
            <a:pPr marL="228600">
              <a:lnSpc>
                <a:spcPct val="115000"/>
              </a:lnSpc>
              <a:spcAft>
                <a:spcPts val="0"/>
              </a:spcAft>
            </a:pPr>
            <a:r>
              <a:rPr lang="x-none" dirty="0">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28600">
              <a:lnSpc>
                <a:spcPct val="115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28600">
              <a:lnSpc>
                <a:spcPct val="115000"/>
              </a:lnSpc>
              <a:spcAft>
                <a:spcPts val="0"/>
              </a:spcAft>
            </a:pPr>
            <a:endParaRPr lang="en-SX"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N</a:t>
            </a:r>
            <a:r>
              <a:rPr lang="x-none" dirty="0">
                <a:latin typeface="Calibri" panose="020F0502020204030204" pitchFamily="34" charset="0"/>
                <a:ea typeface="Calibri" panose="020F0502020204030204" pitchFamily="34" charset="0"/>
                <a:cs typeface="Times New Roman" panose="02020603050405020304" pitchFamily="18" charset="0"/>
              </a:rPr>
              <a:t>o theme changing capability when using device in the day and night (high contrast for eyes)</a:t>
            </a:r>
            <a:r>
              <a:rPr lang="en-US" dirty="0">
                <a:latin typeface="Calibri" panose="020F0502020204030204" pitchFamily="34" charset="0"/>
                <a:ea typeface="Calibri" panose="020F0502020204030204" pitchFamily="34" charset="0"/>
                <a:cs typeface="Times New Roman" panose="02020603050405020304" pitchFamily="18" charset="0"/>
              </a:rPr>
              <a:t>, t</a:t>
            </a:r>
            <a:r>
              <a:rPr lang="x-none" dirty="0">
                <a:latin typeface="Calibri" panose="020F0502020204030204" pitchFamily="34" charset="0"/>
                <a:ea typeface="Calibri" panose="020F0502020204030204" pitchFamily="34" charset="0"/>
                <a:cs typeface="Times New Roman" panose="02020603050405020304" pitchFamily="18" charset="0"/>
              </a:rPr>
              <a:t>he application cogs up a lot of processing power and battery, which causes the device to heat significantly</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en-SX" dirty="0">
              <a:latin typeface="Calibri" panose="020F0502020204030204" pitchFamily="34" charset="0"/>
              <a:ea typeface="Calibri" panose="020F0502020204030204" pitchFamily="34" charset="0"/>
              <a:cs typeface="Times New Roman" panose="02020603050405020304" pitchFamily="18" charset="0"/>
            </a:endParaRPr>
          </a:p>
          <a:p>
            <a:pPr marL="228600">
              <a:lnSpc>
                <a:spcPct val="115000"/>
              </a:lnSpc>
              <a:spcAft>
                <a:spcPts val="0"/>
              </a:spcAft>
            </a:pPr>
            <a:r>
              <a:rPr lang="x-none" dirty="0">
                <a:latin typeface="Calibri" panose="020F0502020204030204" pitchFamily="34" charset="0"/>
                <a:ea typeface="Calibri" panose="020F0502020204030204" pitchFamily="34" charset="0"/>
                <a:cs typeface="Times New Roman" panose="02020603050405020304" pitchFamily="18" charset="0"/>
              </a:rPr>
              <a:t> </a:t>
            </a:r>
            <a:endParaRPr lang="en-SX"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We h</a:t>
            </a:r>
            <a:r>
              <a:rPr lang="x-none" dirty="0">
                <a:latin typeface="Calibri" panose="020F0502020204030204" pitchFamily="34" charset="0"/>
                <a:ea typeface="Calibri" panose="020F0502020204030204" pitchFamily="34" charset="0"/>
                <a:cs typeface="Times New Roman" panose="02020603050405020304" pitchFamily="18" charset="0"/>
              </a:rPr>
              <a:t>ave used </a:t>
            </a:r>
            <a:r>
              <a:rPr lang="en-US" dirty="0">
                <a:latin typeface="Calibri" panose="020F0502020204030204" pitchFamily="34" charset="0"/>
                <a:ea typeface="Calibri" panose="020F0502020204030204" pitchFamily="34" charset="0"/>
                <a:cs typeface="Times New Roman" panose="02020603050405020304" pitchFamily="18" charset="0"/>
              </a:rPr>
              <a:t>orange, white &amp; pale orange color contrast</a:t>
            </a:r>
            <a:r>
              <a:rPr lang="x-none" dirty="0">
                <a:latin typeface="Calibri" panose="020F0502020204030204" pitchFamily="34" charset="0"/>
                <a:ea typeface="Calibri" panose="020F0502020204030204" pitchFamily="34" charset="0"/>
                <a:cs typeface="Times New Roman" panose="02020603050405020304" pitchFamily="18" charset="0"/>
              </a:rPr>
              <a:t> as the main theme colour, to show online users - Consistent and attractive</a:t>
            </a:r>
            <a:r>
              <a:rPr lang="en-US" dirty="0">
                <a:latin typeface="Calibri" panose="020F0502020204030204" pitchFamily="34" charset="0"/>
                <a:ea typeface="Calibri" panose="020F0502020204030204" pitchFamily="34" charset="0"/>
                <a:cs typeface="Times New Roman" panose="02020603050405020304" pitchFamily="18" charset="0"/>
              </a:rPr>
              <a:t>, </a:t>
            </a:r>
            <a:r>
              <a:rPr lang="x-none" dirty="0">
                <a:latin typeface="Calibri" panose="020F0502020204030204" pitchFamily="34" charset="0"/>
                <a:ea typeface="Calibri" panose="020F0502020204030204" pitchFamily="34" charset="0"/>
                <a:cs typeface="Times New Roman" panose="02020603050405020304" pitchFamily="18" charset="0"/>
              </a:rPr>
              <a:t>Use of red for warnings are also present.</a:t>
            </a:r>
            <a:endParaRPr lang="en-SX"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7D0CF68C-F07F-48FA-A6B2-71BAD23D262F}"/>
              </a:ext>
            </a:extLst>
          </p:cNvPr>
          <p:cNvSpPr/>
          <p:nvPr/>
        </p:nvSpPr>
        <p:spPr>
          <a:xfrm>
            <a:off x="215153" y="1477907"/>
            <a:ext cx="3878562" cy="369332"/>
          </a:xfrm>
          <a:prstGeom prst="rect">
            <a:avLst/>
          </a:prstGeom>
          <a:solidFill>
            <a:schemeClr val="accent6">
              <a:lumMod val="75000"/>
            </a:schemeClr>
          </a:solidFill>
        </p:spPr>
        <p:txBody>
          <a:bodyPr wrap="none">
            <a:spAutoFit/>
          </a:bodyPr>
          <a:lstStyle/>
          <a:p>
            <a:r>
              <a:rPr lang="x-none" b="1" i="1" dirty="0">
                <a:solidFill>
                  <a:schemeClr val="bg1"/>
                </a:solidFill>
                <a:latin typeface="Calibri" panose="020F0502020204030204" pitchFamily="34" charset="0"/>
                <a:ea typeface="Calibri" panose="020F0502020204030204" pitchFamily="34" charset="0"/>
                <a:cs typeface="Times New Roman" panose="02020603050405020304" pitchFamily="18" charset="0"/>
              </a:rPr>
              <a:t>Arrangement of Controls and Displays</a:t>
            </a:r>
            <a:r>
              <a:rPr lang="x-none"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endParaRPr lang="en-SX" dirty="0">
              <a:solidFill>
                <a:schemeClr val="bg1"/>
              </a:solidFill>
            </a:endParaRPr>
          </a:p>
        </p:txBody>
      </p:sp>
      <p:sp>
        <p:nvSpPr>
          <p:cNvPr id="7" name="Rectangle 6">
            <a:extLst>
              <a:ext uri="{FF2B5EF4-FFF2-40B4-BE49-F238E27FC236}">
                <a16:creationId xmlns:a16="http://schemas.microsoft.com/office/drawing/2014/main" id="{02831CD8-8615-45EA-866D-F6910FB6CA22}"/>
              </a:ext>
            </a:extLst>
          </p:cNvPr>
          <p:cNvSpPr/>
          <p:nvPr/>
        </p:nvSpPr>
        <p:spPr>
          <a:xfrm>
            <a:off x="215153" y="3058518"/>
            <a:ext cx="1500732" cy="369332"/>
          </a:xfrm>
          <a:prstGeom prst="rect">
            <a:avLst/>
          </a:prstGeom>
          <a:solidFill>
            <a:schemeClr val="accent6">
              <a:lumMod val="75000"/>
            </a:schemeClr>
          </a:solidFill>
        </p:spPr>
        <p:txBody>
          <a:bodyPr wrap="square">
            <a:spAutoFit/>
          </a:bodyPr>
          <a:lstStyle/>
          <a:p>
            <a:r>
              <a:rPr lang="x-none" b="1" i="1" dirty="0">
                <a:solidFill>
                  <a:schemeClr val="bg1"/>
                </a:solidFill>
                <a:latin typeface="Calibri" panose="020F0502020204030204" pitchFamily="34" charset="0"/>
                <a:ea typeface="Calibri" panose="020F0502020204030204" pitchFamily="34" charset="0"/>
                <a:cs typeface="Times New Roman" panose="02020603050405020304" pitchFamily="18" charset="0"/>
              </a:rPr>
              <a:t>Health Issues</a:t>
            </a: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endParaRPr lang="en-SX" dirty="0">
              <a:solidFill>
                <a:schemeClr val="bg1"/>
              </a:solidFill>
            </a:endParaRPr>
          </a:p>
        </p:txBody>
      </p:sp>
      <p:sp>
        <p:nvSpPr>
          <p:cNvPr id="8" name="Rectangle 7">
            <a:extLst>
              <a:ext uri="{FF2B5EF4-FFF2-40B4-BE49-F238E27FC236}">
                <a16:creationId xmlns:a16="http://schemas.microsoft.com/office/drawing/2014/main" id="{BDA359EA-E813-4095-8D28-CF63842C5A94}"/>
              </a:ext>
            </a:extLst>
          </p:cNvPr>
          <p:cNvSpPr/>
          <p:nvPr/>
        </p:nvSpPr>
        <p:spPr>
          <a:xfrm>
            <a:off x="250419" y="4639129"/>
            <a:ext cx="1465466" cy="369332"/>
          </a:xfrm>
          <a:prstGeom prst="rect">
            <a:avLst/>
          </a:prstGeom>
          <a:solidFill>
            <a:schemeClr val="accent6">
              <a:lumMod val="75000"/>
            </a:schemeClr>
          </a:solidFill>
        </p:spPr>
        <p:txBody>
          <a:bodyPr wrap="none">
            <a:spAutoFit/>
          </a:bodyPr>
          <a:lstStyle/>
          <a:p>
            <a:r>
              <a:rPr lang="x-none" b="1" i="1" dirty="0">
                <a:solidFill>
                  <a:schemeClr val="bg1"/>
                </a:solidFill>
                <a:latin typeface="Calibri" panose="020F0502020204030204" pitchFamily="34" charset="0"/>
                <a:ea typeface="Calibri" panose="020F0502020204030204" pitchFamily="34" charset="0"/>
                <a:cs typeface="Times New Roman" panose="02020603050405020304" pitchFamily="18" charset="0"/>
              </a:rPr>
              <a:t>Use of Colour</a:t>
            </a:r>
            <a:endParaRPr lang="en-SX" dirty="0">
              <a:solidFill>
                <a:schemeClr val="bg1"/>
              </a:solidFill>
            </a:endParaRPr>
          </a:p>
        </p:txBody>
      </p:sp>
      <p:pic>
        <p:nvPicPr>
          <p:cNvPr id="2050" name="Picture 2" descr="Image result for ergonomics">
            <a:extLst>
              <a:ext uri="{FF2B5EF4-FFF2-40B4-BE49-F238E27FC236}">
                <a16:creationId xmlns:a16="http://schemas.microsoft.com/office/drawing/2014/main" id="{622F6CF2-194F-43BB-8338-7602468806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816"/>
          <a:stretch/>
        </p:blipFill>
        <p:spPr bwMode="auto">
          <a:xfrm>
            <a:off x="9816742" y="155801"/>
            <a:ext cx="2160104" cy="1948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51773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824</Words>
  <Application>Microsoft Office PowerPoint</Application>
  <PresentationFormat>Widescreen</PresentationFormat>
  <Paragraphs>120</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Baskerville Old Face</vt:lpstr>
      <vt:lpstr>Calibri</vt:lpstr>
      <vt:lpstr>Calibri Light</vt:lpstr>
      <vt:lpstr>Courier New</vt:lpstr>
      <vt:lpstr>Georgia</vt:lpstr>
      <vt:lpstr>Times New Roman</vt:lpstr>
      <vt:lpstr>Trebuchet MS</vt:lpstr>
      <vt:lpstr>Wingdings</vt:lpstr>
      <vt:lpstr>Office Theme</vt:lpstr>
      <vt:lpstr>PowerPoint Presentation</vt:lpstr>
      <vt:lpstr>PowerPoint Presentation</vt:lpstr>
      <vt:lpstr>Overview</vt:lpstr>
      <vt:lpstr>Introduction</vt:lpstr>
      <vt:lpstr>Problem Statement</vt:lpstr>
      <vt:lpstr>Project Scope/Modules</vt:lpstr>
      <vt:lpstr>Interaction &amp; Interface Styles</vt:lpstr>
      <vt:lpstr>Rules &amp; Principles of Design</vt:lpstr>
      <vt:lpstr>Ergonomics</vt:lpstr>
      <vt:lpstr>Use Case Diagram</vt:lpstr>
      <vt:lpstr>Screenshots of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HIFSA BASHARAT </dc:creator>
  <cp:lastModifiedBy>HIFSA BASHARAT</cp:lastModifiedBy>
  <cp:revision>252</cp:revision>
  <dcterms:created xsi:type="dcterms:W3CDTF">2019-08-19T17:00:30Z</dcterms:created>
  <dcterms:modified xsi:type="dcterms:W3CDTF">2019-12-21T17:49:06Z</dcterms:modified>
</cp:coreProperties>
</file>