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1" r:id="rId20"/>
    <p:sldId id="275" r:id="rId21"/>
    <p:sldId id="276" r:id="rId22"/>
    <p:sldId id="277" r:id="rId23"/>
    <p:sldId id="278" r:id="rId24"/>
    <p:sldId id="279" r:id="rId25"/>
    <p:sldId id="280" r:id="rId26"/>
    <p:sldId id="292" r:id="rId27"/>
    <p:sldId id="281" r:id="rId28"/>
    <p:sldId id="282" r:id="rId29"/>
    <p:sldId id="283" r:id="rId30"/>
    <p:sldId id="284" r:id="rId31"/>
    <p:sldId id="285" r:id="rId32"/>
    <p:sldId id="286" r:id="rId33"/>
    <p:sldId id="287" r:id="rId34"/>
    <p:sldId id="288"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SX"/>
        </a:p>
      </c:txPr>
    </c:title>
    <c:autoTitleDeleted val="0"/>
    <c:view3D>
      <c:rotX val="30"/>
      <c:rotY val="311"/>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SPECIALITY</c:v>
                </c:pt>
              </c:strCache>
            </c:strRef>
          </c:tx>
          <c:dPt>
            <c:idx val="0"/>
            <c:bubble3D val="0"/>
            <c:spPr>
              <a:gradFill rotWithShape="1">
                <a:gsLst>
                  <a:gs pos="0">
                    <a:schemeClr val="accent2"/>
                  </a:gs>
                  <a:gs pos="90000">
                    <a:schemeClr val="accent2">
                      <a:shade val="100000"/>
                    </a:schemeClr>
                  </a:gs>
                  <a:gs pos="100000">
                    <a:schemeClr val="accent2">
                      <a:shade val="85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prstMaterial="flat">
                <a:bevelT w="63500" h="152400" prst="angle"/>
                <a:contourClr>
                  <a:scrgbClr r="0" g="0" b="0">
                    <a:shade val="30000"/>
                  </a:scrgbClr>
                </a:contourClr>
              </a:sp3d>
            </c:spPr>
            <c:extLst>
              <c:ext xmlns:c16="http://schemas.microsoft.com/office/drawing/2014/chart" uri="{C3380CC4-5D6E-409C-BE32-E72D297353CC}">
                <c16:uniqueId val="{00000001-BF5B-49D2-94DE-750D783B4252}"/>
              </c:ext>
            </c:extLst>
          </c:dPt>
          <c:dPt>
            <c:idx val="1"/>
            <c:bubble3D val="0"/>
            <c:spPr>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prstMaterial="flat">
                <a:bevelT w="63500" h="152400" prst="angle"/>
                <a:contourClr>
                  <a:scrgbClr r="0" g="0" b="0">
                    <a:shade val="30000"/>
                  </a:scrgbClr>
                </a:contourClr>
              </a:sp3d>
            </c:spPr>
            <c:extLst>
              <c:ext xmlns:c16="http://schemas.microsoft.com/office/drawing/2014/chart" uri="{C3380CC4-5D6E-409C-BE32-E72D297353CC}">
                <c16:uniqueId val="{00000003-BF5B-49D2-94DE-750D783B4252}"/>
              </c:ext>
            </c:extLst>
          </c:dPt>
          <c:dPt>
            <c:idx val="2"/>
            <c:bubble3D val="0"/>
            <c:spPr>
              <a:gradFill rotWithShape="1">
                <a:gsLst>
                  <a:gs pos="0">
                    <a:schemeClr val="accent6"/>
                  </a:gs>
                  <a:gs pos="90000">
                    <a:schemeClr val="accent6">
                      <a:shade val="100000"/>
                    </a:schemeClr>
                  </a:gs>
                  <a:gs pos="100000">
                    <a:schemeClr val="accent6">
                      <a:shade val="85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prstMaterial="flat">
                <a:bevelT w="63500" h="152400" prst="angle"/>
                <a:contourClr>
                  <a:scrgbClr r="0" g="0" b="0">
                    <a:shade val="30000"/>
                  </a:scrgbClr>
                </a:contourClr>
              </a:sp3d>
            </c:spPr>
            <c:extLst>
              <c:ext xmlns:c16="http://schemas.microsoft.com/office/drawing/2014/chart" uri="{C3380CC4-5D6E-409C-BE32-E72D297353CC}">
                <c16:uniqueId val="{00000005-BF5B-49D2-94DE-750D783B4252}"/>
              </c:ext>
            </c:extLst>
          </c:dPt>
          <c:dPt>
            <c:idx val="3"/>
            <c:bubble3D val="0"/>
            <c:spPr>
              <a:gradFill rotWithShape="1">
                <a:gsLst>
                  <a:gs pos="0">
                    <a:schemeClr val="accent2">
                      <a:lumMod val="60000"/>
                    </a:schemeClr>
                  </a:gs>
                  <a:gs pos="90000">
                    <a:schemeClr val="accent2">
                      <a:lumMod val="60000"/>
                      <a:shade val="100000"/>
                    </a:schemeClr>
                  </a:gs>
                  <a:gs pos="100000">
                    <a:schemeClr val="accent2">
                      <a:lumMod val="60000"/>
                      <a:shade val="85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prstMaterial="flat">
                <a:bevelT w="63500" h="152400" prst="angle"/>
                <a:contourClr>
                  <a:scrgbClr r="0" g="0" b="0">
                    <a:shade val="30000"/>
                  </a:scrgbClr>
                </a:contourClr>
              </a:sp3d>
            </c:spPr>
            <c:extLst>
              <c:ext xmlns:c16="http://schemas.microsoft.com/office/drawing/2014/chart" uri="{C3380CC4-5D6E-409C-BE32-E72D297353CC}">
                <c16:uniqueId val="{00000007-BF5B-49D2-94DE-750D783B4252}"/>
              </c:ext>
            </c:extLst>
          </c:dPt>
          <c:dLbls>
            <c:dLbl>
              <c:idx val="0"/>
              <c:tx>
                <c:rich>
                  <a:bodyPr/>
                  <a:lstStyle/>
                  <a:p>
                    <a:fld id="{501789CE-1F7C-49F8-82AE-3E1CE7179798}" type="CATEGORYNAME">
                      <a:rPr lang="en-US" sz="2000">
                        <a:solidFill>
                          <a:schemeClr val="bg1"/>
                        </a:solidFill>
                        <a:latin typeface="Cambria" panose="02040503050406030204" pitchFamily="18" charset="0"/>
                      </a:rPr>
                      <a:pPr/>
                      <a:t>[CATEGORY NAME]</a:t>
                    </a:fld>
                    <a:r>
                      <a:rPr lang="en-US" sz="2000" baseline="0" dirty="0">
                        <a:solidFill>
                          <a:schemeClr val="bg1"/>
                        </a:solidFill>
                        <a:latin typeface="Cambria" panose="02040503050406030204" pitchFamily="18" charset="0"/>
                      </a:rPr>
                      <a:t>
</a:t>
                    </a:r>
                    <a:fld id="{A816CF8C-47B6-4A20-B398-FB24A89B591A}" type="PERCENTAGE">
                      <a:rPr lang="en-US" sz="2000" baseline="0">
                        <a:solidFill>
                          <a:schemeClr val="bg1"/>
                        </a:solidFill>
                        <a:latin typeface="Cambria" panose="02040503050406030204" pitchFamily="18" charset="0"/>
                      </a:rPr>
                      <a:pPr/>
                      <a:t>[PERCENTAGE]</a:t>
                    </a:fld>
                    <a:endParaRPr lang="en-US" sz="2000" baseline="0" dirty="0">
                      <a:solidFill>
                        <a:schemeClr val="bg1"/>
                      </a:solidFill>
                      <a:latin typeface="Cambria" panose="02040503050406030204" pitchFamily="18" charset="0"/>
                    </a:endParaRP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F5B-49D2-94DE-750D783B4252}"/>
                </c:ext>
              </c:extLst>
            </c:dLbl>
            <c:dLbl>
              <c:idx val="1"/>
              <c:tx>
                <c:rich>
                  <a:bodyPr/>
                  <a:lstStyle/>
                  <a:p>
                    <a:fld id="{FADE0182-FA0C-4C62-ABF9-D9B7B004350D}" type="CATEGORYNAME">
                      <a:rPr lang="en-US" sz="2000">
                        <a:solidFill>
                          <a:schemeClr val="bg1"/>
                        </a:solidFill>
                        <a:latin typeface="Cambria" panose="02040503050406030204" pitchFamily="18" charset="0"/>
                      </a:rPr>
                      <a:pPr/>
                      <a:t>[CATEGORY NAME]</a:t>
                    </a:fld>
                    <a:r>
                      <a:rPr lang="en-US" sz="2000" baseline="0" dirty="0">
                        <a:solidFill>
                          <a:schemeClr val="bg1"/>
                        </a:solidFill>
                        <a:latin typeface="Cambria" panose="02040503050406030204" pitchFamily="18" charset="0"/>
                      </a:rPr>
                      <a:t>
</a:t>
                    </a:r>
                    <a:fld id="{8D302973-76F5-4AE4-A0AC-7A98762B1BE1}" type="PERCENTAGE">
                      <a:rPr lang="en-US" sz="2000" baseline="0">
                        <a:solidFill>
                          <a:schemeClr val="bg1"/>
                        </a:solidFill>
                        <a:latin typeface="Cambria" panose="02040503050406030204" pitchFamily="18" charset="0"/>
                      </a:rPr>
                      <a:pPr/>
                      <a:t>[PERCENTAGE]</a:t>
                    </a:fld>
                    <a:endParaRPr lang="en-US" sz="2000" baseline="0" dirty="0">
                      <a:solidFill>
                        <a:schemeClr val="bg1"/>
                      </a:solidFill>
                      <a:latin typeface="Cambria" panose="02040503050406030204" pitchFamily="18" charset="0"/>
                    </a:endParaRP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F5B-49D2-94DE-750D783B4252}"/>
                </c:ext>
              </c:extLst>
            </c:dLbl>
            <c:dLbl>
              <c:idx val="2"/>
              <c:tx>
                <c:rich>
                  <a:bodyPr/>
                  <a:lstStyle/>
                  <a:p>
                    <a:fld id="{290F6CA5-3942-46AD-BD3E-19D67B4508CB}" type="CATEGORYNAME">
                      <a:rPr lang="en-US" sz="2000">
                        <a:solidFill>
                          <a:schemeClr val="bg1"/>
                        </a:solidFill>
                        <a:latin typeface="Cambria" panose="02040503050406030204" pitchFamily="18" charset="0"/>
                      </a:rPr>
                      <a:pPr/>
                      <a:t>[CATEGORY NAME]</a:t>
                    </a:fld>
                    <a:r>
                      <a:rPr lang="en-US" sz="2000" baseline="0" dirty="0">
                        <a:solidFill>
                          <a:schemeClr val="bg1"/>
                        </a:solidFill>
                        <a:latin typeface="Cambria" panose="02040503050406030204" pitchFamily="18" charset="0"/>
                      </a:rPr>
                      <a:t>
</a:t>
                    </a:r>
                    <a:fld id="{23AA4F1B-A5F7-47A1-BCB6-89FCB7CB74E5}" type="PERCENTAGE">
                      <a:rPr lang="en-US" sz="2000" baseline="0">
                        <a:solidFill>
                          <a:schemeClr val="bg1"/>
                        </a:solidFill>
                        <a:latin typeface="Cambria" panose="02040503050406030204" pitchFamily="18" charset="0"/>
                      </a:rPr>
                      <a:pPr/>
                      <a:t>[PERCENTAGE]</a:t>
                    </a:fld>
                    <a:endParaRPr lang="en-US" sz="2000" baseline="0" dirty="0">
                      <a:solidFill>
                        <a:schemeClr val="bg1"/>
                      </a:solidFill>
                      <a:latin typeface="Cambria" panose="02040503050406030204" pitchFamily="18" charset="0"/>
                    </a:endParaRP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F5B-49D2-94DE-750D783B4252}"/>
                </c:ext>
              </c:extLst>
            </c:dLbl>
            <c:dLbl>
              <c:idx val="3"/>
              <c:tx>
                <c:rich>
                  <a:bodyPr/>
                  <a:lstStyle/>
                  <a:p>
                    <a:fld id="{A15E4FE2-9F95-4F75-BFB2-D31BFAE06B4D}" type="CATEGORYNAME">
                      <a:rPr lang="en-US" sz="2000">
                        <a:solidFill>
                          <a:schemeClr val="bg1"/>
                        </a:solidFill>
                        <a:latin typeface="Cambria" panose="02040503050406030204" pitchFamily="18" charset="0"/>
                      </a:rPr>
                      <a:pPr/>
                      <a:t>[CATEGORY NAME]</a:t>
                    </a:fld>
                    <a:r>
                      <a:rPr lang="en-US" sz="2000" baseline="0" dirty="0">
                        <a:solidFill>
                          <a:schemeClr val="bg1"/>
                        </a:solidFill>
                        <a:latin typeface="Cambria" panose="02040503050406030204" pitchFamily="18" charset="0"/>
                      </a:rPr>
                      <a:t>
</a:t>
                    </a:r>
                    <a:fld id="{BA68F0A9-EC6E-4E76-AB8C-BD3536F19494}" type="PERCENTAGE">
                      <a:rPr lang="en-US" sz="2000" baseline="0">
                        <a:solidFill>
                          <a:schemeClr val="bg1"/>
                        </a:solidFill>
                        <a:latin typeface="Cambria" panose="02040503050406030204" pitchFamily="18" charset="0"/>
                      </a:rPr>
                      <a:pPr/>
                      <a:t>[PERCENTAGE]</a:t>
                    </a:fld>
                    <a:endParaRPr lang="en-US" sz="2000" baseline="0" dirty="0">
                      <a:solidFill>
                        <a:schemeClr val="bg1"/>
                      </a:solidFill>
                      <a:latin typeface="Cambria" panose="02040503050406030204" pitchFamily="18" charset="0"/>
                    </a:endParaRPr>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BF5B-49D2-94DE-750D783B425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SX"/>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flights on time</c:v>
                </c:pt>
                <c:pt idx="1">
                  <c:v>meal served</c:v>
                </c:pt>
                <c:pt idx="2">
                  <c:v>secured flights</c:v>
                </c:pt>
                <c:pt idx="3">
                  <c:v>customer support</c:v>
                </c:pt>
              </c:strCache>
            </c:strRef>
          </c:cat>
          <c:val>
            <c:numRef>
              <c:f>Sheet1!$B$2:$B$5</c:f>
              <c:numCache>
                <c:formatCode>0%</c:formatCode>
                <c:ptCount val="4"/>
                <c:pt idx="0">
                  <c:v>0.85</c:v>
                </c:pt>
                <c:pt idx="1">
                  <c:v>1</c:v>
                </c:pt>
                <c:pt idx="2">
                  <c:v>1</c:v>
                </c:pt>
                <c:pt idx="3" formatCode="General">
                  <c:v>1.2</c:v>
                </c:pt>
              </c:numCache>
            </c:numRef>
          </c:val>
          <c:extLst>
            <c:ext xmlns:c16="http://schemas.microsoft.com/office/drawing/2014/chart" uri="{C3380CC4-5D6E-409C-BE32-E72D297353CC}">
              <c16:uniqueId val="{00000008-BF5B-49D2-94DE-750D783B4252}"/>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S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passenger growth report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SX"/>
        </a:p>
      </c:txPr>
    </c:title>
    <c:autoTitleDeleted val="0"/>
    <c:plotArea>
      <c:layout/>
      <c:bubbleChart>
        <c:varyColors val="0"/>
        <c:ser>
          <c:idx val="0"/>
          <c:order val="0"/>
          <c:tx>
            <c:strRef>
              <c:f>Sheet1!$B$1</c:f>
              <c:strCache>
                <c:ptCount val="1"/>
                <c:pt idx="0">
                  <c:v>Y-Values</c:v>
                </c:pt>
              </c:strCache>
            </c:strRef>
          </c:tx>
          <c:spPr>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rgbClr r="0" g="0" b="0">
                  <a:shade val="30000"/>
                </a:scrgb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SX"/>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Sheet1!$A$2:$A$7</c:f>
              <c:numCache>
                <c:formatCode>General</c:formatCode>
                <c:ptCount val="6"/>
                <c:pt idx="0">
                  <c:v>2013</c:v>
                </c:pt>
                <c:pt idx="1">
                  <c:v>2014</c:v>
                </c:pt>
                <c:pt idx="2">
                  <c:v>2015</c:v>
                </c:pt>
                <c:pt idx="3">
                  <c:v>2016</c:v>
                </c:pt>
                <c:pt idx="4">
                  <c:v>2017</c:v>
                </c:pt>
              </c:numCache>
            </c:numRef>
          </c:xVal>
          <c:yVal>
            <c:numRef>
              <c:f>Sheet1!$B$2:$B$7</c:f>
              <c:numCache>
                <c:formatCode>General</c:formatCode>
                <c:ptCount val="6"/>
                <c:pt idx="0">
                  <c:v>1.5</c:v>
                </c:pt>
                <c:pt idx="1">
                  <c:v>2</c:v>
                </c:pt>
                <c:pt idx="2">
                  <c:v>2.5</c:v>
                </c:pt>
                <c:pt idx="3">
                  <c:v>3.2</c:v>
                </c:pt>
                <c:pt idx="4">
                  <c:v>3.8</c:v>
                </c:pt>
              </c:numCache>
            </c:numRef>
          </c:yVal>
          <c:bubbleSize>
            <c:numRef>
              <c:f>Sheet1!$C$2:$C$7</c:f>
              <c:numCache>
                <c:formatCode>General</c:formatCode>
                <c:ptCount val="6"/>
                <c:pt idx="0">
                  <c:v>35</c:v>
                </c:pt>
                <c:pt idx="1">
                  <c:v>45</c:v>
                </c:pt>
                <c:pt idx="2">
                  <c:v>60</c:v>
                </c:pt>
                <c:pt idx="3">
                  <c:v>80</c:v>
                </c:pt>
                <c:pt idx="4">
                  <c:v>100</c:v>
                </c:pt>
              </c:numCache>
            </c:numRef>
          </c:bubbleSize>
          <c:bubble3D val="1"/>
          <c:extLst>
            <c:ext xmlns:c16="http://schemas.microsoft.com/office/drawing/2014/chart" uri="{C3380CC4-5D6E-409C-BE32-E72D297353CC}">
              <c16:uniqueId val="{00000000-A4A3-439E-92B5-324F452E98B5}"/>
            </c:ext>
          </c:extLst>
        </c:ser>
        <c:dLbls>
          <c:dLblPos val="ctr"/>
          <c:showLegendKey val="0"/>
          <c:showVal val="1"/>
          <c:showCatName val="0"/>
          <c:showSerName val="0"/>
          <c:showPercent val="0"/>
          <c:showBubbleSize val="0"/>
        </c:dLbls>
        <c:bubbleScale val="100"/>
        <c:showNegBubbles val="0"/>
        <c:axId val="460577272"/>
        <c:axId val="435824952"/>
      </c:bubbleChart>
      <c:valAx>
        <c:axId val="46057727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SX"/>
          </a:p>
        </c:txPr>
        <c:crossAx val="435824952"/>
        <c:crosses val="autoZero"/>
        <c:crossBetween val="midCat"/>
      </c:valAx>
      <c:valAx>
        <c:axId val="4358249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SX"/>
          </a:p>
        </c:txPr>
        <c:crossAx val="460577272"/>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S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failure reason</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SX"/>
        </a:p>
      </c:txPr>
    </c:title>
    <c:autoTitleDeleted val="0"/>
    <c:plotArea>
      <c:layout/>
      <c:barChart>
        <c:barDir val="col"/>
        <c:grouping val="clustered"/>
        <c:varyColors val="0"/>
        <c:ser>
          <c:idx val="0"/>
          <c:order val="0"/>
          <c:tx>
            <c:strRef>
              <c:f>Sheet1!$B$1</c:f>
              <c:strCache>
                <c:ptCount val="1"/>
                <c:pt idx="0">
                  <c:v>lack of civil authority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S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2011</c:v>
                </c:pt>
                <c:pt idx="1">
                  <c:v>2012</c:v>
                </c:pt>
                <c:pt idx="2">
                  <c:v>2013</c:v>
                </c:pt>
                <c:pt idx="3">
                  <c:v>2014</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3B2-48E6-BBA0-26AFD752A084}"/>
            </c:ext>
          </c:extLst>
        </c:ser>
        <c:ser>
          <c:idx val="1"/>
          <c:order val="1"/>
          <c:tx>
            <c:strRef>
              <c:f>Sheet1!$C$1</c:f>
              <c:strCache>
                <c:ptCount val="1"/>
                <c:pt idx="0">
                  <c:v>lack of IS </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SX"/>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2011</c:v>
                </c:pt>
                <c:pt idx="1">
                  <c:v>2012</c:v>
                </c:pt>
                <c:pt idx="2">
                  <c:v>2013</c:v>
                </c:pt>
                <c:pt idx="3">
                  <c:v>2014</c:v>
                </c:pt>
              </c:numCache>
            </c:numRef>
          </c:cat>
          <c:val>
            <c:numRef>
              <c:f>Sheet1!$C$2:$C$5</c:f>
              <c:numCache>
                <c:formatCode>General</c:formatCode>
                <c:ptCount val="4"/>
                <c:pt idx="0">
                  <c:v>0.5</c:v>
                </c:pt>
                <c:pt idx="1">
                  <c:v>0.3</c:v>
                </c:pt>
                <c:pt idx="2">
                  <c:v>0.3</c:v>
                </c:pt>
                <c:pt idx="3">
                  <c:v>0.2</c:v>
                </c:pt>
              </c:numCache>
            </c:numRef>
          </c:val>
          <c:extLst>
            <c:ext xmlns:c16="http://schemas.microsoft.com/office/drawing/2014/chart" uri="{C3380CC4-5D6E-409C-BE32-E72D297353CC}">
              <c16:uniqueId val="{00000001-C3B2-48E6-BBA0-26AFD752A084}"/>
            </c:ext>
          </c:extLst>
        </c:ser>
        <c:dLbls>
          <c:dLblPos val="inEnd"/>
          <c:showLegendKey val="0"/>
          <c:showVal val="1"/>
          <c:showCatName val="0"/>
          <c:showSerName val="0"/>
          <c:showPercent val="0"/>
          <c:showBubbleSize val="0"/>
        </c:dLbls>
        <c:gapWidth val="164"/>
        <c:overlap val="-22"/>
        <c:axId val="471884776"/>
        <c:axId val="471885560"/>
      </c:barChart>
      <c:catAx>
        <c:axId val="4718847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SX"/>
          </a:p>
        </c:txPr>
        <c:crossAx val="471885560"/>
        <c:crosses val="autoZero"/>
        <c:auto val="1"/>
        <c:lblAlgn val="ctr"/>
        <c:lblOffset val="100"/>
        <c:noMultiLvlLbl val="0"/>
      </c:catAx>
      <c:valAx>
        <c:axId val="471885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SX"/>
          </a:p>
        </c:txPr>
        <c:crossAx val="4718847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SX"/>
        </a:p>
      </c:txPr>
    </c:legend>
    <c:plotVisOnly val="1"/>
    <c:dispBlanksAs val="gap"/>
    <c:showDLblsOverMax val="0"/>
  </c:chart>
  <c:spPr>
    <a:noFill/>
    <a:ln>
      <a:noFill/>
    </a:ln>
    <a:effectLst/>
  </c:spPr>
  <c:txPr>
    <a:bodyPr/>
    <a:lstStyle/>
    <a:p>
      <a:pPr>
        <a:defRPr/>
      </a:pPr>
      <a:endParaRPr lang="en-SX"/>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29D66-CF6F-4488-8189-BC5AA092F7D9}" type="doc">
      <dgm:prSet loTypeId="urn:microsoft.com/office/officeart/2005/8/layout/vList6" loCatId="list" qsTypeId="urn:microsoft.com/office/officeart/2009/2/quickstyle/3d8" qsCatId="3D" csTypeId="urn:microsoft.com/office/officeart/2005/8/colors/colorful3" csCatId="colorful" phldr="1"/>
      <dgm:spPr/>
      <dgm:t>
        <a:bodyPr/>
        <a:lstStyle/>
        <a:p>
          <a:endParaRPr lang="en-US"/>
        </a:p>
      </dgm:t>
    </dgm:pt>
    <dgm:pt modelId="{BF6DE3C6-99C5-4259-91A2-1E0FDA7897C5}">
      <dgm:prSet phldrT="[Text]"/>
      <dgm:spPr/>
      <dgm:t>
        <a:bodyPr/>
        <a:lstStyle/>
        <a:p>
          <a:r>
            <a:rPr lang="en-US" dirty="0"/>
            <a:t>VISION</a:t>
          </a:r>
        </a:p>
      </dgm:t>
    </dgm:pt>
    <dgm:pt modelId="{C326802F-F6CB-4B9B-8713-3A6C6F11266D}" type="parTrans" cxnId="{7182C2E3-7EB6-4E05-B2AD-90E97876B023}">
      <dgm:prSet/>
      <dgm:spPr/>
      <dgm:t>
        <a:bodyPr/>
        <a:lstStyle/>
        <a:p>
          <a:endParaRPr lang="en-US"/>
        </a:p>
      </dgm:t>
    </dgm:pt>
    <dgm:pt modelId="{8D45D033-BF75-40B4-B711-3026FCB8B466}" type="sibTrans" cxnId="{7182C2E3-7EB6-4E05-B2AD-90E97876B023}">
      <dgm:prSet/>
      <dgm:spPr/>
      <dgm:t>
        <a:bodyPr/>
        <a:lstStyle/>
        <a:p>
          <a:endParaRPr lang="en-US"/>
        </a:p>
      </dgm:t>
    </dgm:pt>
    <dgm:pt modelId="{6C7FFC8B-8397-43BB-9593-A57ADB890516}">
      <dgm:prSet phldrT="[Text]"/>
      <dgm:spPr/>
      <dgm:t>
        <a:bodyPr/>
        <a:lstStyle/>
        <a:p>
          <a:r>
            <a:rPr lang="en-US" dirty="0"/>
            <a:t>To spread wings across the region with innovative, principled and responsible brand of passion</a:t>
          </a:r>
        </a:p>
      </dgm:t>
    </dgm:pt>
    <dgm:pt modelId="{357FB582-8407-4DDA-A829-1FD6B937C492}" type="parTrans" cxnId="{9482F8DA-AE61-48AE-A833-6B157263ACDE}">
      <dgm:prSet/>
      <dgm:spPr/>
      <dgm:t>
        <a:bodyPr/>
        <a:lstStyle/>
        <a:p>
          <a:endParaRPr lang="en-US"/>
        </a:p>
      </dgm:t>
    </dgm:pt>
    <dgm:pt modelId="{D492ED7D-3077-4390-A746-C9FB47341FD1}" type="sibTrans" cxnId="{9482F8DA-AE61-48AE-A833-6B157263ACDE}">
      <dgm:prSet/>
      <dgm:spPr/>
      <dgm:t>
        <a:bodyPr/>
        <a:lstStyle/>
        <a:p>
          <a:endParaRPr lang="en-US"/>
        </a:p>
      </dgm:t>
    </dgm:pt>
    <dgm:pt modelId="{EAE6FD40-1321-4D20-A088-41B0884DCFC8}">
      <dgm:prSet phldrT="[Text]"/>
      <dgm:spPr/>
      <dgm:t>
        <a:bodyPr/>
        <a:lstStyle/>
        <a:p>
          <a:r>
            <a:rPr lang="en-US" dirty="0"/>
            <a:t>MISSION</a:t>
          </a:r>
        </a:p>
      </dgm:t>
    </dgm:pt>
    <dgm:pt modelId="{0C1EADE0-150F-438E-B298-CF1A54F20CA9}" type="parTrans" cxnId="{E8796D81-D8CC-4EB9-85B7-C7136C66E2AF}">
      <dgm:prSet/>
      <dgm:spPr/>
      <dgm:t>
        <a:bodyPr/>
        <a:lstStyle/>
        <a:p>
          <a:endParaRPr lang="en-US"/>
        </a:p>
      </dgm:t>
    </dgm:pt>
    <dgm:pt modelId="{5FCAB8A1-613D-4045-8423-AF58B1C3F7A8}" type="sibTrans" cxnId="{E8796D81-D8CC-4EB9-85B7-C7136C66E2AF}">
      <dgm:prSet/>
      <dgm:spPr/>
      <dgm:t>
        <a:bodyPr/>
        <a:lstStyle/>
        <a:p>
          <a:endParaRPr lang="en-US"/>
        </a:p>
      </dgm:t>
    </dgm:pt>
    <dgm:pt modelId="{354E6429-0996-4750-A77D-3F99754AAA2F}">
      <dgm:prSet phldrT="[Text]"/>
      <dgm:spPr/>
      <dgm:t>
        <a:bodyPr/>
        <a:lstStyle/>
        <a:p>
          <a:r>
            <a:rPr lang="en-US" dirty="0"/>
            <a:t>To be a force for good through value creation, providing a cost-effective and secure air travel option that sustainably connects and enriches our world</a:t>
          </a:r>
        </a:p>
      </dgm:t>
    </dgm:pt>
    <dgm:pt modelId="{B72A9E93-4CE3-4123-A422-82670C0CD2EF}" type="parTrans" cxnId="{642ECCC2-C4BF-4603-9E54-5B49E5BEDA1D}">
      <dgm:prSet/>
      <dgm:spPr/>
      <dgm:t>
        <a:bodyPr/>
        <a:lstStyle/>
        <a:p>
          <a:endParaRPr lang="en-US"/>
        </a:p>
      </dgm:t>
    </dgm:pt>
    <dgm:pt modelId="{F96A7525-C850-4B58-940E-095919032B00}" type="sibTrans" cxnId="{642ECCC2-C4BF-4603-9E54-5B49E5BEDA1D}">
      <dgm:prSet/>
      <dgm:spPr/>
      <dgm:t>
        <a:bodyPr/>
        <a:lstStyle/>
        <a:p>
          <a:endParaRPr lang="en-US"/>
        </a:p>
      </dgm:t>
    </dgm:pt>
    <dgm:pt modelId="{2C433C8A-C814-4F6E-80A2-091649A4C57D}" type="pres">
      <dgm:prSet presAssocID="{7F029D66-CF6F-4488-8189-BC5AA092F7D9}" presName="Name0" presStyleCnt="0">
        <dgm:presLayoutVars>
          <dgm:dir/>
          <dgm:animLvl val="lvl"/>
          <dgm:resizeHandles/>
        </dgm:presLayoutVars>
      </dgm:prSet>
      <dgm:spPr/>
    </dgm:pt>
    <dgm:pt modelId="{539FD4A4-21A3-475E-A835-52AEB673EC60}" type="pres">
      <dgm:prSet presAssocID="{BF6DE3C6-99C5-4259-91A2-1E0FDA7897C5}" presName="linNode" presStyleCnt="0"/>
      <dgm:spPr/>
    </dgm:pt>
    <dgm:pt modelId="{0DEAFAA9-6E89-42CE-837E-CA34B92E0E33}" type="pres">
      <dgm:prSet presAssocID="{BF6DE3C6-99C5-4259-91A2-1E0FDA7897C5}" presName="parentShp" presStyleLbl="node1" presStyleIdx="0" presStyleCnt="2">
        <dgm:presLayoutVars>
          <dgm:bulletEnabled val="1"/>
        </dgm:presLayoutVars>
      </dgm:prSet>
      <dgm:spPr/>
    </dgm:pt>
    <dgm:pt modelId="{78E1A4AE-677D-4E93-A6D8-44CA5912F8BB}" type="pres">
      <dgm:prSet presAssocID="{BF6DE3C6-99C5-4259-91A2-1E0FDA7897C5}" presName="childShp" presStyleLbl="bgAccFollowNode1" presStyleIdx="0" presStyleCnt="2">
        <dgm:presLayoutVars>
          <dgm:bulletEnabled val="1"/>
        </dgm:presLayoutVars>
      </dgm:prSet>
      <dgm:spPr/>
    </dgm:pt>
    <dgm:pt modelId="{E4E81144-99EA-477B-8B62-D652D41B9A74}" type="pres">
      <dgm:prSet presAssocID="{8D45D033-BF75-40B4-B711-3026FCB8B466}" presName="spacing" presStyleCnt="0"/>
      <dgm:spPr/>
    </dgm:pt>
    <dgm:pt modelId="{8AA1391F-AE74-496F-B5EA-5E7FA86943C0}" type="pres">
      <dgm:prSet presAssocID="{EAE6FD40-1321-4D20-A088-41B0884DCFC8}" presName="linNode" presStyleCnt="0"/>
      <dgm:spPr/>
    </dgm:pt>
    <dgm:pt modelId="{BC6D94BA-D92C-4F30-8440-43F060BF5265}" type="pres">
      <dgm:prSet presAssocID="{EAE6FD40-1321-4D20-A088-41B0884DCFC8}" presName="parentShp" presStyleLbl="node1" presStyleIdx="1" presStyleCnt="2">
        <dgm:presLayoutVars>
          <dgm:bulletEnabled val="1"/>
        </dgm:presLayoutVars>
      </dgm:prSet>
      <dgm:spPr/>
    </dgm:pt>
    <dgm:pt modelId="{9582676C-305B-4422-A66A-26B942A90F27}" type="pres">
      <dgm:prSet presAssocID="{EAE6FD40-1321-4D20-A088-41B0884DCFC8}" presName="childShp" presStyleLbl="bgAccFollowNode1" presStyleIdx="1" presStyleCnt="2">
        <dgm:presLayoutVars>
          <dgm:bulletEnabled val="1"/>
        </dgm:presLayoutVars>
      </dgm:prSet>
      <dgm:spPr/>
    </dgm:pt>
  </dgm:ptLst>
  <dgm:cxnLst>
    <dgm:cxn modelId="{1A243D1C-4E36-4A31-9D5C-A6D231907F61}" type="presOf" srcId="{7F029D66-CF6F-4488-8189-BC5AA092F7D9}" destId="{2C433C8A-C814-4F6E-80A2-091649A4C57D}" srcOrd="0" destOrd="0" presId="urn:microsoft.com/office/officeart/2005/8/layout/vList6"/>
    <dgm:cxn modelId="{9F7E1E1F-A280-46B9-935C-054D876A6295}" type="presOf" srcId="{EAE6FD40-1321-4D20-A088-41B0884DCFC8}" destId="{BC6D94BA-D92C-4F30-8440-43F060BF5265}" srcOrd="0" destOrd="0" presId="urn:microsoft.com/office/officeart/2005/8/layout/vList6"/>
    <dgm:cxn modelId="{249EE945-3106-4991-BA14-276D561A8594}" type="presOf" srcId="{354E6429-0996-4750-A77D-3F99754AAA2F}" destId="{9582676C-305B-4422-A66A-26B942A90F27}" srcOrd="0" destOrd="0" presId="urn:microsoft.com/office/officeart/2005/8/layout/vList6"/>
    <dgm:cxn modelId="{A5FC007D-8801-405F-B97B-6B230C07FDFB}" type="presOf" srcId="{6C7FFC8B-8397-43BB-9593-A57ADB890516}" destId="{78E1A4AE-677D-4E93-A6D8-44CA5912F8BB}" srcOrd="0" destOrd="0" presId="urn:microsoft.com/office/officeart/2005/8/layout/vList6"/>
    <dgm:cxn modelId="{E8796D81-D8CC-4EB9-85B7-C7136C66E2AF}" srcId="{7F029D66-CF6F-4488-8189-BC5AA092F7D9}" destId="{EAE6FD40-1321-4D20-A088-41B0884DCFC8}" srcOrd="1" destOrd="0" parTransId="{0C1EADE0-150F-438E-B298-CF1A54F20CA9}" sibTransId="{5FCAB8A1-613D-4045-8423-AF58B1C3F7A8}"/>
    <dgm:cxn modelId="{642ECCC2-C4BF-4603-9E54-5B49E5BEDA1D}" srcId="{EAE6FD40-1321-4D20-A088-41B0884DCFC8}" destId="{354E6429-0996-4750-A77D-3F99754AAA2F}" srcOrd="0" destOrd="0" parTransId="{B72A9E93-4CE3-4123-A422-82670C0CD2EF}" sibTransId="{F96A7525-C850-4B58-940E-095919032B00}"/>
    <dgm:cxn modelId="{E577B2C6-968A-4ED1-8D97-6ADF1F9F93CD}" type="presOf" srcId="{BF6DE3C6-99C5-4259-91A2-1E0FDA7897C5}" destId="{0DEAFAA9-6E89-42CE-837E-CA34B92E0E33}" srcOrd="0" destOrd="0" presId="urn:microsoft.com/office/officeart/2005/8/layout/vList6"/>
    <dgm:cxn modelId="{9482F8DA-AE61-48AE-A833-6B157263ACDE}" srcId="{BF6DE3C6-99C5-4259-91A2-1E0FDA7897C5}" destId="{6C7FFC8B-8397-43BB-9593-A57ADB890516}" srcOrd="0" destOrd="0" parTransId="{357FB582-8407-4DDA-A829-1FD6B937C492}" sibTransId="{D492ED7D-3077-4390-A746-C9FB47341FD1}"/>
    <dgm:cxn modelId="{7182C2E3-7EB6-4E05-B2AD-90E97876B023}" srcId="{7F029D66-CF6F-4488-8189-BC5AA092F7D9}" destId="{BF6DE3C6-99C5-4259-91A2-1E0FDA7897C5}" srcOrd="0" destOrd="0" parTransId="{C326802F-F6CB-4B9B-8713-3A6C6F11266D}" sibTransId="{8D45D033-BF75-40B4-B711-3026FCB8B466}"/>
    <dgm:cxn modelId="{5FC99098-87B0-4DEF-B21A-8747880BB5D1}" type="presParOf" srcId="{2C433C8A-C814-4F6E-80A2-091649A4C57D}" destId="{539FD4A4-21A3-475E-A835-52AEB673EC60}" srcOrd="0" destOrd="0" presId="urn:microsoft.com/office/officeart/2005/8/layout/vList6"/>
    <dgm:cxn modelId="{21AD54AE-E8FB-45A5-8D47-28538464D163}" type="presParOf" srcId="{539FD4A4-21A3-475E-A835-52AEB673EC60}" destId="{0DEAFAA9-6E89-42CE-837E-CA34B92E0E33}" srcOrd="0" destOrd="0" presId="urn:microsoft.com/office/officeart/2005/8/layout/vList6"/>
    <dgm:cxn modelId="{D78CAF03-6BCD-4C43-8005-2F16BF19AAD4}" type="presParOf" srcId="{539FD4A4-21A3-475E-A835-52AEB673EC60}" destId="{78E1A4AE-677D-4E93-A6D8-44CA5912F8BB}" srcOrd="1" destOrd="0" presId="urn:microsoft.com/office/officeart/2005/8/layout/vList6"/>
    <dgm:cxn modelId="{9FD58503-7204-48BA-B158-C3563234D484}" type="presParOf" srcId="{2C433C8A-C814-4F6E-80A2-091649A4C57D}" destId="{E4E81144-99EA-477B-8B62-D652D41B9A74}" srcOrd="1" destOrd="0" presId="urn:microsoft.com/office/officeart/2005/8/layout/vList6"/>
    <dgm:cxn modelId="{23169928-0490-4D4E-BD35-AA48FBEBF5B7}" type="presParOf" srcId="{2C433C8A-C814-4F6E-80A2-091649A4C57D}" destId="{8AA1391F-AE74-496F-B5EA-5E7FA86943C0}" srcOrd="2" destOrd="0" presId="urn:microsoft.com/office/officeart/2005/8/layout/vList6"/>
    <dgm:cxn modelId="{46EF3BC6-04A8-434E-9F0D-13BB2CFFE370}" type="presParOf" srcId="{8AA1391F-AE74-496F-B5EA-5E7FA86943C0}" destId="{BC6D94BA-D92C-4F30-8440-43F060BF5265}" srcOrd="0" destOrd="0" presId="urn:microsoft.com/office/officeart/2005/8/layout/vList6"/>
    <dgm:cxn modelId="{DEC19E75-13CF-4918-9E73-BCC0490C0215}" type="presParOf" srcId="{8AA1391F-AE74-496F-B5EA-5E7FA86943C0}" destId="{9582676C-305B-4422-A66A-26B942A90F27}"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5138B-7721-47C4-BE95-E61D80C25AE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008C273-1CDB-48A9-8DAE-B0B357FB79E6}">
      <dgm:prSet phldrT="[Text]"/>
      <dgm:spPr/>
      <dgm:t>
        <a:bodyPr/>
        <a:lstStyle/>
        <a:p>
          <a:r>
            <a:rPr lang="en-US" dirty="0"/>
            <a:t>PESHAWAR</a:t>
          </a:r>
        </a:p>
      </dgm:t>
    </dgm:pt>
    <dgm:pt modelId="{DD2EC124-4B8B-4333-A454-EA10F8E6D640}" type="parTrans" cxnId="{AD0C747B-DB86-42A0-86B6-F62B8DDED59A}">
      <dgm:prSet/>
      <dgm:spPr/>
      <dgm:t>
        <a:bodyPr/>
        <a:lstStyle/>
        <a:p>
          <a:endParaRPr lang="en-US"/>
        </a:p>
      </dgm:t>
    </dgm:pt>
    <dgm:pt modelId="{7CA60F70-6B44-473C-B700-8FE4186078D7}" type="sibTrans" cxnId="{AD0C747B-DB86-42A0-86B6-F62B8DDED59A}">
      <dgm:prSet/>
      <dgm:spPr/>
      <dgm:t>
        <a:bodyPr/>
        <a:lstStyle/>
        <a:p>
          <a:endParaRPr lang="en-US"/>
        </a:p>
      </dgm:t>
    </dgm:pt>
    <dgm:pt modelId="{ACD9FAC6-E254-45C7-A3A9-E6A66EA7F151}">
      <dgm:prSet phldrT="[Text]"/>
      <dgm:spPr/>
      <dgm:t>
        <a:bodyPr/>
        <a:lstStyle/>
        <a:p>
          <a:r>
            <a:rPr lang="en-US" dirty="0"/>
            <a:t>MULTAN</a:t>
          </a:r>
        </a:p>
      </dgm:t>
    </dgm:pt>
    <dgm:pt modelId="{0BAE9F6D-4E25-4549-BDA8-31DF0F77DA25}" type="parTrans" cxnId="{3ED6908F-D31E-4069-802D-6C67AF88B5D1}">
      <dgm:prSet/>
      <dgm:spPr/>
      <dgm:t>
        <a:bodyPr/>
        <a:lstStyle/>
        <a:p>
          <a:endParaRPr lang="en-US"/>
        </a:p>
      </dgm:t>
    </dgm:pt>
    <dgm:pt modelId="{46A4B7EF-644F-4125-A317-5D75E6B5A2E5}" type="sibTrans" cxnId="{3ED6908F-D31E-4069-802D-6C67AF88B5D1}">
      <dgm:prSet/>
      <dgm:spPr/>
      <dgm:t>
        <a:bodyPr/>
        <a:lstStyle/>
        <a:p>
          <a:endParaRPr lang="en-US"/>
        </a:p>
      </dgm:t>
    </dgm:pt>
    <dgm:pt modelId="{7C5C1B5C-7CA8-466C-A76C-622FA1AFD693}">
      <dgm:prSet phldrT="[Text]"/>
      <dgm:spPr/>
      <dgm:t>
        <a:bodyPr/>
        <a:lstStyle/>
        <a:p>
          <a:r>
            <a:rPr lang="en-US" dirty="0"/>
            <a:t>SIALKOT</a:t>
          </a:r>
        </a:p>
      </dgm:t>
    </dgm:pt>
    <dgm:pt modelId="{F4AC2C88-B098-49EE-BE17-E2CD844D2E67}" type="parTrans" cxnId="{FC3F1143-01CC-4105-A9B2-8F5B0EF5E906}">
      <dgm:prSet/>
      <dgm:spPr/>
      <dgm:t>
        <a:bodyPr/>
        <a:lstStyle/>
        <a:p>
          <a:endParaRPr lang="en-US"/>
        </a:p>
      </dgm:t>
    </dgm:pt>
    <dgm:pt modelId="{D9ED1BCE-C531-47E8-997D-587C27D473F2}" type="sibTrans" cxnId="{FC3F1143-01CC-4105-A9B2-8F5B0EF5E906}">
      <dgm:prSet/>
      <dgm:spPr/>
      <dgm:t>
        <a:bodyPr/>
        <a:lstStyle/>
        <a:p>
          <a:endParaRPr lang="en-US"/>
        </a:p>
      </dgm:t>
    </dgm:pt>
    <dgm:pt modelId="{FEFB9655-F2FA-4612-A1F8-F0C68B913E80}" type="pres">
      <dgm:prSet presAssocID="{34D5138B-7721-47C4-BE95-E61D80C25AE4}" presName="Name0" presStyleCnt="0">
        <dgm:presLayoutVars>
          <dgm:dir/>
          <dgm:resizeHandles val="exact"/>
        </dgm:presLayoutVars>
      </dgm:prSet>
      <dgm:spPr/>
    </dgm:pt>
    <dgm:pt modelId="{62785699-280E-4D7A-8920-C86D4DF7C2E6}" type="pres">
      <dgm:prSet presAssocID="{C008C273-1CDB-48A9-8DAE-B0B357FB79E6}" presName="node" presStyleLbl="node1" presStyleIdx="0" presStyleCnt="3" custScaleX="51321" custScaleY="84466" custLinFactNeighborX="-1113">
        <dgm:presLayoutVars>
          <dgm:bulletEnabled val="1"/>
        </dgm:presLayoutVars>
      </dgm:prSet>
      <dgm:spPr/>
    </dgm:pt>
    <dgm:pt modelId="{DB3C76F3-483C-4DD8-A93B-0452DF36B36E}" type="pres">
      <dgm:prSet presAssocID="{7CA60F70-6B44-473C-B700-8FE4186078D7}" presName="sibTrans" presStyleCnt="0"/>
      <dgm:spPr/>
    </dgm:pt>
    <dgm:pt modelId="{0F3CDD6D-7E65-4E9A-BAD9-32C09EFC974F}" type="pres">
      <dgm:prSet presAssocID="{ACD9FAC6-E254-45C7-A3A9-E6A66EA7F151}" presName="node" presStyleLbl="node1" presStyleIdx="1" presStyleCnt="3" custScaleX="54994" custScaleY="84456" custLinFactX="-1849" custLinFactNeighborX="-100000" custLinFactNeighborY="971">
        <dgm:presLayoutVars>
          <dgm:bulletEnabled val="1"/>
        </dgm:presLayoutVars>
      </dgm:prSet>
      <dgm:spPr/>
    </dgm:pt>
    <dgm:pt modelId="{7B603ADF-13BA-4A82-8618-B5DA798BB989}" type="pres">
      <dgm:prSet presAssocID="{46A4B7EF-644F-4125-A317-5D75E6B5A2E5}" presName="sibTrans" presStyleCnt="0"/>
      <dgm:spPr/>
    </dgm:pt>
    <dgm:pt modelId="{BB49F10F-3272-437D-BDD1-00E7F37D08CE}" type="pres">
      <dgm:prSet presAssocID="{7C5C1B5C-7CA8-466C-A76C-622FA1AFD693}" presName="node" presStyleLbl="node1" presStyleIdx="2" presStyleCnt="3" custScaleX="51559" custScaleY="76744" custLinFactX="-12548" custLinFactNeighborX="-100000" custLinFactNeighborY="3398">
        <dgm:presLayoutVars>
          <dgm:bulletEnabled val="1"/>
        </dgm:presLayoutVars>
      </dgm:prSet>
      <dgm:spPr/>
    </dgm:pt>
  </dgm:ptLst>
  <dgm:cxnLst>
    <dgm:cxn modelId="{56997B2D-E6AD-41A5-8D0A-F9F8BCAB5216}" type="presOf" srcId="{7C5C1B5C-7CA8-466C-A76C-622FA1AFD693}" destId="{BB49F10F-3272-437D-BDD1-00E7F37D08CE}" srcOrd="0" destOrd="0" presId="urn:microsoft.com/office/officeart/2005/8/layout/hList6"/>
    <dgm:cxn modelId="{FC3F1143-01CC-4105-A9B2-8F5B0EF5E906}" srcId="{34D5138B-7721-47C4-BE95-E61D80C25AE4}" destId="{7C5C1B5C-7CA8-466C-A76C-622FA1AFD693}" srcOrd="2" destOrd="0" parTransId="{F4AC2C88-B098-49EE-BE17-E2CD844D2E67}" sibTransId="{D9ED1BCE-C531-47E8-997D-587C27D473F2}"/>
    <dgm:cxn modelId="{AD0C747B-DB86-42A0-86B6-F62B8DDED59A}" srcId="{34D5138B-7721-47C4-BE95-E61D80C25AE4}" destId="{C008C273-1CDB-48A9-8DAE-B0B357FB79E6}" srcOrd="0" destOrd="0" parTransId="{DD2EC124-4B8B-4333-A454-EA10F8E6D640}" sibTransId="{7CA60F70-6B44-473C-B700-8FE4186078D7}"/>
    <dgm:cxn modelId="{6A041B8E-8B70-4A63-9B8D-383A2CAC9762}" type="presOf" srcId="{C008C273-1CDB-48A9-8DAE-B0B357FB79E6}" destId="{62785699-280E-4D7A-8920-C86D4DF7C2E6}" srcOrd="0" destOrd="0" presId="urn:microsoft.com/office/officeart/2005/8/layout/hList6"/>
    <dgm:cxn modelId="{3ED6908F-D31E-4069-802D-6C67AF88B5D1}" srcId="{34D5138B-7721-47C4-BE95-E61D80C25AE4}" destId="{ACD9FAC6-E254-45C7-A3A9-E6A66EA7F151}" srcOrd="1" destOrd="0" parTransId="{0BAE9F6D-4E25-4549-BDA8-31DF0F77DA25}" sibTransId="{46A4B7EF-644F-4125-A317-5D75E6B5A2E5}"/>
    <dgm:cxn modelId="{D09D92A1-C235-4633-A339-437CD38EBB49}" type="presOf" srcId="{ACD9FAC6-E254-45C7-A3A9-E6A66EA7F151}" destId="{0F3CDD6D-7E65-4E9A-BAD9-32C09EFC974F}" srcOrd="0" destOrd="0" presId="urn:microsoft.com/office/officeart/2005/8/layout/hList6"/>
    <dgm:cxn modelId="{71553EDB-A66B-416E-8665-1A4AA638FC28}" type="presOf" srcId="{34D5138B-7721-47C4-BE95-E61D80C25AE4}" destId="{FEFB9655-F2FA-4612-A1F8-F0C68B913E80}" srcOrd="0" destOrd="0" presId="urn:microsoft.com/office/officeart/2005/8/layout/hList6"/>
    <dgm:cxn modelId="{083551EC-7D30-44D4-95C3-C595D4656C1E}" type="presParOf" srcId="{FEFB9655-F2FA-4612-A1F8-F0C68B913E80}" destId="{62785699-280E-4D7A-8920-C86D4DF7C2E6}" srcOrd="0" destOrd="0" presId="urn:microsoft.com/office/officeart/2005/8/layout/hList6"/>
    <dgm:cxn modelId="{5DF628F6-6600-48B5-8827-441761C8CDB7}" type="presParOf" srcId="{FEFB9655-F2FA-4612-A1F8-F0C68B913E80}" destId="{DB3C76F3-483C-4DD8-A93B-0452DF36B36E}" srcOrd="1" destOrd="0" presId="urn:microsoft.com/office/officeart/2005/8/layout/hList6"/>
    <dgm:cxn modelId="{ABD71175-71DF-4E80-A497-828CE6027E3C}" type="presParOf" srcId="{FEFB9655-F2FA-4612-A1F8-F0C68B913E80}" destId="{0F3CDD6D-7E65-4E9A-BAD9-32C09EFC974F}" srcOrd="2" destOrd="0" presId="urn:microsoft.com/office/officeart/2005/8/layout/hList6"/>
    <dgm:cxn modelId="{32792B67-4301-4F5C-84B3-937D8863B508}" type="presParOf" srcId="{FEFB9655-F2FA-4612-A1F8-F0C68B913E80}" destId="{7B603ADF-13BA-4A82-8618-B5DA798BB989}" srcOrd="3" destOrd="0" presId="urn:microsoft.com/office/officeart/2005/8/layout/hList6"/>
    <dgm:cxn modelId="{4EF0B9A6-1CE9-4609-BA7C-702FC23D3C6B}" type="presParOf" srcId="{FEFB9655-F2FA-4612-A1F8-F0C68B913E80}" destId="{BB49F10F-3272-437D-BDD1-00E7F37D08CE}"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5138B-7721-47C4-BE95-E61D80C25AE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008C273-1CDB-48A9-8DAE-B0B357FB79E6}">
      <dgm:prSet phldrT="[Text]"/>
      <dgm:spPr/>
      <dgm:t>
        <a:bodyPr/>
        <a:lstStyle/>
        <a:p>
          <a:r>
            <a:rPr lang="en-US" dirty="0"/>
            <a:t>KARACHI</a:t>
          </a:r>
        </a:p>
      </dgm:t>
    </dgm:pt>
    <dgm:pt modelId="{DD2EC124-4B8B-4333-A454-EA10F8E6D640}" type="parTrans" cxnId="{AD0C747B-DB86-42A0-86B6-F62B8DDED59A}">
      <dgm:prSet/>
      <dgm:spPr/>
      <dgm:t>
        <a:bodyPr/>
        <a:lstStyle/>
        <a:p>
          <a:endParaRPr lang="en-US"/>
        </a:p>
      </dgm:t>
    </dgm:pt>
    <dgm:pt modelId="{7CA60F70-6B44-473C-B700-8FE4186078D7}" type="sibTrans" cxnId="{AD0C747B-DB86-42A0-86B6-F62B8DDED59A}">
      <dgm:prSet/>
      <dgm:spPr/>
      <dgm:t>
        <a:bodyPr/>
        <a:lstStyle/>
        <a:p>
          <a:endParaRPr lang="en-US"/>
        </a:p>
      </dgm:t>
    </dgm:pt>
    <dgm:pt modelId="{ACD9FAC6-E254-45C7-A3A9-E6A66EA7F151}">
      <dgm:prSet phldrT="[Text]"/>
      <dgm:spPr/>
      <dgm:t>
        <a:bodyPr/>
        <a:lstStyle/>
        <a:p>
          <a:r>
            <a:rPr lang="en-US" dirty="0"/>
            <a:t>LAHORE</a:t>
          </a:r>
        </a:p>
      </dgm:t>
    </dgm:pt>
    <dgm:pt modelId="{0BAE9F6D-4E25-4549-BDA8-31DF0F77DA25}" type="parTrans" cxnId="{3ED6908F-D31E-4069-802D-6C67AF88B5D1}">
      <dgm:prSet/>
      <dgm:spPr/>
      <dgm:t>
        <a:bodyPr/>
        <a:lstStyle/>
        <a:p>
          <a:endParaRPr lang="en-US"/>
        </a:p>
      </dgm:t>
    </dgm:pt>
    <dgm:pt modelId="{46A4B7EF-644F-4125-A317-5D75E6B5A2E5}" type="sibTrans" cxnId="{3ED6908F-D31E-4069-802D-6C67AF88B5D1}">
      <dgm:prSet/>
      <dgm:spPr/>
      <dgm:t>
        <a:bodyPr/>
        <a:lstStyle/>
        <a:p>
          <a:endParaRPr lang="en-US"/>
        </a:p>
      </dgm:t>
    </dgm:pt>
    <dgm:pt modelId="{7C5C1B5C-7CA8-466C-A76C-622FA1AFD693}">
      <dgm:prSet phldrT="[Text]"/>
      <dgm:spPr/>
      <dgm:t>
        <a:bodyPr/>
        <a:lstStyle/>
        <a:p>
          <a:r>
            <a:rPr lang="en-US" dirty="0"/>
            <a:t>ISLAMABAD</a:t>
          </a:r>
        </a:p>
      </dgm:t>
    </dgm:pt>
    <dgm:pt modelId="{D9ED1BCE-C531-47E8-997D-587C27D473F2}" type="sibTrans" cxnId="{FC3F1143-01CC-4105-A9B2-8F5B0EF5E906}">
      <dgm:prSet/>
      <dgm:spPr/>
      <dgm:t>
        <a:bodyPr/>
        <a:lstStyle/>
        <a:p>
          <a:endParaRPr lang="en-US"/>
        </a:p>
      </dgm:t>
    </dgm:pt>
    <dgm:pt modelId="{F4AC2C88-B098-49EE-BE17-E2CD844D2E67}" type="parTrans" cxnId="{FC3F1143-01CC-4105-A9B2-8F5B0EF5E906}">
      <dgm:prSet/>
      <dgm:spPr/>
      <dgm:t>
        <a:bodyPr/>
        <a:lstStyle/>
        <a:p>
          <a:endParaRPr lang="en-US"/>
        </a:p>
      </dgm:t>
    </dgm:pt>
    <dgm:pt modelId="{FEFB9655-F2FA-4612-A1F8-F0C68B913E80}" type="pres">
      <dgm:prSet presAssocID="{34D5138B-7721-47C4-BE95-E61D80C25AE4}" presName="Name0" presStyleCnt="0">
        <dgm:presLayoutVars>
          <dgm:dir/>
          <dgm:resizeHandles val="exact"/>
        </dgm:presLayoutVars>
      </dgm:prSet>
      <dgm:spPr/>
    </dgm:pt>
    <dgm:pt modelId="{62785699-280E-4D7A-8920-C86D4DF7C2E6}" type="pres">
      <dgm:prSet presAssocID="{C008C273-1CDB-48A9-8DAE-B0B357FB79E6}" presName="node" presStyleLbl="node1" presStyleIdx="0" presStyleCnt="3" custScaleX="85570" custScaleY="81767">
        <dgm:presLayoutVars>
          <dgm:bulletEnabled val="1"/>
        </dgm:presLayoutVars>
      </dgm:prSet>
      <dgm:spPr/>
    </dgm:pt>
    <dgm:pt modelId="{DB3C76F3-483C-4DD8-A93B-0452DF36B36E}" type="pres">
      <dgm:prSet presAssocID="{7CA60F70-6B44-473C-B700-8FE4186078D7}" presName="sibTrans" presStyleCnt="0"/>
      <dgm:spPr/>
    </dgm:pt>
    <dgm:pt modelId="{0F3CDD6D-7E65-4E9A-BAD9-32C09EFC974F}" type="pres">
      <dgm:prSet presAssocID="{ACD9FAC6-E254-45C7-A3A9-E6A66EA7F151}" presName="node" presStyleLbl="node1" presStyleIdx="1" presStyleCnt="3" custScaleX="80831" custScaleY="77673" custLinFactNeighborX="-95341">
        <dgm:presLayoutVars>
          <dgm:bulletEnabled val="1"/>
        </dgm:presLayoutVars>
      </dgm:prSet>
      <dgm:spPr/>
    </dgm:pt>
    <dgm:pt modelId="{7B603ADF-13BA-4A82-8618-B5DA798BB989}" type="pres">
      <dgm:prSet presAssocID="{46A4B7EF-644F-4125-A317-5D75E6B5A2E5}" presName="sibTrans" presStyleCnt="0"/>
      <dgm:spPr/>
    </dgm:pt>
    <dgm:pt modelId="{BB49F10F-3272-437D-BDD1-00E7F37D08CE}" type="pres">
      <dgm:prSet presAssocID="{7C5C1B5C-7CA8-466C-A76C-622FA1AFD693}" presName="node" presStyleLbl="node1" presStyleIdx="2" presStyleCnt="3" custScaleX="93336" custScaleY="74618" custLinFactX="-7596" custLinFactNeighborX="-100000" custLinFactNeighborY="-409">
        <dgm:presLayoutVars>
          <dgm:bulletEnabled val="1"/>
        </dgm:presLayoutVars>
      </dgm:prSet>
      <dgm:spPr/>
    </dgm:pt>
  </dgm:ptLst>
  <dgm:cxnLst>
    <dgm:cxn modelId="{FC3F1143-01CC-4105-A9B2-8F5B0EF5E906}" srcId="{34D5138B-7721-47C4-BE95-E61D80C25AE4}" destId="{7C5C1B5C-7CA8-466C-A76C-622FA1AFD693}" srcOrd="2" destOrd="0" parTransId="{F4AC2C88-B098-49EE-BE17-E2CD844D2E67}" sibTransId="{D9ED1BCE-C531-47E8-997D-587C27D473F2}"/>
    <dgm:cxn modelId="{6AB63471-B1C3-49B9-9B07-35D645F85100}" type="presOf" srcId="{34D5138B-7721-47C4-BE95-E61D80C25AE4}" destId="{FEFB9655-F2FA-4612-A1F8-F0C68B913E80}" srcOrd="0" destOrd="0" presId="urn:microsoft.com/office/officeart/2005/8/layout/hList6"/>
    <dgm:cxn modelId="{BA5A6B75-292A-4F27-A139-C553FCA3A9DE}" type="presOf" srcId="{ACD9FAC6-E254-45C7-A3A9-E6A66EA7F151}" destId="{0F3CDD6D-7E65-4E9A-BAD9-32C09EFC974F}" srcOrd="0" destOrd="0" presId="urn:microsoft.com/office/officeart/2005/8/layout/hList6"/>
    <dgm:cxn modelId="{AD0C747B-DB86-42A0-86B6-F62B8DDED59A}" srcId="{34D5138B-7721-47C4-BE95-E61D80C25AE4}" destId="{C008C273-1CDB-48A9-8DAE-B0B357FB79E6}" srcOrd="0" destOrd="0" parTransId="{DD2EC124-4B8B-4333-A454-EA10F8E6D640}" sibTransId="{7CA60F70-6B44-473C-B700-8FE4186078D7}"/>
    <dgm:cxn modelId="{3ED6908F-D31E-4069-802D-6C67AF88B5D1}" srcId="{34D5138B-7721-47C4-BE95-E61D80C25AE4}" destId="{ACD9FAC6-E254-45C7-A3A9-E6A66EA7F151}" srcOrd="1" destOrd="0" parTransId="{0BAE9F6D-4E25-4549-BDA8-31DF0F77DA25}" sibTransId="{46A4B7EF-644F-4125-A317-5D75E6B5A2E5}"/>
    <dgm:cxn modelId="{D89AD4B2-E33D-46E6-81A0-3951520D8956}" type="presOf" srcId="{7C5C1B5C-7CA8-466C-A76C-622FA1AFD693}" destId="{BB49F10F-3272-437D-BDD1-00E7F37D08CE}" srcOrd="0" destOrd="0" presId="urn:microsoft.com/office/officeart/2005/8/layout/hList6"/>
    <dgm:cxn modelId="{43A155D4-F842-42AB-9984-040D66827486}" type="presOf" srcId="{C008C273-1CDB-48A9-8DAE-B0B357FB79E6}" destId="{62785699-280E-4D7A-8920-C86D4DF7C2E6}" srcOrd="0" destOrd="0" presId="urn:microsoft.com/office/officeart/2005/8/layout/hList6"/>
    <dgm:cxn modelId="{AD1FD88B-898D-47DD-AA05-0B69B3035A41}" type="presParOf" srcId="{FEFB9655-F2FA-4612-A1F8-F0C68B913E80}" destId="{62785699-280E-4D7A-8920-C86D4DF7C2E6}" srcOrd="0" destOrd="0" presId="urn:microsoft.com/office/officeart/2005/8/layout/hList6"/>
    <dgm:cxn modelId="{ADEB2DD8-FAF2-4E4E-94D8-C1CC81BE82C0}" type="presParOf" srcId="{FEFB9655-F2FA-4612-A1F8-F0C68B913E80}" destId="{DB3C76F3-483C-4DD8-A93B-0452DF36B36E}" srcOrd="1" destOrd="0" presId="urn:microsoft.com/office/officeart/2005/8/layout/hList6"/>
    <dgm:cxn modelId="{D22603CA-9203-42C7-8327-0493FAC1FF03}" type="presParOf" srcId="{FEFB9655-F2FA-4612-A1F8-F0C68B913E80}" destId="{0F3CDD6D-7E65-4E9A-BAD9-32C09EFC974F}" srcOrd="2" destOrd="0" presId="urn:microsoft.com/office/officeart/2005/8/layout/hList6"/>
    <dgm:cxn modelId="{D1A6A0E2-CB76-426B-B749-41F0B8430E2A}" type="presParOf" srcId="{FEFB9655-F2FA-4612-A1F8-F0C68B913E80}" destId="{7B603ADF-13BA-4A82-8618-B5DA798BB989}" srcOrd="3" destOrd="0" presId="urn:microsoft.com/office/officeart/2005/8/layout/hList6"/>
    <dgm:cxn modelId="{94E038C5-B888-41FD-B31E-FB5E8466A442}" type="presParOf" srcId="{FEFB9655-F2FA-4612-A1F8-F0C68B913E80}" destId="{BB49F10F-3272-437D-BDD1-00E7F37D08CE}" srcOrd="4" destOrd="0" presId="urn:microsoft.com/office/officeart/2005/8/layout/h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764994-E9D0-41FD-9D9C-3AFB93ACE63A}" type="doc">
      <dgm:prSet loTypeId="urn:microsoft.com/office/officeart/2005/8/layout/pyramid1" loCatId="pyramid" qsTypeId="urn:microsoft.com/office/officeart/2005/8/quickstyle/simple3" qsCatId="simple" csTypeId="urn:microsoft.com/office/officeart/2005/8/colors/accent1_2" csCatId="accent1" phldr="1"/>
      <dgm:spPr/>
      <dgm:t>
        <a:bodyPr/>
        <a:lstStyle/>
        <a:p>
          <a:endParaRPr lang="en-US"/>
        </a:p>
      </dgm:t>
    </dgm:pt>
    <dgm:pt modelId="{E118E500-A6EE-49FD-A0DC-90354D8D58CD}">
      <dgm:prSet phldrT="[Text]" custT="1"/>
      <dgm:spPr>
        <a:solidFill>
          <a:schemeClr val="accent4"/>
        </a:solidFill>
      </dgm:spPr>
      <dgm:t>
        <a:bodyPr/>
        <a:lstStyle/>
        <a:p>
          <a:endParaRPr lang="en-US" sz="1400" dirty="0"/>
        </a:p>
        <a:p>
          <a:endParaRPr lang="en-US" sz="1400" dirty="0"/>
        </a:p>
        <a:p>
          <a:endParaRPr lang="en-US" sz="1400" dirty="0"/>
        </a:p>
        <a:p>
          <a:r>
            <a:rPr lang="en-US" sz="1400" dirty="0"/>
            <a:t>TOP </a:t>
          </a:r>
        </a:p>
        <a:p>
          <a:r>
            <a:rPr lang="en-US" sz="1400" dirty="0"/>
            <a:t>MANAGEMENT</a:t>
          </a:r>
        </a:p>
      </dgm:t>
    </dgm:pt>
    <dgm:pt modelId="{8868D04C-F67A-47D2-BAF6-6D54D6DA30D3}" type="parTrans" cxnId="{1DEA6433-CDCA-4F16-B784-8E476565FE28}">
      <dgm:prSet/>
      <dgm:spPr/>
      <dgm:t>
        <a:bodyPr/>
        <a:lstStyle/>
        <a:p>
          <a:endParaRPr lang="en-US"/>
        </a:p>
      </dgm:t>
    </dgm:pt>
    <dgm:pt modelId="{D775656C-3EC6-4CFB-836C-92EB17891AF6}" type="sibTrans" cxnId="{1DEA6433-CDCA-4F16-B784-8E476565FE28}">
      <dgm:prSet/>
      <dgm:spPr/>
      <dgm:t>
        <a:bodyPr/>
        <a:lstStyle/>
        <a:p>
          <a:endParaRPr lang="en-US"/>
        </a:p>
      </dgm:t>
    </dgm:pt>
    <dgm:pt modelId="{60B89758-DB3E-4F7A-9140-520D95C4FC7D}">
      <dgm:prSet phldrT="[Text]" custT="1"/>
      <dgm:spPr>
        <a:solidFill>
          <a:srgbClr val="00B0F0"/>
        </a:solidFill>
      </dgm:spPr>
      <dgm:t>
        <a:bodyPr/>
        <a:lstStyle/>
        <a:p>
          <a:r>
            <a:rPr lang="en-US" sz="1600" dirty="0"/>
            <a:t>MIDDLE MANAGEMNT</a:t>
          </a:r>
        </a:p>
      </dgm:t>
    </dgm:pt>
    <dgm:pt modelId="{B54A52A5-DFBD-4C2C-A162-0E2388FB3626}" type="parTrans" cxnId="{C5E61882-1D93-458D-B66F-E3B55D22D354}">
      <dgm:prSet/>
      <dgm:spPr/>
      <dgm:t>
        <a:bodyPr/>
        <a:lstStyle/>
        <a:p>
          <a:endParaRPr lang="en-US"/>
        </a:p>
      </dgm:t>
    </dgm:pt>
    <dgm:pt modelId="{A6D331A3-0268-4015-AB4B-35DD2C229B29}" type="sibTrans" cxnId="{C5E61882-1D93-458D-B66F-E3B55D22D354}">
      <dgm:prSet/>
      <dgm:spPr/>
      <dgm:t>
        <a:bodyPr/>
        <a:lstStyle/>
        <a:p>
          <a:endParaRPr lang="en-US"/>
        </a:p>
      </dgm:t>
    </dgm:pt>
    <dgm:pt modelId="{7977E173-5653-4247-8C04-1A9ACA3D88B8}">
      <dgm:prSet phldrT="[Text]" custT="1"/>
      <dgm:spPr>
        <a:solidFill>
          <a:srgbClr val="FF0000"/>
        </a:solidFill>
      </dgm:spPr>
      <dgm:t>
        <a:bodyPr/>
        <a:lstStyle/>
        <a:p>
          <a:r>
            <a:rPr lang="en-US" sz="1800" dirty="0"/>
            <a:t>LOWER MANAGEMENT</a:t>
          </a:r>
        </a:p>
      </dgm:t>
    </dgm:pt>
    <dgm:pt modelId="{E5D0C09A-2A84-41F4-8860-F6155E019E66}" type="parTrans" cxnId="{5013184B-94B0-4BB1-AA76-6D4709629FFE}">
      <dgm:prSet/>
      <dgm:spPr/>
      <dgm:t>
        <a:bodyPr/>
        <a:lstStyle/>
        <a:p>
          <a:endParaRPr lang="en-US"/>
        </a:p>
      </dgm:t>
    </dgm:pt>
    <dgm:pt modelId="{5541264C-AA68-40F8-983D-B8C17EA90541}" type="sibTrans" cxnId="{5013184B-94B0-4BB1-AA76-6D4709629FFE}">
      <dgm:prSet/>
      <dgm:spPr/>
      <dgm:t>
        <a:bodyPr/>
        <a:lstStyle/>
        <a:p>
          <a:endParaRPr lang="en-US"/>
        </a:p>
      </dgm:t>
    </dgm:pt>
    <dgm:pt modelId="{89B13E8D-EF1C-401B-9B11-E0F5F22C6251}" type="pres">
      <dgm:prSet presAssocID="{71764994-E9D0-41FD-9D9C-3AFB93ACE63A}" presName="Name0" presStyleCnt="0">
        <dgm:presLayoutVars>
          <dgm:dir/>
          <dgm:animLvl val="lvl"/>
          <dgm:resizeHandles val="exact"/>
        </dgm:presLayoutVars>
      </dgm:prSet>
      <dgm:spPr/>
    </dgm:pt>
    <dgm:pt modelId="{A3C30A1E-99D7-464E-AB8F-35F6BDBD3A06}" type="pres">
      <dgm:prSet presAssocID="{E118E500-A6EE-49FD-A0DC-90354D8D58CD}" presName="Name8" presStyleCnt="0"/>
      <dgm:spPr/>
    </dgm:pt>
    <dgm:pt modelId="{B056FEDB-CB85-4E86-A53F-48825A39D3B9}" type="pres">
      <dgm:prSet presAssocID="{E118E500-A6EE-49FD-A0DC-90354D8D58CD}" presName="level" presStyleLbl="node1" presStyleIdx="0" presStyleCnt="3">
        <dgm:presLayoutVars>
          <dgm:chMax val="1"/>
          <dgm:bulletEnabled val="1"/>
        </dgm:presLayoutVars>
      </dgm:prSet>
      <dgm:spPr/>
    </dgm:pt>
    <dgm:pt modelId="{168BC769-0D00-4CD1-BE81-3A519FCA145D}" type="pres">
      <dgm:prSet presAssocID="{E118E500-A6EE-49FD-A0DC-90354D8D58CD}" presName="levelTx" presStyleLbl="revTx" presStyleIdx="0" presStyleCnt="0">
        <dgm:presLayoutVars>
          <dgm:chMax val="1"/>
          <dgm:bulletEnabled val="1"/>
        </dgm:presLayoutVars>
      </dgm:prSet>
      <dgm:spPr/>
    </dgm:pt>
    <dgm:pt modelId="{1EA10848-F760-4B1C-9D7B-7AD38A18306D}" type="pres">
      <dgm:prSet presAssocID="{60B89758-DB3E-4F7A-9140-520D95C4FC7D}" presName="Name8" presStyleCnt="0"/>
      <dgm:spPr/>
    </dgm:pt>
    <dgm:pt modelId="{99C71C73-29EE-4642-A94A-D145F0950DEA}" type="pres">
      <dgm:prSet presAssocID="{60B89758-DB3E-4F7A-9140-520D95C4FC7D}" presName="level" presStyleLbl="node1" presStyleIdx="1" presStyleCnt="3">
        <dgm:presLayoutVars>
          <dgm:chMax val="1"/>
          <dgm:bulletEnabled val="1"/>
        </dgm:presLayoutVars>
      </dgm:prSet>
      <dgm:spPr/>
    </dgm:pt>
    <dgm:pt modelId="{815725A5-4A30-43DF-B519-CC2B4BE6EBDB}" type="pres">
      <dgm:prSet presAssocID="{60B89758-DB3E-4F7A-9140-520D95C4FC7D}" presName="levelTx" presStyleLbl="revTx" presStyleIdx="0" presStyleCnt="0">
        <dgm:presLayoutVars>
          <dgm:chMax val="1"/>
          <dgm:bulletEnabled val="1"/>
        </dgm:presLayoutVars>
      </dgm:prSet>
      <dgm:spPr/>
    </dgm:pt>
    <dgm:pt modelId="{586904B2-32DF-4C39-B3EE-434CDC6B51B6}" type="pres">
      <dgm:prSet presAssocID="{7977E173-5653-4247-8C04-1A9ACA3D88B8}" presName="Name8" presStyleCnt="0"/>
      <dgm:spPr/>
    </dgm:pt>
    <dgm:pt modelId="{1BDEDB6D-B6EB-43CA-A2AA-71AFAF21981C}" type="pres">
      <dgm:prSet presAssocID="{7977E173-5653-4247-8C04-1A9ACA3D88B8}" presName="level" presStyleLbl="node1" presStyleIdx="2" presStyleCnt="3">
        <dgm:presLayoutVars>
          <dgm:chMax val="1"/>
          <dgm:bulletEnabled val="1"/>
        </dgm:presLayoutVars>
      </dgm:prSet>
      <dgm:spPr/>
    </dgm:pt>
    <dgm:pt modelId="{F72D81DB-6895-4A05-88C7-FA55CAE525A2}" type="pres">
      <dgm:prSet presAssocID="{7977E173-5653-4247-8C04-1A9ACA3D88B8}" presName="levelTx" presStyleLbl="revTx" presStyleIdx="0" presStyleCnt="0">
        <dgm:presLayoutVars>
          <dgm:chMax val="1"/>
          <dgm:bulletEnabled val="1"/>
        </dgm:presLayoutVars>
      </dgm:prSet>
      <dgm:spPr/>
    </dgm:pt>
  </dgm:ptLst>
  <dgm:cxnLst>
    <dgm:cxn modelId="{9BC8310C-6AAC-4EB6-B7B4-539A759C5233}" type="presOf" srcId="{71764994-E9D0-41FD-9D9C-3AFB93ACE63A}" destId="{89B13E8D-EF1C-401B-9B11-E0F5F22C6251}" srcOrd="0" destOrd="0" presId="urn:microsoft.com/office/officeart/2005/8/layout/pyramid1"/>
    <dgm:cxn modelId="{1DEA6433-CDCA-4F16-B784-8E476565FE28}" srcId="{71764994-E9D0-41FD-9D9C-3AFB93ACE63A}" destId="{E118E500-A6EE-49FD-A0DC-90354D8D58CD}" srcOrd="0" destOrd="0" parTransId="{8868D04C-F67A-47D2-BAF6-6D54D6DA30D3}" sibTransId="{D775656C-3EC6-4CFB-836C-92EB17891AF6}"/>
    <dgm:cxn modelId="{08D32C6A-D419-4125-AC5A-99B1D0E95486}" type="presOf" srcId="{7977E173-5653-4247-8C04-1A9ACA3D88B8}" destId="{1BDEDB6D-B6EB-43CA-A2AA-71AFAF21981C}" srcOrd="0" destOrd="0" presId="urn:microsoft.com/office/officeart/2005/8/layout/pyramid1"/>
    <dgm:cxn modelId="{5013184B-94B0-4BB1-AA76-6D4709629FFE}" srcId="{71764994-E9D0-41FD-9D9C-3AFB93ACE63A}" destId="{7977E173-5653-4247-8C04-1A9ACA3D88B8}" srcOrd="2" destOrd="0" parTransId="{E5D0C09A-2A84-41F4-8860-F6155E019E66}" sibTransId="{5541264C-AA68-40F8-983D-B8C17EA90541}"/>
    <dgm:cxn modelId="{EDA8F46D-639E-46CB-B82E-11AC6E07A10E}" type="presOf" srcId="{E118E500-A6EE-49FD-A0DC-90354D8D58CD}" destId="{B056FEDB-CB85-4E86-A53F-48825A39D3B9}" srcOrd="0" destOrd="0" presId="urn:microsoft.com/office/officeart/2005/8/layout/pyramid1"/>
    <dgm:cxn modelId="{71A98556-DB51-48ED-9D9E-7FEF4A118599}" type="presOf" srcId="{60B89758-DB3E-4F7A-9140-520D95C4FC7D}" destId="{815725A5-4A30-43DF-B519-CC2B4BE6EBDB}" srcOrd="1" destOrd="0" presId="urn:microsoft.com/office/officeart/2005/8/layout/pyramid1"/>
    <dgm:cxn modelId="{C5E61882-1D93-458D-B66F-E3B55D22D354}" srcId="{71764994-E9D0-41FD-9D9C-3AFB93ACE63A}" destId="{60B89758-DB3E-4F7A-9140-520D95C4FC7D}" srcOrd="1" destOrd="0" parTransId="{B54A52A5-DFBD-4C2C-A162-0E2388FB3626}" sibTransId="{A6D331A3-0268-4015-AB4B-35DD2C229B29}"/>
    <dgm:cxn modelId="{8CEBA49C-58F0-48C5-BA1B-C5D3E5337397}" type="presOf" srcId="{7977E173-5653-4247-8C04-1A9ACA3D88B8}" destId="{F72D81DB-6895-4A05-88C7-FA55CAE525A2}" srcOrd="1" destOrd="0" presId="urn:microsoft.com/office/officeart/2005/8/layout/pyramid1"/>
    <dgm:cxn modelId="{2C2F8ED9-23CF-4F93-BBCF-8C57498E1A2A}" type="presOf" srcId="{60B89758-DB3E-4F7A-9140-520D95C4FC7D}" destId="{99C71C73-29EE-4642-A94A-D145F0950DEA}" srcOrd="0" destOrd="0" presId="urn:microsoft.com/office/officeart/2005/8/layout/pyramid1"/>
    <dgm:cxn modelId="{3505E4F0-37E9-4F58-A745-A279822E8A4E}" type="presOf" srcId="{E118E500-A6EE-49FD-A0DC-90354D8D58CD}" destId="{168BC769-0D00-4CD1-BE81-3A519FCA145D}" srcOrd="1" destOrd="0" presId="urn:microsoft.com/office/officeart/2005/8/layout/pyramid1"/>
    <dgm:cxn modelId="{7B5388F2-C8D4-4EB2-AA3D-92F9A38C043A}" type="presParOf" srcId="{89B13E8D-EF1C-401B-9B11-E0F5F22C6251}" destId="{A3C30A1E-99D7-464E-AB8F-35F6BDBD3A06}" srcOrd="0" destOrd="0" presId="urn:microsoft.com/office/officeart/2005/8/layout/pyramid1"/>
    <dgm:cxn modelId="{F8962EA7-F8E7-4118-99C8-D9487086962C}" type="presParOf" srcId="{A3C30A1E-99D7-464E-AB8F-35F6BDBD3A06}" destId="{B056FEDB-CB85-4E86-A53F-48825A39D3B9}" srcOrd="0" destOrd="0" presId="urn:microsoft.com/office/officeart/2005/8/layout/pyramid1"/>
    <dgm:cxn modelId="{1EC34CEC-E2C0-4AF8-87F5-E729C5F97194}" type="presParOf" srcId="{A3C30A1E-99D7-464E-AB8F-35F6BDBD3A06}" destId="{168BC769-0D00-4CD1-BE81-3A519FCA145D}" srcOrd="1" destOrd="0" presId="urn:microsoft.com/office/officeart/2005/8/layout/pyramid1"/>
    <dgm:cxn modelId="{53CD4FF9-97FE-4782-983B-F6EBF86BEE04}" type="presParOf" srcId="{89B13E8D-EF1C-401B-9B11-E0F5F22C6251}" destId="{1EA10848-F760-4B1C-9D7B-7AD38A18306D}" srcOrd="1" destOrd="0" presId="urn:microsoft.com/office/officeart/2005/8/layout/pyramid1"/>
    <dgm:cxn modelId="{F1FA3861-530E-41D1-9B80-99D0A385040C}" type="presParOf" srcId="{1EA10848-F760-4B1C-9D7B-7AD38A18306D}" destId="{99C71C73-29EE-4642-A94A-D145F0950DEA}" srcOrd="0" destOrd="0" presId="urn:microsoft.com/office/officeart/2005/8/layout/pyramid1"/>
    <dgm:cxn modelId="{593D2CA9-7673-4D29-9BD1-766B8C7FC528}" type="presParOf" srcId="{1EA10848-F760-4B1C-9D7B-7AD38A18306D}" destId="{815725A5-4A30-43DF-B519-CC2B4BE6EBDB}" srcOrd="1" destOrd="0" presId="urn:microsoft.com/office/officeart/2005/8/layout/pyramid1"/>
    <dgm:cxn modelId="{8EC89DE4-9432-4CE8-8C4A-2AE994D00ACA}" type="presParOf" srcId="{89B13E8D-EF1C-401B-9B11-E0F5F22C6251}" destId="{586904B2-32DF-4C39-B3EE-434CDC6B51B6}" srcOrd="2" destOrd="0" presId="urn:microsoft.com/office/officeart/2005/8/layout/pyramid1"/>
    <dgm:cxn modelId="{6EF03AF8-9E61-4837-9AE0-35D095423627}" type="presParOf" srcId="{586904B2-32DF-4C39-B3EE-434CDC6B51B6}" destId="{1BDEDB6D-B6EB-43CA-A2AA-71AFAF21981C}" srcOrd="0" destOrd="0" presId="urn:microsoft.com/office/officeart/2005/8/layout/pyramid1"/>
    <dgm:cxn modelId="{02FF4A3A-0870-4292-B5A6-659161460137}" type="presParOf" srcId="{586904B2-32DF-4C39-B3EE-434CDC6B51B6}" destId="{F72D81DB-6895-4A05-88C7-FA55CAE525A2}" srcOrd="1" destOrd="0" presId="urn:microsoft.com/office/officeart/2005/8/layout/pyramid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82A8A0-CB46-4845-9A8D-A90100CB952B}" type="doc">
      <dgm:prSet loTypeId="urn:microsoft.com/office/officeart/2005/8/layout/cycle6" loCatId="cycle" qsTypeId="urn:microsoft.com/office/officeart/2005/8/quickstyle/3d3" qsCatId="3D" csTypeId="urn:microsoft.com/office/officeart/2005/8/colors/colorful1" csCatId="colorful" phldr="1"/>
      <dgm:spPr/>
      <dgm:t>
        <a:bodyPr/>
        <a:lstStyle/>
        <a:p>
          <a:endParaRPr lang="en-US"/>
        </a:p>
      </dgm:t>
    </dgm:pt>
    <dgm:pt modelId="{ADC65FDE-EDBE-4D93-AC11-1C3D6326DB47}">
      <dgm:prSet phldrT="[Text]"/>
      <dgm:spPr/>
      <dgm:t>
        <a:bodyPr/>
        <a:lstStyle/>
        <a:p>
          <a:r>
            <a:rPr lang="en-US" dirty="0"/>
            <a:t>HUMAN</a:t>
          </a:r>
        </a:p>
        <a:p>
          <a:r>
            <a:rPr lang="en-US" dirty="0"/>
            <a:t>RESOURCE</a:t>
          </a:r>
        </a:p>
      </dgm:t>
    </dgm:pt>
    <dgm:pt modelId="{2FF810B4-078B-4E21-94BC-76D6D482A55A}" type="parTrans" cxnId="{2D89ECE8-0F79-49E3-8BCE-E44E453F78F5}">
      <dgm:prSet/>
      <dgm:spPr/>
      <dgm:t>
        <a:bodyPr/>
        <a:lstStyle/>
        <a:p>
          <a:endParaRPr lang="en-US"/>
        </a:p>
      </dgm:t>
    </dgm:pt>
    <dgm:pt modelId="{7B558635-368B-4E06-BB64-8BE089C43F3C}" type="sibTrans" cxnId="{2D89ECE8-0F79-49E3-8BCE-E44E453F78F5}">
      <dgm:prSet/>
      <dgm:spPr/>
      <dgm:t>
        <a:bodyPr/>
        <a:lstStyle/>
        <a:p>
          <a:endParaRPr lang="en-US"/>
        </a:p>
      </dgm:t>
    </dgm:pt>
    <dgm:pt modelId="{D337208F-1DBB-4F78-99CC-83E9C4E40610}">
      <dgm:prSet phldrT="[Text]"/>
      <dgm:spPr/>
      <dgm:t>
        <a:bodyPr/>
        <a:lstStyle/>
        <a:p>
          <a:r>
            <a:rPr lang="en-US" dirty="0"/>
            <a:t>MARKETING</a:t>
          </a:r>
        </a:p>
      </dgm:t>
    </dgm:pt>
    <dgm:pt modelId="{4DEB5D93-E06E-4E92-A488-ADF2F8C050E4}" type="parTrans" cxnId="{1B4BBBEB-273E-4EE8-BC30-4AD44F2C2432}">
      <dgm:prSet/>
      <dgm:spPr/>
      <dgm:t>
        <a:bodyPr/>
        <a:lstStyle/>
        <a:p>
          <a:endParaRPr lang="en-US"/>
        </a:p>
      </dgm:t>
    </dgm:pt>
    <dgm:pt modelId="{BA857A91-0186-40D0-896F-8ADDD78BA0EF}" type="sibTrans" cxnId="{1B4BBBEB-273E-4EE8-BC30-4AD44F2C2432}">
      <dgm:prSet/>
      <dgm:spPr/>
      <dgm:t>
        <a:bodyPr/>
        <a:lstStyle/>
        <a:p>
          <a:endParaRPr lang="en-US"/>
        </a:p>
      </dgm:t>
    </dgm:pt>
    <dgm:pt modelId="{3BD0233E-43FD-431D-BB7A-0D3E88C016DF}">
      <dgm:prSet phldrT="[Text]"/>
      <dgm:spPr/>
      <dgm:t>
        <a:bodyPr/>
        <a:lstStyle/>
        <a:p>
          <a:r>
            <a:rPr lang="en-US" dirty="0"/>
            <a:t>MANUFACTURING</a:t>
          </a:r>
        </a:p>
      </dgm:t>
    </dgm:pt>
    <dgm:pt modelId="{A25BE3FE-C412-4AE1-82AF-28D6492BDDE2}" type="parTrans" cxnId="{669C3D92-A0C8-4FB4-9700-8905975B74B1}">
      <dgm:prSet/>
      <dgm:spPr/>
      <dgm:t>
        <a:bodyPr/>
        <a:lstStyle/>
        <a:p>
          <a:endParaRPr lang="en-US"/>
        </a:p>
      </dgm:t>
    </dgm:pt>
    <dgm:pt modelId="{3950DD5B-6793-4A2F-988C-27897114EED9}" type="sibTrans" cxnId="{669C3D92-A0C8-4FB4-9700-8905975B74B1}">
      <dgm:prSet/>
      <dgm:spPr/>
      <dgm:t>
        <a:bodyPr/>
        <a:lstStyle/>
        <a:p>
          <a:endParaRPr lang="en-US"/>
        </a:p>
      </dgm:t>
    </dgm:pt>
    <dgm:pt modelId="{4A9A7E9C-1368-441D-8CB4-2AB377A3879E}">
      <dgm:prSet phldrT="[Text]"/>
      <dgm:spPr/>
      <dgm:t>
        <a:bodyPr/>
        <a:lstStyle/>
        <a:p>
          <a:r>
            <a:rPr lang="en-US" dirty="0">
              <a:solidFill>
                <a:schemeClr val="tx1"/>
              </a:solidFill>
            </a:rPr>
            <a:t>FINANCE</a:t>
          </a:r>
        </a:p>
      </dgm:t>
    </dgm:pt>
    <dgm:pt modelId="{11046514-38D1-4DA2-BD7C-E89F559AC270}" type="parTrans" cxnId="{B4C278C4-17F2-4687-8023-E18A476BAEDD}">
      <dgm:prSet/>
      <dgm:spPr/>
      <dgm:t>
        <a:bodyPr/>
        <a:lstStyle/>
        <a:p>
          <a:endParaRPr lang="en-US"/>
        </a:p>
      </dgm:t>
    </dgm:pt>
    <dgm:pt modelId="{3D2DC11C-60C4-46FA-BF54-66F156124AAC}" type="sibTrans" cxnId="{B4C278C4-17F2-4687-8023-E18A476BAEDD}">
      <dgm:prSet/>
      <dgm:spPr/>
      <dgm:t>
        <a:bodyPr/>
        <a:lstStyle/>
        <a:p>
          <a:endParaRPr lang="en-US"/>
        </a:p>
      </dgm:t>
    </dgm:pt>
    <dgm:pt modelId="{2B26C0C1-C541-4641-A3E2-4CFE7D73A60B}">
      <dgm:prSet phldrT="[Text]"/>
      <dgm:spPr/>
      <dgm:t>
        <a:bodyPr/>
        <a:lstStyle/>
        <a:p>
          <a:r>
            <a:rPr lang="en-US" dirty="0"/>
            <a:t>SALES</a:t>
          </a:r>
        </a:p>
      </dgm:t>
    </dgm:pt>
    <dgm:pt modelId="{8FD3B687-3916-42F9-8768-00475B029576}" type="parTrans" cxnId="{2A41D3D4-B97B-4695-8C7A-4F55C2A842A5}">
      <dgm:prSet/>
      <dgm:spPr/>
      <dgm:t>
        <a:bodyPr/>
        <a:lstStyle/>
        <a:p>
          <a:endParaRPr lang="en-US"/>
        </a:p>
      </dgm:t>
    </dgm:pt>
    <dgm:pt modelId="{F4F17CA4-8EB2-445B-8673-7C14699603BB}" type="sibTrans" cxnId="{2A41D3D4-B97B-4695-8C7A-4F55C2A842A5}">
      <dgm:prSet/>
      <dgm:spPr/>
      <dgm:t>
        <a:bodyPr/>
        <a:lstStyle/>
        <a:p>
          <a:endParaRPr lang="en-US"/>
        </a:p>
      </dgm:t>
    </dgm:pt>
    <dgm:pt modelId="{0F56110B-7886-49A1-B794-11E527D86F85}" type="pres">
      <dgm:prSet presAssocID="{D682A8A0-CB46-4845-9A8D-A90100CB952B}" presName="cycle" presStyleCnt="0">
        <dgm:presLayoutVars>
          <dgm:dir/>
          <dgm:resizeHandles val="exact"/>
        </dgm:presLayoutVars>
      </dgm:prSet>
      <dgm:spPr/>
    </dgm:pt>
    <dgm:pt modelId="{90F5C06A-37F9-4DB5-8AAD-8550BAB5CD99}" type="pres">
      <dgm:prSet presAssocID="{ADC65FDE-EDBE-4D93-AC11-1C3D6326DB47}" presName="node" presStyleLbl="node1" presStyleIdx="0" presStyleCnt="5">
        <dgm:presLayoutVars>
          <dgm:bulletEnabled val="1"/>
        </dgm:presLayoutVars>
      </dgm:prSet>
      <dgm:spPr/>
    </dgm:pt>
    <dgm:pt modelId="{71D7A2D6-7DB7-460D-B4AC-676B799C19D0}" type="pres">
      <dgm:prSet presAssocID="{ADC65FDE-EDBE-4D93-AC11-1C3D6326DB47}" presName="spNode" presStyleCnt="0"/>
      <dgm:spPr/>
    </dgm:pt>
    <dgm:pt modelId="{3F95CE32-6D00-4BCE-B1CD-9E12EC40CB25}" type="pres">
      <dgm:prSet presAssocID="{7B558635-368B-4E06-BB64-8BE089C43F3C}" presName="sibTrans" presStyleLbl="sibTrans1D1" presStyleIdx="0" presStyleCnt="5"/>
      <dgm:spPr/>
    </dgm:pt>
    <dgm:pt modelId="{323FA9F5-97C0-4F2F-86E1-35673E8B1CC9}" type="pres">
      <dgm:prSet presAssocID="{D337208F-1DBB-4F78-99CC-83E9C4E40610}" presName="node" presStyleLbl="node1" presStyleIdx="1" presStyleCnt="5">
        <dgm:presLayoutVars>
          <dgm:bulletEnabled val="1"/>
        </dgm:presLayoutVars>
      </dgm:prSet>
      <dgm:spPr/>
    </dgm:pt>
    <dgm:pt modelId="{308D8A1F-5ADD-4CFD-A9EC-DAFE138898E7}" type="pres">
      <dgm:prSet presAssocID="{D337208F-1DBB-4F78-99CC-83E9C4E40610}" presName="spNode" presStyleCnt="0"/>
      <dgm:spPr/>
    </dgm:pt>
    <dgm:pt modelId="{B40DBACD-6A6C-44FA-B7E1-B41DA2B5D8DB}" type="pres">
      <dgm:prSet presAssocID="{BA857A91-0186-40D0-896F-8ADDD78BA0EF}" presName="sibTrans" presStyleLbl="sibTrans1D1" presStyleIdx="1" presStyleCnt="5"/>
      <dgm:spPr/>
    </dgm:pt>
    <dgm:pt modelId="{30555BD4-8000-4A5D-BD22-58CB61677B59}" type="pres">
      <dgm:prSet presAssocID="{3BD0233E-43FD-431D-BB7A-0D3E88C016DF}" presName="node" presStyleLbl="node1" presStyleIdx="2" presStyleCnt="5">
        <dgm:presLayoutVars>
          <dgm:bulletEnabled val="1"/>
        </dgm:presLayoutVars>
      </dgm:prSet>
      <dgm:spPr/>
    </dgm:pt>
    <dgm:pt modelId="{CC94CD88-5E2B-47C0-B5F0-08BF6EABDF5C}" type="pres">
      <dgm:prSet presAssocID="{3BD0233E-43FD-431D-BB7A-0D3E88C016DF}" presName="spNode" presStyleCnt="0"/>
      <dgm:spPr/>
    </dgm:pt>
    <dgm:pt modelId="{1F615AAB-1A46-43DE-96AB-E17E1F02CCCB}" type="pres">
      <dgm:prSet presAssocID="{3950DD5B-6793-4A2F-988C-27897114EED9}" presName="sibTrans" presStyleLbl="sibTrans1D1" presStyleIdx="2" presStyleCnt="5"/>
      <dgm:spPr/>
    </dgm:pt>
    <dgm:pt modelId="{9CEF0710-C4E0-4F11-9ED6-1D8A466F9CC3}" type="pres">
      <dgm:prSet presAssocID="{4A9A7E9C-1368-441D-8CB4-2AB377A3879E}" presName="node" presStyleLbl="node1" presStyleIdx="3" presStyleCnt="5">
        <dgm:presLayoutVars>
          <dgm:bulletEnabled val="1"/>
        </dgm:presLayoutVars>
      </dgm:prSet>
      <dgm:spPr/>
    </dgm:pt>
    <dgm:pt modelId="{ABA5C1C1-FA23-4155-A842-9F23A71E6A07}" type="pres">
      <dgm:prSet presAssocID="{4A9A7E9C-1368-441D-8CB4-2AB377A3879E}" presName="spNode" presStyleCnt="0"/>
      <dgm:spPr/>
    </dgm:pt>
    <dgm:pt modelId="{D7C5E3FD-A902-40DF-AEC5-EBC0E4FD5D20}" type="pres">
      <dgm:prSet presAssocID="{3D2DC11C-60C4-46FA-BF54-66F156124AAC}" presName="sibTrans" presStyleLbl="sibTrans1D1" presStyleIdx="3" presStyleCnt="5"/>
      <dgm:spPr/>
    </dgm:pt>
    <dgm:pt modelId="{D23F0EE8-6083-4030-B14F-4489D2F45068}" type="pres">
      <dgm:prSet presAssocID="{2B26C0C1-C541-4641-A3E2-4CFE7D73A60B}" presName="node" presStyleLbl="node1" presStyleIdx="4" presStyleCnt="5">
        <dgm:presLayoutVars>
          <dgm:bulletEnabled val="1"/>
        </dgm:presLayoutVars>
      </dgm:prSet>
      <dgm:spPr/>
    </dgm:pt>
    <dgm:pt modelId="{A5431E55-B9B5-4494-9B1D-E60F43A00126}" type="pres">
      <dgm:prSet presAssocID="{2B26C0C1-C541-4641-A3E2-4CFE7D73A60B}" presName="spNode" presStyleCnt="0"/>
      <dgm:spPr/>
    </dgm:pt>
    <dgm:pt modelId="{D330AED3-6C7A-447D-9E68-A4CF5082C1AC}" type="pres">
      <dgm:prSet presAssocID="{F4F17CA4-8EB2-445B-8673-7C14699603BB}" presName="sibTrans" presStyleLbl="sibTrans1D1" presStyleIdx="4" presStyleCnt="5"/>
      <dgm:spPr/>
    </dgm:pt>
  </dgm:ptLst>
  <dgm:cxnLst>
    <dgm:cxn modelId="{88A5A943-E1F8-4186-8774-CB2DD89D338A}" type="presOf" srcId="{7B558635-368B-4E06-BB64-8BE089C43F3C}" destId="{3F95CE32-6D00-4BCE-B1CD-9E12EC40CB25}" srcOrd="0" destOrd="0" presId="urn:microsoft.com/office/officeart/2005/8/layout/cycle6"/>
    <dgm:cxn modelId="{4B1EFA45-A699-49E9-B23C-0B93410A99E0}" type="presOf" srcId="{D682A8A0-CB46-4845-9A8D-A90100CB952B}" destId="{0F56110B-7886-49A1-B794-11E527D86F85}" srcOrd="0" destOrd="0" presId="urn:microsoft.com/office/officeart/2005/8/layout/cycle6"/>
    <dgm:cxn modelId="{AC262568-3D6F-407B-816B-3F07EA260ADF}" type="presOf" srcId="{2B26C0C1-C541-4641-A3E2-4CFE7D73A60B}" destId="{D23F0EE8-6083-4030-B14F-4489D2F45068}" srcOrd="0" destOrd="0" presId="urn:microsoft.com/office/officeart/2005/8/layout/cycle6"/>
    <dgm:cxn modelId="{1478244B-A73B-4FFE-9D52-DAF903C22C9B}" type="presOf" srcId="{D337208F-1DBB-4F78-99CC-83E9C4E40610}" destId="{323FA9F5-97C0-4F2F-86E1-35673E8B1CC9}" srcOrd="0" destOrd="0" presId="urn:microsoft.com/office/officeart/2005/8/layout/cycle6"/>
    <dgm:cxn modelId="{5511294B-6990-4783-AB48-29BB21A3DDDB}" type="presOf" srcId="{F4F17CA4-8EB2-445B-8673-7C14699603BB}" destId="{D330AED3-6C7A-447D-9E68-A4CF5082C1AC}" srcOrd="0" destOrd="0" presId="urn:microsoft.com/office/officeart/2005/8/layout/cycle6"/>
    <dgm:cxn modelId="{43FB4F4B-3D19-4DAF-B474-F48D680C30DB}" type="presOf" srcId="{3BD0233E-43FD-431D-BB7A-0D3E88C016DF}" destId="{30555BD4-8000-4A5D-BD22-58CB61677B59}" srcOrd="0" destOrd="0" presId="urn:microsoft.com/office/officeart/2005/8/layout/cycle6"/>
    <dgm:cxn modelId="{C2800A51-31C8-430B-8B01-DA31B33C11EB}" type="presOf" srcId="{3D2DC11C-60C4-46FA-BF54-66F156124AAC}" destId="{D7C5E3FD-A902-40DF-AEC5-EBC0E4FD5D20}" srcOrd="0" destOrd="0" presId="urn:microsoft.com/office/officeart/2005/8/layout/cycle6"/>
    <dgm:cxn modelId="{E02A6484-ECF1-4DC0-B6DF-945FFB8B5A7C}" type="presOf" srcId="{3950DD5B-6793-4A2F-988C-27897114EED9}" destId="{1F615AAB-1A46-43DE-96AB-E17E1F02CCCB}" srcOrd="0" destOrd="0" presId="urn:microsoft.com/office/officeart/2005/8/layout/cycle6"/>
    <dgm:cxn modelId="{669C3D92-A0C8-4FB4-9700-8905975B74B1}" srcId="{D682A8A0-CB46-4845-9A8D-A90100CB952B}" destId="{3BD0233E-43FD-431D-BB7A-0D3E88C016DF}" srcOrd="2" destOrd="0" parTransId="{A25BE3FE-C412-4AE1-82AF-28D6492BDDE2}" sibTransId="{3950DD5B-6793-4A2F-988C-27897114EED9}"/>
    <dgm:cxn modelId="{DE93C49A-F5FA-4CA5-B7A9-A8AAD0434349}" type="presOf" srcId="{ADC65FDE-EDBE-4D93-AC11-1C3D6326DB47}" destId="{90F5C06A-37F9-4DB5-8AAD-8550BAB5CD99}" srcOrd="0" destOrd="0" presId="urn:microsoft.com/office/officeart/2005/8/layout/cycle6"/>
    <dgm:cxn modelId="{D9177CB8-C114-4A16-8FDF-F6D1E5D24A21}" type="presOf" srcId="{4A9A7E9C-1368-441D-8CB4-2AB377A3879E}" destId="{9CEF0710-C4E0-4F11-9ED6-1D8A466F9CC3}" srcOrd="0" destOrd="0" presId="urn:microsoft.com/office/officeart/2005/8/layout/cycle6"/>
    <dgm:cxn modelId="{B4C278C4-17F2-4687-8023-E18A476BAEDD}" srcId="{D682A8A0-CB46-4845-9A8D-A90100CB952B}" destId="{4A9A7E9C-1368-441D-8CB4-2AB377A3879E}" srcOrd="3" destOrd="0" parTransId="{11046514-38D1-4DA2-BD7C-E89F559AC270}" sibTransId="{3D2DC11C-60C4-46FA-BF54-66F156124AAC}"/>
    <dgm:cxn modelId="{2A41D3D4-B97B-4695-8C7A-4F55C2A842A5}" srcId="{D682A8A0-CB46-4845-9A8D-A90100CB952B}" destId="{2B26C0C1-C541-4641-A3E2-4CFE7D73A60B}" srcOrd="4" destOrd="0" parTransId="{8FD3B687-3916-42F9-8768-00475B029576}" sibTransId="{F4F17CA4-8EB2-445B-8673-7C14699603BB}"/>
    <dgm:cxn modelId="{2D89ECE8-0F79-49E3-8BCE-E44E453F78F5}" srcId="{D682A8A0-CB46-4845-9A8D-A90100CB952B}" destId="{ADC65FDE-EDBE-4D93-AC11-1C3D6326DB47}" srcOrd="0" destOrd="0" parTransId="{2FF810B4-078B-4E21-94BC-76D6D482A55A}" sibTransId="{7B558635-368B-4E06-BB64-8BE089C43F3C}"/>
    <dgm:cxn modelId="{1B4BBBEB-273E-4EE8-BC30-4AD44F2C2432}" srcId="{D682A8A0-CB46-4845-9A8D-A90100CB952B}" destId="{D337208F-1DBB-4F78-99CC-83E9C4E40610}" srcOrd="1" destOrd="0" parTransId="{4DEB5D93-E06E-4E92-A488-ADF2F8C050E4}" sibTransId="{BA857A91-0186-40D0-896F-8ADDD78BA0EF}"/>
    <dgm:cxn modelId="{A4F380F0-735C-443C-9FE5-BF23E656A127}" type="presOf" srcId="{BA857A91-0186-40D0-896F-8ADDD78BA0EF}" destId="{B40DBACD-6A6C-44FA-B7E1-B41DA2B5D8DB}" srcOrd="0" destOrd="0" presId="urn:microsoft.com/office/officeart/2005/8/layout/cycle6"/>
    <dgm:cxn modelId="{E2BFCDBE-A4D0-4E8F-9168-D66CBF6F2B82}" type="presParOf" srcId="{0F56110B-7886-49A1-B794-11E527D86F85}" destId="{90F5C06A-37F9-4DB5-8AAD-8550BAB5CD99}" srcOrd="0" destOrd="0" presId="urn:microsoft.com/office/officeart/2005/8/layout/cycle6"/>
    <dgm:cxn modelId="{69C70D43-9ED2-49CE-8187-AB5BDF885722}" type="presParOf" srcId="{0F56110B-7886-49A1-B794-11E527D86F85}" destId="{71D7A2D6-7DB7-460D-B4AC-676B799C19D0}" srcOrd="1" destOrd="0" presId="urn:microsoft.com/office/officeart/2005/8/layout/cycle6"/>
    <dgm:cxn modelId="{0C757335-4B44-4974-A255-B57DCCA89D6C}" type="presParOf" srcId="{0F56110B-7886-49A1-B794-11E527D86F85}" destId="{3F95CE32-6D00-4BCE-B1CD-9E12EC40CB25}" srcOrd="2" destOrd="0" presId="urn:microsoft.com/office/officeart/2005/8/layout/cycle6"/>
    <dgm:cxn modelId="{3C0512D0-750B-4572-B3C4-716D89BA3C5E}" type="presParOf" srcId="{0F56110B-7886-49A1-B794-11E527D86F85}" destId="{323FA9F5-97C0-4F2F-86E1-35673E8B1CC9}" srcOrd="3" destOrd="0" presId="urn:microsoft.com/office/officeart/2005/8/layout/cycle6"/>
    <dgm:cxn modelId="{B3BE38F6-CE9D-4C47-9279-52CEAE6D991B}" type="presParOf" srcId="{0F56110B-7886-49A1-B794-11E527D86F85}" destId="{308D8A1F-5ADD-4CFD-A9EC-DAFE138898E7}" srcOrd="4" destOrd="0" presId="urn:microsoft.com/office/officeart/2005/8/layout/cycle6"/>
    <dgm:cxn modelId="{4E64A2E4-891C-4B5D-B340-1C701D06C1D4}" type="presParOf" srcId="{0F56110B-7886-49A1-B794-11E527D86F85}" destId="{B40DBACD-6A6C-44FA-B7E1-B41DA2B5D8DB}" srcOrd="5" destOrd="0" presId="urn:microsoft.com/office/officeart/2005/8/layout/cycle6"/>
    <dgm:cxn modelId="{A10EF2A9-00D0-48EE-ACAC-5C524B95FDA8}" type="presParOf" srcId="{0F56110B-7886-49A1-B794-11E527D86F85}" destId="{30555BD4-8000-4A5D-BD22-58CB61677B59}" srcOrd="6" destOrd="0" presId="urn:microsoft.com/office/officeart/2005/8/layout/cycle6"/>
    <dgm:cxn modelId="{25721424-2C8A-4B52-8652-603E0B042932}" type="presParOf" srcId="{0F56110B-7886-49A1-B794-11E527D86F85}" destId="{CC94CD88-5E2B-47C0-B5F0-08BF6EABDF5C}" srcOrd="7" destOrd="0" presId="urn:microsoft.com/office/officeart/2005/8/layout/cycle6"/>
    <dgm:cxn modelId="{64E7DA39-3A59-4719-8CEF-3EA472CA82D5}" type="presParOf" srcId="{0F56110B-7886-49A1-B794-11E527D86F85}" destId="{1F615AAB-1A46-43DE-96AB-E17E1F02CCCB}" srcOrd="8" destOrd="0" presId="urn:microsoft.com/office/officeart/2005/8/layout/cycle6"/>
    <dgm:cxn modelId="{2A164238-D5F8-4FAE-9733-AC73F67746FD}" type="presParOf" srcId="{0F56110B-7886-49A1-B794-11E527D86F85}" destId="{9CEF0710-C4E0-4F11-9ED6-1D8A466F9CC3}" srcOrd="9" destOrd="0" presId="urn:microsoft.com/office/officeart/2005/8/layout/cycle6"/>
    <dgm:cxn modelId="{FA08AB86-A4BC-4BFE-9E01-DD0A26577C19}" type="presParOf" srcId="{0F56110B-7886-49A1-B794-11E527D86F85}" destId="{ABA5C1C1-FA23-4155-A842-9F23A71E6A07}" srcOrd="10" destOrd="0" presId="urn:microsoft.com/office/officeart/2005/8/layout/cycle6"/>
    <dgm:cxn modelId="{E2B80AAE-35CE-4F39-978D-C53DF9CB2D03}" type="presParOf" srcId="{0F56110B-7886-49A1-B794-11E527D86F85}" destId="{D7C5E3FD-A902-40DF-AEC5-EBC0E4FD5D20}" srcOrd="11" destOrd="0" presId="urn:microsoft.com/office/officeart/2005/8/layout/cycle6"/>
    <dgm:cxn modelId="{3E3414B4-909D-49ED-B0B5-491A05C4B6C3}" type="presParOf" srcId="{0F56110B-7886-49A1-B794-11E527D86F85}" destId="{D23F0EE8-6083-4030-B14F-4489D2F45068}" srcOrd="12" destOrd="0" presId="urn:microsoft.com/office/officeart/2005/8/layout/cycle6"/>
    <dgm:cxn modelId="{89F316F7-F3FA-4265-8CC5-163A2D26D501}" type="presParOf" srcId="{0F56110B-7886-49A1-B794-11E527D86F85}" destId="{A5431E55-B9B5-4494-9B1D-E60F43A00126}" srcOrd="13" destOrd="0" presId="urn:microsoft.com/office/officeart/2005/8/layout/cycle6"/>
    <dgm:cxn modelId="{79F46EBE-B915-4540-9EDA-5AADC84437B7}" type="presParOf" srcId="{0F56110B-7886-49A1-B794-11E527D86F85}" destId="{D330AED3-6C7A-447D-9E68-A4CF5082C1AC}"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8BABEB-194A-4308-9F81-824FFC7D7884}" type="doc">
      <dgm:prSet loTypeId="urn:microsoft.com/office/officeart/2005/8/layout/matrix1" loCatId="matrix" qsTypeId="urn:microsoft.com/office/officeart/2005/8/quickstyle/3d7" qsCatId="3D" csTypeId="urn:microsoft.com/office/officeart/2005/8/colors/colorful4" csCatId="colorful" phldr="1"/>
      <dgm:spPr/>
      <dgm:t>
        <a:bodyPr/>
        <a:lstStyle/>
        <a:p>
          <a:endParaRPr lang="en-US"/>
        </a:p>
      </dgm:t>
    </dgm:pt>
    <dgm:pt modelId="{5968F822-2567-4EA5-ACEA-087CE4064CA5}">
      <dgm:prSet phldrT="[Text]"/>
      <dgm:spPr/>
      <dgm:t>
        <a:bodyPr/>
        <a:lstStyle/>
        <a:p>
          <a:r>
            <a:rPr lang="en-US" b="1" cap="none" spc="0">
              <a:ln w="12700">
                <a:prstDash val="solid"/>
              </a:ln>
              <a:effectLst>
                <a:outerShdw dist="38100" dir="2640000" algn="bl" rotWithShape="0">
                  <a:schemeClr val="tx2">
                    <a:lumMod val="75000"/>
                  </a:schemeClr>
                </a:outerShdw>
              </a:effectLst>
            </a:rPr>
            <a:t>IT</a:t>
          </a:r>
          <a:endParaRPr lang="en-US" b="1" cap="none" spc="0" dirty="0">
            <a:ln w="12700">
              <a:prstDash val="solid"/>
            </a:ln>
            <a:effectLst>
              <a:outerShdw dist="38100" dir="2640000" algn="bl" rotWithShape="0">
                <a:schemeClr val="tx2">
                  <a:lumMod val="75000"/>
                </a:schemeClr>
              </a:outerShdw>
            </a:effectLst>
          </a:endParaRPr>
        </a:p>
      </dgm:t>
    </dgm:pt>
    <dgm:pt modelId="{9AA2D53F-9D8D-4B70-8C99-64EE32FCF80F}" type="parTrans" cxnId="{050518C8-E895-4C78-8A14-5B3BFBC0B530}">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CF9AC562-61DD-4E9E-A59D-6A100010AB4A}" type="sibTrans" cxnId="{050518C8-E895-4C78-8A14-5B3BFBC0B530}">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B4348A3E-BC9B-46E2-9E12-693B693D27BE}">
      <dgm:prSet phldrT="[Text]"/>
      <dgm:spPr/>
      <dgm:t>
        <a:bodyPr/>
        <a:lstStyle/>
        <a:p>
          <a:r>
            <a:rPr lang="en-US" b="1" cap="none" spc="0">
              <a:ln w="12700">
                <a:prstDash val="solid"/>
              </a:ln>
              <a:effectLst>
                <a:outerShdw dist="38100" dir="2640000" algn="bl" rotWithShape="0">
                  <a:schemeClr val="tx2">
                    <a:lumMod val="75000"/>
                  </a:schemeClr>
                </a:outerShdw>
              </a:effectLst>
            </a:rPr>
            <a:t>CUSTOMER</a:t>
          </a:r>
        </a:p>
        <a:p>
          <a:r>
            <a:rPr lang="en-US" b="1" cap="none" spc="0">
              <a:ln w="12700">
                <a:prstDash val="solid"/>
              </a:ln>
              <a:effectLst>
                <a:outerShdw dist="38100" dir="2640000" algn="bl" rotWithShape="0">
                  <a:schemeClr val="tx2">
                    <a:lumMod val="75000"/>
                  </a:schemeClr>
                </a:outerShdw>
              </a:effectLst>
            </a:rPr>
            <a:t>FOCUS</a:t>
          </a:r>
          <a:endParaRPr lang="en-US" b="1" cap="none" spc="0" dirty="0">
            <a:ln w="12700">
              <a:prstDash val="solid"/>
            </a:ln>
            <a:effectLst>
              <a:outerShdw dist="38100" dir="2640000" algn="bl" rotWithShape="0">
                <a:schemeClr val="tx2">
                  <a:lumMod val="75000"/>
                </a:schemeClr>
              </a:outerShdw>
            </a:effectLst>
          </a:endParaRPr>
        </a:p>
      </dgm:t>
    </dgm:pt>
    <dgm:pt modelId="{8171AD34-88A7-4D95-AFE1-BF3DA828FC78}" type="parTrans" cxnId="{E68070B4-D996-4744-9FAF-71633AAB2B62}">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0FA4A297-0537-4D2D-AF2C-942A910347C5}" type="sibTrans" cxnId="{E68070B4-D996-4744-9FAF-71633AAB2B62}">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34D571E6-1F87-4023-A2DE-DF4078288523}">
      <dgm:prSet phldrT="[Text]"/>
      <dgm:spPr/>
      <dgm:t>
        <a:bodyPr/>
        <a:lstStyle/>
        <a:p>
          <a:r>
            <a:rPr lang="en-US" b="1" cap="none" spc="0">
              <a:ln w="12700">
                <a:prstDash val="solid"/>
              </a:ln>
              <a:effectLst>
                <a:outerShdw dist="38100" dir="2640000" algn="bl" rotWithShape="0">
                  <a:schemeClr val="tx2">
                    <a:lumMod val="75000"/>
                  </a:schemeClr>
                </a:outerShdw>
              </a:effectLst>
            </a:rPr>
            <a:t>CROWD</a:t>
          </a:r>
        </a:p>
        <a:p>
          <a:r>
            <a:rPr lang="en-US" b="1" cap="none" spc="0">
              <a:ln w="12700">
                <a:prstDash val="solid"/>
              </a:ln>
              <a:effectLst>
                <a:outerShdw dist="38100" dir="2640000" algn="bl" rotWithShape="0">
                  <a:schemeClr val="tx2">
                    <a:lumMod val="75000"/>
                  </a:schemeClr>
                </a:outerShdw>
              </a:effectLst>
            </a:rPr>
            <a:t>SOURCING</a:t>
          </a:r>
          <a:endParaRPr lang="en-US" b="1" cap="none" spc="0" dirty="0">
            <a:ln w="12700">
              <a:prstDash val="solid"/>
            </a:ln>
            <a:effectLst>
              <a:outerShdw dist="38100" dir="2640000" algn="bl" rotWithShape="0">
                <a:schemeClr val="tx2">
                  <a:lumMod val="75000"/>
                </a:schemeClr>
              </a:outerShdw>
            </a:effectLst>
          </a:endParaRPr>
        </a:p>
      </dgm:t>
    </dgm:pt>
    <dgm:pt modelId="{B1763116-373F-4A34-9465-C914B8F2BC2B}" type="parTrans" cxnId="{0519289D-CD77-4013-94B3-A9D224B93DBA}">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D4E3AF17-40E4-4050-8BEA-9E9598059872}" type="sibTrans" cxnId="{0519289D-CD77-4013-94B3-A9D224B93DBA}">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B75122D5-36CD-47EB-8521-5E5F447F4E82}">
      <dgm:prSet phldrT="[Text]"/>
      <dgm:spPr/>
      <dgm:t>
        <a:bodyPr/>
        <a:lstStyle/>
        <a:p>
          <a:r>
            <a:rPr lang="en-US" b="1" cap="none" spc="0">
              <a:ln w="12700">
                <a:prstDash val="solid"/>
              </a:ln>
              <a:effectLst>
                <a:outerShdw dist="38100" dir="2640000" algn="bl" rotWithShape="0">
                  <a:schemeClr val="tx2">
                    <a:lumMod val="75000"/>
                  </a:schemeClr>
                </a:outerShdw>
              </a:effectLst>
            </a:rPr>
            <a:t>EVOLVING CREATIVITY</a:t>
          </a:r>
          <a:endParaRPr lang="en-US" b="1" cap="none" spc="0" dirty="0">
            <a:ln w="12700">
              <a:prstDash val="solid"/>
            </a:ln>
            <a:effectLst>
              <a:outerShdw dist="38100" dir="2640000" algn="bl" rotWithShape="0">
                <a:schemeClr val="tx2">
                  <a:lumMod val="75000"/>
                </a:schemeClr>
              </a:outerShdw>
            </a:effectLst>
          </a:endParaRPr>
        </a:p>
      </dgm:t>
    </dgm:pt>
    <dgm:pt modelId="{0F41400A-7F64-45F1-A1BB-253A5C356494}" type="parTrans" cxnId="{64F00E65-F6E7-4D49-B8A0-5B512BAD6513}">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846B6FC6-9EF9-4826-B1CC-92BAAEE97213}" type="sibTrans" cxnId="{64F00E65-F6E7-4D49-B8A0-5B512BAD6513}">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84281139-26C3-4C82-AD87-8B8049E7CF3B}">
      <dgm:prSet phldrT="[Text]"/>
      <dgm:spPr/>
      <dgm:t>
        <a:bodyPr/>
        <a:lstStyle/>
        <a:p>
          <a:r>
            <a:rPr lang="en-US" b="1" cap="none" spc="0">
              <a:ln w="12700">
                <a:prstDash val="solid"/>
              </a:ln>
              <a:effectLst>
                <a:outerShdw dist="38100" dir="2640000" algn="bl" rotWithShape="0">
                  <a:schemeClr val="tx2">
                    <a:lumMod val="75000"/>
                  </a:schemeClr>
                </a:outerShdw>
              </a:effectLst>
            </a:rPr>
            <a:t>INCREMENTAL</a:t>
          </a:r>
        </a:p>
        <a:p>
          <a:r>
            <a:rPr lang="en-US" b="1" cap="none" spc="0">
              <a:ln w="12700">
                <a:prstDash val="solid"/>
              </a:ln>
              <a:effectLst>
                <a:outerShdw dist="38100" dir="2640000" algn="bl" rotWithShape="0">
                  <a:schemeClr val="tx2">
                    <a:lumMod val="75000"/>
                  </a:schemeClr>
                </a:outerShdw>
              </a:effectLst>
            </a:rPr>
            <a:t>STEPS</a:t>
          </a:r>
          <a:endParaRPr lang="en-US" b="1" cap="none" spc="0" dirty="0">
            <a:ln w="12700">
              <a:prstDash val="solid"/>
            </a:ln>
            <a:effectLst>
              <a:outerShdw dist="38100" dir="2640000" algn="bl" rotWithShape="0">
                <a:schemeClr val="tx2">
                  <a:lumMod val="75000"/>
                </a:schemeClr>
              </a:outerShdw>
            </a:effectLst>
          </a:endParaRPr>
        </a:p>
      </dgm:t>
    </dgm:pt>
    <dgm:pt modelId="{47008457-0312-4120-A0CE-2C3C0EE6ED59}" type="parTrans" cxnId="{F8CF1427-5416-4E2C-87F4-A6FF5BAEE898}">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8C8BD516-10F1-4721-9339-D7E37E0B3241}" type="sibTrans" cxnId="{F8CF1427-5416-4E2C-87F4-A6FF5BAEE898}">
      <dgm:prSet/>
      <dgm:spPr/>
      <dgm:t>
        <a:bodyPr/>
        <a:lstStyle/>
        <a:p>
          <a:endParaRPr lang="en-US"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dgm:t>
    </dgm:pt>
    <dgm:pt modelId="{AC08B103-F93D-4C0A-B71E-73D652070E22}" type="pres">
      <dgm:prSet presAssocID="{7B8BABEB-194A-4308-9F81-824FFC7D7884}" presName="diagram" presStyleCnt="0">
        <dgm:presLayoutVars>
          <dgm:chMax val="1"/>
          <dgm:dir/>
          <dgm:animLvl val="ctr"/>
          <dgm:resizeHandles val="exact"/>
        </dgm:presLayoutVars>
      </dgm:prSet>
      <dgm:spPr/>
    </dgm:pt>
    <dgm:pt modelId="{21B39C0F-4D52-4B8F-8837-A31E0713415D}" type="pres">
      <dgm:prSet presAssocID="{7B8BABEB-194A-4308-9F81-824FFC7D7884}" presName="matrix" presStyleCnt="0"/>
      <dgm:spPr/>
    </dgm:pt>
    <dgm:pt modelId="{35987C54-480D-492E-B9BA-28A96A101163}" type="pres">
      <dgm:prSet presAssocID="{7B8BABEB-194A-4308-9F81-824FFC7D7884}" presName="tile1" presStyleLbl="node1" presStyleIdx="0" presStyleCnt="4" custLinFactNeighborX="-77910" custLinFactNeighborY="-3526"/>
      <dgm:spPr/>
    </dgm:pt>
    <dgm:pt modelId="{34ADD73D-7820-4F12-9483-6A437DDAF474}" type="pres">
      <dgm:prSet presAssocID="{7B8BABEB-194A-4308-9F81-824FFC7D7884}" presName="tile1text" presStyleLbl="node1" presStyleIdx="0" presStyleCnt="4">
        <dgm:presLayoutVars>
          <dgm:chMax val="0"/>
          <dgm:chPref val="0"/>
          <dgm:bulletEnabled val="1"/>
        </dgm:presLayoutVars>
      </dgm:prSet>
      <dgm:spPr/>
    </dgm:pt>
    <dgm:pt modelId="{EE09D0C6-8D53-494D-8339-56BC3738819F}" type="pres">
      <dgm:prSet presAssocID="{7B8BABEB-194A-4308-9F81-824FFC7D7884}" presName="tile2" presStyleLbl="node1" presStyleIdx="1" presStyleCnt="4"/>
      <dgm:spPr/>
    </dgm:pt>
    <dgm:pt modelId="{F2927D8C-D482-4A40-A046-B2073D2F61CD}" type="pres">
      <dgm:prSet presAssocID="{7B8BABEB-194A-4308-9F81-824FFC7D7884}" presName="tile2text" presStyleLbl="node1" presStyleIdx="1" presStyleCnt="4">
        <dgm:presLayoutVars>
          <dgm:chMax val="0"/>
          <dgm:chPref val="0"/>
          <dgm:bulletEnabled val="1"/>
        </dgm:presLayoutVars>
      </dgm:prSet>
      <dgm:spPr/>
    </dgm:pt>
    <dgm:pt modelId="{A423DC7D-1B62-4455-B620-53B26F53ED8A}" type="pres">
      <dgm:prSet presAssocID="{7B8BABEB-194A-4308-9F81-824FFC7D7884}" presName="tile3" presStyleLbl="node1" presStyleIdx="2" presStyleCnt="4"/>
      <dgm:spPr/>
    </dgm:pt>
    <dgm:pt modelId="{8DED4100-4FF4-4480-8782-A725A8725A37}" type="pres">
      <dgm:prSet presAssocID="{7B8BABEB-194A-4308-9F81-824FFC7D7884}" presName="tile3text" presStyleLbl="node1" presStyleIdx="2" presStyleCnt="4">
        <dgm:presLayoutVars>
          <dgm:chMax val="0"/>
          <dgm:chPref val="0"/>
          <dgm:bulletEnabled val="1"/>
        </dgm:presLayoutVars>
      </dgm:prSet>
      <dgm:spPr/>
    </dgm:pt>
    <dgm:pt modelId="{1B86630E-1FEE-4EF9-865F-02C6F1BB2F0C}" type="pres">
      <dgm:prSet presAssocID="{7B8BABEB-194A-4308-9F81-824FFC7D7884}" presName="tile4" presStyleLbl="node1" presStyleIdx="3" presStyleCnt="4" custLinFactNeighborY="0"/>
      <dgm:spPr/>
    </dgm:pt>
    <dgm:pt modelId="{4D1CCEA4-B7F2-4411-A019-A9026E39575F}" type="pres">
      <dgm:prSet presAssocID="{7B8BABEB-194A-4308-9F81-824FFC7D7884}" presName="tile4text" presStyleLbl="node1" presStyleIdx="3" presStyleCnt="4">
        <dgm:presLayoutVars>
          <dgm:chMax val="0"/>
          <dgm:chPref val="0"/>
          <dgm:bulletEnabled val="1"/>
        </dgm:presLayoutVars>
      </dgm:prSet>
      <dgm:spPr/>
    </dgm:pt>
    <dgm:pt modelId="{D0F2B101-D994-48F8-88CD-13022BB2621A}" type="pres">
      <dgm:prSet presAssocID="{7B8BABEB-194A-4308-9F81-824FFC7D7884}" presName="centerTile" presStyleLbl="fgShp" presStyleIdx="0" presStyleCnt="1">
        <dgm:presLayoutVars>
          <dgm:chMax val="0"/>
          <dgm:chPref val="0"/>
        </dgm:presLayoutVars>
      </dgm:prSet>
      <dgm:spPr/>
    </dgm:pt>
  </dgm:ptLst>
  <dgm:cxnLst>
    <dgm:cxn modelId="{F8CF1427-5416-4E2C-87F4-A6FF5BAEE898}" srcId="{5968F822-2567-4EA5-ACEA-087CE4064CA5}" destId="{84281139-26C3-4C82-AD87-8B8049E7CF3B}" srcOrd="3" destOrd="0" parTransId="{47008457-0312-4120-A0CE-2C3C0EE6ED59}" sibTransId="{8C8BD516-10F1-4721-9339-D7E37E0B3241}"/>
    <dgm:cxn modelId="{8A888D3B-AD28-4C51-B19E-24134B016BAE}" type="presOf" srcId="{B75122D5-36CD-47EB-8521-5E5F447F4E82}" destId="{A423DC7D-1B62-4455-B620-53B26F53ED8A}" srcOrd="0" destOrd="0" presId="urn:microsoft.com/office/officeart/2005/8/layout/matrix1"/>
    <dgm:cxn modelId="{6C80B63F-7437-4FFB-9120-79B01A0E22A8}" type="presOf" srcId="{5968F822-2567-4EA5-ACEA-087CE4064CA5}" destId="{D0F2B101-D994-48F8-88CD-13022BB2621A}" srcOrd="0" destOrd="0" presId="urn:microsoft.com/office/officeart/2005/8/layout/matrix1"/>
    <dgm:cxn modelId="{B8D2D45F-CBEC-4BB8-AEED-0D0DBFB94B50}" type="presOf" srcId="{84281139-26C3-4C82-AD87-8B8049E7CF3B}" destId="{4D1CCEA4-B7F2-4411-A019-A9026E39575F}" srcOrd="1" destOrd="0" presId="urn:microsoft.com/office/officeart/2005/8/layout/matrix1"/>
    <dgm:cxn modelId="{7D0C3864-084A-48AC-8D1E-EC1D677F42D0}" type="presOf" srcId="{B4348A3E-BC9B-46E2-9E12-693B693D27BE}" destId="{35987C54-480D-492E-B9BA-28A96A101163}" srcOrd="0" destOrd="0" presId="urn:microsoft.com/office/officeart/2005/8/layout/matrix1"/>
    <dgm:cxn modelId="{64F00E65-F6E7-4D49-B8A0-5B512BAD6513}" srcId="{5968F822-2567-4EA5-ACEA-087CE4064CA5}" destId="{B75122D5-36CD-47EB-8521-5E5F447F4E82}" srcOrd="2" destOrd="0" parTransId="{0F41400A-7F64-45F1-A1BB-253A5C356494}" sibTransId="{846B6FC6-9EF9-4826-B1CC-92BAAEE97213}"/>
    <dgm:cxn modelId="{4F7D997F-A87C-493B-8473-2693050D4A10}" type="presOf" srcId="{34D571E6-1F87-4023-A2DE-DF4078288523}" destId="{F2927D8C-D482-4A40-A046-B2073D2F61CD}" srcOrd="1" destOrd="0" presId="urn:microsoft.com/office/officeart/2005/8/layout/matrix1"/>
    <dgm:cxn modelId="{E8183096-D2B0-4FC1-BE68-7816AC4B9E75}" type="presOf" srcId="{7B8BABEB-194A-4308-9F81-824FFC7D7884}" destId="{AC08B103-F93D-4C0A-B71E-73D652070E22}" srcOrd="0" destOrd="0" presId="urn:microsoft.com/office/officeart/2005/8/layout/matrix1"/>
    <dgm:cxn modelId="{2A8F849C-21A6-4D89-B753-52B14A1E135B}" type="presOf" srcId="{B75122D5-36CD-47EB-8521-5E5F447F4E82}" destId="{8DED4100-4FF4-4480-8782-A725A8725A37}" srcOrd="1" destOrd="0" presId="urn:microsoft.com/office/officeart/2005/8/layout/matrix1"/>
    <dgm:cxn modelId="{0519289D-CD77-4013-94B3-A9D224B93DBA}" srcId="{5968F822-2567-4EA5-ACEA-087CE4064CA5}" destId="{34D571E6-1F87-4023-A2DE-DF4078288523}" srcOrd="1" destOrd="0" parTransId="{B1763116-373F-4A34-9465-C914B8F2BC2B}" sibTransId="{D4E3AF17-40E4-4050-8BEA-9E9598059872}"/>
    <dgm:cxn modelId="{E68070B4-D996-4744-9FAF-71633AAB2B62}" srcId="{5968F822-2567-4EA5-ACEA-087CE4064CA5}" destId="{B4348A3E-BC9B-46E2-9E12-693B693D27BE}" srcOrd="0" destOrd="0" parTransId="{8171AD34-88A7-4D95-AFE1-BF3DA828FC78}" sibTransId="{0FA4A297-0537-4D2D-AF2C-942A910347C5}"/>
    <dgm:cxn modelId="{3D786EC0-A5A6-4E1E-BBAA-5B275D3DC24E}" type="presOf" srcId="{84281139-26C3-4C82-AD87-8B8049E7CF3B}" destId="{1B86630E-1FEE-4EF9-865F-02C6F1BB2F0C}" srcOrd="0" destOrd="0" presId="urn:microsoft.com/office/officeart/2005/8/layout/matrix1"/>
    <dgm:cxn modelId="{050518C8-E895-4C78-8A14-5B3BFBC0B530}" srcId="{7B8BABEB-194A-4308-9F81-824FFC7D7884}" destId="{5968F822-2567-4EA5-ACEA-087CE4064CA5}" srcOrd="0" destOrd="0" parTransId="{9AA2D53F-9D8D-4B70-8C99-64EE32FCF80F}" sibTransId="{CF9AC562-61DD-4E9E-A59D-6A100010AB4A}"/>
    <dgm:cxn modelId="{726A41E2-B47E-437A-BA86-12F5C1E68716}" type="presOf" srcId="{B4348A3E-BC9B-46E2-9E12-693B693D27BE}" destId="{34ADD73D-7820-4F12-9483-6A437DDAF474}" srcOrd="1" destOrd="0" presId="urn:microsoft.com/office/officeart/2005/8/layout/matrix1"/>
    <dgm:cxn modelId="{38645EE5-544E-4095-9AD0-C15E4E7CD7B9}" type="presOf" srcId="{34D571E6-1F87-4023-A2DE-DF4078288523}" destId="{EE09D0C6-8D53-494D-8339-56BC3738819F}" srcOrd="0" destOrd="0" presId="urn:microsoft.com/office/officeart/2005/8/layout/matrix1"/>
    <dgm:cxn modelId="{E4294CDE-F67B-428C-86F4-466F17E790BA}" type="presParOf" srcId="{AC08B103-F93D-4C0A-B71E-73D652070E22}" destId="{21B39C0F-4D52-4B8F-8837-A31E0713415D}" srcOrd="0" destOrd="0" presId="urn:microsoft.com/office/officeart/2005/8/layout/matrix1"/>
    <dgm:cxn modelId="{218D49AE-1468-43D1-A02A-9B7349146ABD}" type="presParOf" srcId="{21B39C0F-4D52-4B8F-8837-A31E0713415D}" destId="{35987C54-480D-492E-B9BA-28A96A101163}" srcOrd="0" destOrd="0" presId="urn:microsoft.com/office/officeart/2005/8/layout/matrix1"/>
    <dgm:cxn modelId="{8451E8D4-3648-422B-9B96-87CFA8B1B0A6}" type="presParOf" srcId="{21B39C0F-4D52-4B8F-8837-A31E0713415D}" destId="{34ADD73D-7820-4F12-9483-6A437DDAF474}" srcOrd="1" destOrd="0" presId="urn:microsoft.com/office/officeart/2005/8/layout/matrix1"/>
    <dgm:cxn modelId="{AB9C8CDC-190B-4CA6-813A-F20BCB888EE5}" type="presParOf" srcId="{21B39C0F-4D52-4B8F-8837-A31E0713415D}" destId="{EE09D0C6-8D53-494D-8339-56BC3738819F}" srcOrd="2" destOrd="0" presId="urn:microsoft.com/office/officeart/2005/8/layout/matrix1"/>
    <dgm:cxn modelId="{CCF2ACDC-2CFC-40FF-B940-AA405B896A5C}" type="presParOf" srcId="{21B39C0F-4D52-4B8F-8837-A31E0713415D}" destId="{F2927D8C-D482-4A40-A046-B2073D2F61CD}" srcOrd="3" destOrd="0" presId="urn:microsoft.com/office/officeart/2005/8/layout/matrix1"/>
    <dgm:cxn modelId="{34D49C25-7887-4F05-B489-1D1C179069A5}" type="presParOf" srcId="{21B39C0F-4D52-4B8F-8837-A31E0713415D}" destId="{A423DC7D-1B62-4455-B620-53B26F53ED8A}" srcOrd="4" destOrd="0" presId="urn:microsoft.com/office/officeart/2005/8/layout/matrix1"/>
    <dgm:cxn modelId="{55E7E9D8-9814-46BC-A527-A7FE3673F0CE}" type="presParOf" srcId="{21B39C0F-4D52-4B8F-8837-A31E0713415D}" destId="{8DED4100-4FF4-4480-8782-A725A8725A37}" srcOrd="5" destOrd="0" presId="urn:microsoft.com/office/officeart/2005/8/layout/matrix1"/>
    <dgm:cxn modelId="{84DF13B6-CED5-4E6A-B471-4A4F6BE251EB}" type="presParOf" srcId="{21B39C0F-4D52-4B8F-8837-A31E0713415D}" destId="{1B86630E-1FEE-4EF9-865F-02C6F1BB2F0C}" srcOrd="6" destOrd="0" presId="urn:microsoft.com/office/officeart/2005/8/layout/matrix1"/>
    <dgm:cxn modelId="{92443989-B789-4866-BCCD-BB667B78DA72}" type="presParOf" srcId="{21B39C0F-4D52-4B8F-8837-A31E0713415D}" destId="{4D1CCEA4-B7F2-4411-A019-A9026E39575F}" srcOrd="7" destOrd="0" presId="urn:microsoft.com/office/officeart/2005/8/layout/matrix1"/>
    <dgm:cxn modelId="{41474D01-A0C4-4DDC-87D8-4DD78F8871B2}" type="presParOf" srcId="{AC08B103-F93D-4C0A-B71E-73D652070E22}" destId="{D0F2B101-D994-48F8-88CD-13022BB2621A}"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47C494-44EC-446E-83C8-D238F140E207}"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935AF5D8-6433-4423-973D-6EE4E126D15F}">
      <dgm:prSet phldrT="[Text]"/>
      <dgm:spPr/>
      <dgm:t>
        <a:bodyPr/>
        <a:lstStyle/>
        <a:p>
          <a:r>
            <a:rPr lang="en-US" dirty="0"/>
            <a:t>PMS</a:t>
          </a:r>
        </a:p>
      </dgm:t>
    </dgm:pt>
    <dgm:pt modelId="{CD9B1C49-5392-401C-BB4E-40677EB28243}" type="parTrans" cxnId="{B0CCC6CD-E456-4F23-A0CB-3B8840791E9A}">
      <dgm:prSet/>
      <dgm:spPr/>
      <dgm:t>
        <a:bodyPr/>
        <a:lstStyle/>
        <a:p>
          <a:endParaRPr lang="en-US"/>
        </a:p>
      </dgm:t>
    </dgm:pt>
    <dgm:pt modelId="{A7906D45-E5BA-4A10-8A46-FCB623F7572E}" type="sibTrans" cxnId="{B0CCC6CD-E456-4F23-A0CB-3B8840791E9A}">
      <dgm:prSet/>
      <dgm:spPr/>
      <dgm:t>
        <a:bodyPr/>
        <a:lstStyle/>
        <a:p>
          <a:endParaRPr lang="en-US"/>
        </a:p>
      </dgm:t>
    </dgm:pt>
    <dgm:pt modelId="{2B8C1B63-7104-4766-874B-FC20A2A301C9}">
      <dgm:prSet phldrT="[Text]"/>
      <dgm:spPr/>
      <dgm:t>
        <a:bodyPr/>
        <a:lstStyle/>
        <a:p>
          <a:r>
            <a:rPr lang="en-US" dirty="0"/>
            <a:t>Passenger management system</a:t>
          </a:r>
        </a:p>
      </dgm:t>
    </dgm:pt>
    <dgm:pt modelId="{1885A464-5228-4662-BE8C-8350D6A9793C}" type="parTrans" cxnId="{E7029E64-A2E7-4E50-ACF5-1A17EE641067}">
      <dgm:prSet/>
      <dgm:spPr/>
      <dgm:t>
        <a:bodyPr/>
        <a:lstStyle/>
        <a:p>
          <a:endParaRPr lang="en-US"/>
        </a:p>
      </dgm:t>
    </dgm:pt>
    <dgm:pt modelId="{0CC290AA-81FF-435B-943B-7477B29DC69E}" type="sibTrans" cxnId="{E7029E64-A2E7-4E50-ACF5-1A17EE641067}">
      <dgm:prSet/>
      <dgm:spPr/>
      <dgm:t>
        <a:bodyPr/>
        <a:lstStyle/>
        <a:p>
          <a:endParaRPr lang="en-US"/>
        </a:p>
      </dgm:t>
    </dgm:pt>
    <dgm:pt modelId="{F848CF7A-88D7-4B40-8D84-6AB95CF9FD4D}">
      <dgm:prSet phldrT="[Text]"/>
      <dgm:spPr/>
      <dgm:t>
        <a:bodyPr/>
        <a:lstStyle/>
        <a:p>
          <a:r>
            <a:rPr lang="en-US" dirty="0"/>
            <a:t>ERP</a:t>
          </a:r>
        </a:p>
      </dgm:t>
    </dgm:pt>
    <dgm:pt modelId="{1DDAF0B4-6505-4A54-AF1B-7BB2C048C410}" type="parTrans" cxnId="{0EBA5634-A527-4B6B-B4BA-1321BF7BCB6D}">
      <dgm:prSet/>
      <dgm:spPr/>
      <dgm:t>
        <a:bodyPr/>
        <a:lstStyle/>
        <a:p>
          <a:endParaRPr lang="en-US"/>
        </a:p>
      </dgm:t>
    </dgm:pt>
    <dgm:pt modelId="{6D04BD04-F3FB-4F9F-A51C-6FC17E140FE7}" type="sibTrans" cxnId="{0EBA5634-A527-4B6B-B4BA-1321BF7BCB6D}">
      <dgm:prSet/>
      <dgm:spPr/>
      <dgm:t>
        <a:bodyPr/>
        <a:lstStyle/>
        <a:p>
          <a:endParaRPr lang="en-US"/>
        </a:p>
      </dgm:t>
    </dgm:pt>
    <dgm:pt modelId="{CC69B0EB-D1F7-43CA-849E-7B403362FE05}">
      <dgm:prSet phldrT="[Text]"/>
      <dgm:spPr/>
      <dgm:t>
        <a:bodyPr/>
        <a:lstStyle/>
        <a:p>
          <a:r>
            <a:rPr lang="en-US" dirty="0"/>
            <a:t>Enterprise resource allocation</a:t>
          </a:r>
        </a:p>
      </dgm:t>
    </dgm:pt>
    <dgm:pt modelId="{3D075ACC-9110-4899-9407-C76E158F9A41}" type="parTrans" cxnId="{0BDED175-8CD7-4F9B-AB7B-687CDA6CAB95}">
      <dgm:prSet/>
      <dgm:spPr/>
      <dgm:t>
        <a:bodyPr/>
        <a:lstStyle/>
        <a:p>
          <a:endParaRPr lang="en-US"/>
        </a:p>
      </dgm:t>
    </dgm:pt>
    <dgm:pt modelId="{D033A2EE-7D5D-4147-A899-F6CDC5E18690}" type="sibTrans" cxnId="{0BDED175-8CD7-4F9B-AB7B-687CDA6CAB95}">
      <dgm:prSet/>
      <dgm:spPr/>
      <dgm:t>
        <a:bodyPr/>
        <a:lstStyle/>
        <a:p>
          <a:endParaRPr lang="en-US"/>
        </a:p>
      </dgm:t>
    </dgm:pt>
    <dgm:pt modelId="{1B232647-1FA1-469F-913F-4A3EFA25B5E4}">
      <dgm:prSet phldrT="[Text]"/>
      <dgm:spPr/>
      <dgm:t>
        <a:bodyPr/>
        <a:lstStyle/>
        <a:p>
          <a:r>
            <a:rPr lang="en-US" dirty="0"/>
            <a:t>EMS</a:t>
          </a:r>
        </a:p>
      </dgm:t>
    </dgm:pt>
    <dgm:pt modelId="{E779AF34-C6A8-42F2-9CEC-E4EF9ECE48EE}" type="parTrans" cxnId="{563EA7CD-589E-4007-84B0-A08545C2E991}">
      <dgm:prSet/>
      <dgm:spPr/>
      <dgm:t>
        <a:bodyPr/>
        <a:lstStyle/>
        <a:p>
          <a:endParaRPr lang="en-US"/>
        </a:p>
      </dgm:t>
    </dgm:pt>
    <dgm:pt modelId="{E33F9282-B837-4327-A8EB-82E231924D9A}" type="sibTrans" cxnId="{563EA7CD-589E-4007-84B0-A08545C2E991}">
      <dgm:prSet/>
      <dgm:spPr/>
      <dgm:t>
        <a:bodyPr/>
        <a:lstStyle/>
        <a:p>
          <a:endParaRPr lang="en-US"/>
        </a:p>
      </dgm:t>
    </dgm:pt>
    <dgm:pt modelId="{4420FB19-4896-4482-ACC3-A78DAC5D735F}">
      <dgm:prSet phldrT="[Text]"/>
      <dgm:spPr/>
      <dgm:t>
        <a:bodyPr/>
        <a:lstStyle/>
        <a:p>
          <a:r>
            <a:rPr lang="en-US" dirty="0"/>
            <a:t>Emergency management system</a:t>
          </a:r>
        </a:p>
      </dgm:t>
    </dgm:pt>
    <dgm:pt modelId="{2DF219B5-815E-41E1-8DA7-B5F3CEBA525A}" type="parTrans" cxnId="{871543E2-2F53-449C-9728-BEE67E0F0CC0}">
      <dgm:prSet/>
      <dgm:spPr/>
      <dgm:t>
        <a:bodyPr/>
        <a:lstStyle/>
        <a:p>
          <a:endParaRPr lang="en-US"/>
        </a:p>
      </dgm:t>
    </dgm:pt>
    <dgm:pt modelId="{D3F8F344-118A-45A6-9BD6-3B85401BBDDA}" type="sibTrans" cxnId="{871543E2-2F53-449C-9728-BEE67E0F0CC0}">
      <dgm:prSet/>
      <dgm:spPr/>
      <dgm:t>
        <a:bodyPr/>
        <a:lstStyle/>
        <a:p>
          <a:endParaRPr lang="en-US"/>
        </a:p>
      </dgm:t>
    </dgm:pt>
    <dgm:pt modelId="{9939DED6-A4E1-46E0-96BF-4D21774D0968}" type="pres">
      <dgm:prSet presAssocID="{D547C494-44EC-446E-83C8-D238F140E207}" presName="linearFlow" presStyleCnt="0">
        <dgm:presLayoutVars>
          <dgm:dir/>
          <dgm:animLvl val="lvl"/>
          <dgm:resizeHandles val="exact"/>
        </dgm:presLayoutVars>
      </dgm:prSet>
      <dgm:spPr/>
    </dgm:pt>
    <dgm:pt modelId="{7FB7C011-D77B-4A03-BFAA-FA10A63CB8E6}" type="pres">
      <dgm:prSet presAssocID="{935AF5D8-6433-4423-973D-6EE4E126D15F}" presName="composite" presStyleCnt="0"/>
      <dgm:spPr/>
    </dgm:pt>
    <dgm:pt modelId="{135BFAF1-F6D3-424A-A1FD-0AB20202F904}" type="pres">
      <dgm:prSet presAssocID="{935AF5D8-6433-4423-973D-6EE4E126D15F}" presName="parentText" presStyleLbl="alignNode1" presStyleIdx="0" presStyleCnt="3">
        <dgm:presLayoutVars>
          <dgm:chMax val="1"/>
          <dgm:bulletEnabled val="1"/>
        </dgm:presLayoutVars>
      </dgm:prSet>
      <dgm:spPr/>
    </dgm:pt>
    <dgm:pt modelId="{D3AA9203-4FE4-4068-AD7C-9E05BC90CBF0}" type="pres">
      <dgm:prSet presAssocID="{935AF5D8-6433-4423-973D-6EE4E126D15F}" presName="descendantText" presStyleLbl="alignAcc1" presStyleIdx="0" presStyleCnt="3" custLinFactNeighborX="-184" custLinFactNeighborY="12397">
        <dgm:presLayoutVars>
          <dgm:bulletEnabled val="1"/>
        </dgm:presLayoutVars>
      </dgm:prSet>
      <dgm:spPr/>
    </dgm:pt>
    <dgm:pt modelId="{3D2C3FB4-ECA9-4093-B018-1E6C00009EC6}" type="pres">
      <dgm:prSet presAssocID="{A7906D45-E5BA-4A10-8A46-FCB623F7572E}" presName="sp" presStyleCnt="0"/>
      <dgm:spPr/>
    </dgm:pt>
    <dgm:pt modelId="{6BC0D6B4-A169-4631-90F0-3099E4F3C2C9}" type="pres">
      <dgm:prSet presAssocID="{F848CF7A-88D7-4B40-8D84-6AB95CF9FD4D}" presName="composite" presStyleCnt="0"/>
      <dgm:spPr/>
    </dgm:pt>
    <dgm:pt modelId="{C4D620EE-6D99-4D5D-A077-90BFC121B792}" type="pres">
      <dgm:prSet presAssocID="{F848CF7A-88D7-4B40-8D84-6AB95CF9FD4D}" presName="parentText" presStyleLbl="alignNode1" presStyleIdx="1" presStyleCnt="3">
        <dgm:presLayoutVars>
          <dgm:chMax val="1"/>
          <dgm:bulletEnabled val="1"/>
        </dgm:presLayoutVars>
      </dgm:prSet>
      <dgm:spPr/>
    </dgm:pt>
    <dgm:pt modelId="{6C3A5731-D487-4279-8CCD-6B85B7CF9AEC}" type="pres">
      <dgm:prSet presAssocID="{F848CF7A-88D7-4B40-8D84-6AB95CF9FD4D}" presName="descendantText" presStyleLbl="alignAcc1" presStyleIdx="1" presStyleCnt="3">
        <dgm:presLayoutVars>
          <dgm:bulletEnabled val="1"/>
        </dgm:presLayoutVars>
      </dgm:prSet>
      <dgm:spPr/>
    </dgm:pt>
    <dgm:pt modelId="{1E85491E-B347-448E-A2AA-4A6B1A87B040}" type="pres">
      <dgm:prSet presAssocID="{6D04BD04-F3FB-4F9F-A51C-6FC17E140FE7}" presName="sp" presStyleCnt="0"/>
      <dgm:spPr/>
    </dgm:pt>
    <dgm:pt modelId="{A7A87232-2342-4BAA-B06D-19F4913A57A2}" type="pres">
      <dgm:prSet presAssocID="{1B232647-1FA1-469F-913F-4A3EFA25B5E4}" presName="composite" presStyleCnt="0"/>
      <dgm:spPr/>
    </dgm:pt>
    <dgm:pt modelId="{150C1825-799B-40FE-98E0-518889055CB7}" type="pres">
      <dgm:prSet presAssocID="{1B232647-1FA1-469F-913F-4A3EFA25B5E4}" presName="parentText" presStyleLbl="alignNode1" presStyleIdx="2" presStyleCnt="3">
        <dgm:presLayoutVars>
          <dgm:chMax val="1"/>
          <dgm:bulletEnabled val="1"/>
        </dgm:presLayoutVars>
      </dgm:prSet>
      <dgm:spPr/>
    </dgm:pt>
    <dgm:pt modelId="{044C0CEF-6FDC-4990-8991-284F89FCFFA6}" type="pres">
      <dgm:prSet presAssocID="{1B232647-1FA1-469F-913F-4A3EFA25B5E4}" presName="descendantText" presStyleLbl="alignAcc1" presStyleIdx="2" presStyleCnt="3">
        <dgm:presLayoutVars>
          <dgm:bulletEnabled val="1"/>
        </dgm:presLayoutVars>
      </dgm:prSet>
      <dgm:spPr/>
    </dgm:pt>
  </dgm:ptLst>
  <dgm:cxnLst>
    <dgm:cxn modelId="{0EBA5634-A527-4B6B-B4BA-1321BF7BCB6D}" srcId="{D547C494-44EC-446E-83C8-D238F140E207}" destId="{F848CF7A-88D7-4B40-8D84-6AB95CF9FD4D}" srcOrd="1" destOrd="0" parTransId="{1DDAF0B4-6505-4A54-AF1B-7BB2C048C410}" sibTransId="{6D04BD04-F3FB-4F9F-A51C-6FC17E140FE7}"/>
    <dgm:cxn modelId="{2A2D355E-047D-4077-87B1-84B6020BF033}" type="presOf" srcId="{D547C494-44EC-446E-83C8-D238F140E207}" destId="{9939DED6-A4E1-46E0-96BF-4D21774D0968}" srcOrd="0" destOrd="0" presId="urn:microsoft.com/office/officeart/2005/8/layout/chevron2"/>
    <dgm:cxn modelId="{E7029E64-A2E7-4E50-ACF5-1A17EE641067}" srcId="{935AF5D8-6433-4423-973D-6EE4E126D15F}" destId="{2B8C1B63-7104-4766-874B-FC20A2A301C9}" srcOrd="0" destOrd="0" parTransId="{1885A464-5228-4662-BE8C-8350D6A9793C}" sibTransId="{0CC290AA-81FF-435B-943B-7477B29DC69E}"/>
    <dgm:cxn modelId="{74B6274B-F639-44AD-9CF3-8B3D9B24B969}" type="presOf" srcId="{4420FB19-4896-4482-ACC3-A78DAC5D735F}" destId="{044C0CEF-6FDC-4990-8991-284F89FCFFA6}" srcOrd="0" destOrd="0" presId="urn:microsoft.com/office/officeart/2005/8/layout/chevron2"/>
    <dgm:cxn modelId="{66D2D74B-575E-4C32-B60E-8A81F2302CA6}" type="presOf" srcId="{1B232647-1FA1-469F-913F-4A3EFA25B5E4}" destId="{150C1825-799B-40FE-98E0-518889055CB7}" srcOrd="0" destOrd="0" presId="urn:microsoft.com/office/officeart/2005/8/layout/chevron2"/>
    <dgm:cxn modelId="{0BDED175-8CD7-4F9B-AB7B-687CDA6CAB95}" srcId="{F848CF7A-88D7-4B40-8D84-6AB95CF9FD4D}" destId="{CC69B0EB-D1F7-43CA-849E-7B403362FE05}" srcOrd="0" destOrd="0" parTransId="{3D075ACC-9110-4899-9407-C76E158F9A41}" sibTransId="{D033A2EE-7D5D-4147-A899-F6CDC5E18690}"/>
    <dgm:cxn modelId="{FADFB180-D1F9-4D73-81EB-855FC4B45259}" type="presOf" srcId="{F848CF7A-88D7-4B40-8D84-6AB95CF9FD4D}" destId="{C4D620EE-6D99-4D5D-A077-90BFC121B792}" srcOrd="0" destOrd="0" presId="urn:microsoft.com/office/officeart/2005/8/layout/chevron2"/>
    <dgm:cxn modelId="{D0182384-80BC-46B1-A773-B374AD1510A4}" type="presOf" srcId="{CC69B0EB-D1F7-43CA-849E-7B403362FE05}" destId="{6C3A5731-D487-4279-8CCD-6B85B7CF9AEC}" srcOrd="0" destOrd="0" presId="urn:microsoft.com/office/officeart/2005/8/layout/chevron2"/>
    <dgm:cxn modelId="{F22D0E98-F9F9-4236-BC18-CBB5E7E674A1}" type="presOf" srcId="{2B8C1B63-7104-4766-874B-FC20A2A301C9}" destId="{D3AA9203-4FE4-4068-AD7C-9E05BC90CBF0}" srcOrd="0" destOrd="0" presId="urn:microsoft.com/office/officeart/2005/8/layout/chevron2"/>
    <dgm:cxn modelId="{563EA7CD-589E-4007-84B0-A08545C2E991}" srcId="{D547C494-44EC-446E-83C8-D238F140E207}" destId="{1B232647-1FA1-469F-913F-4A3EFA25B5E4}" srcOrd="2" destOrd="0" parTransId="{E779AF34-C6A8-42F2-9CEC-E4EF9ECE48EE}" sibTransId="{E33F9282-B837-4327-A8EB-82E231924D9A}"/>
    <dgm:cxn modelId="{B0CCC6CD-E456-4F23-A0CB-3B8840791E9A}" srcId="{D547C494-44EC-446E-83C8-D238F140E207}" destId="{935AF5D8-6433-4423-973D-6EE4E126D15F}" srcOrd="0" destOrd="0" parTransId="{CD9B1C49-5392-401C-BB4E-40677EB28243}" sibTransId="{A7906D45-E5BA-4A10-8A46-FCB623F7572E}"/>
    <dgm:cxn modelId="{AB75DBDA-58CC-4F91-B23E-4A54229772D6}" type="presOf" srcId="{935AF5D8-6433-4423-973D-6EE4E126D15F}" destId="{135BFAF1-F6D3-424A-A1FD-0AB20202F904}" srcOrd="0" destOrd="0" presId="urn:microsoft.com/office/officeart/2005/8/layout/chevron2"/>
    <dgm:cxn modelId="{871543E2-2F53-449C-9728-BEE67E0F0CC0}" srcId="{1B232647-1FA1-469F-913F-4A3EFA25B5E4}" destId="{4420FB19-4896-4482-ACC3-A78DAC5D735F}" srcOrd="0" destOrd="0" parTransId="{2DF219B5-815E-41E1-8DA7-B5F3CEBA525A}" sibTransId="{D3F8F344-118A-45A6-9BD6-3B85401BBDDA}"/>
    <dgm:cxn modelId="{103EE9DD-FAB7-4AA6-A412-C403958745BE}" type="presParOf" srcId="{9939DED6-A4E1-46E0-96BF-4D21774D0968}" destId="{7FB7C011-D77B-4A03-BFAA-FA10A63CB8E6}" srcOrd="0" destOrd="0" presId="urn:microsoft.com/office/officeart/2005/8/layout/chevron2"/>
    <dgm:cxn modelId="{7F50A7A1-EA55-49A0-92C6-FCC35F232B58}" type="presParOf" srcId="{7FB7C011-D77B-4A03-BFAA-FA10A63CB8E6}" destId="{135BFAF1-F6D3-424A-A1FD-0AB20202F904}" srcOrd="0" destOrd="0" presId="urn:microsoft.com/office/officeart/2005/8/layout/chevron2"/>
    <dgm:cxn modelId="{7ECBB552-D2AC-4378-9AE4-5523DCA014C4}" type="presParOf" srcId="{7FB7C011-D77B-4A03-BFAA-FA10A63CB8E6}" destId="{D3AA9203-4FE4-4068-AD7C-9E05BC90CBF0}" srcOrd="1" destOrd="0" presId="urn:microsoft.com/office/officeart/2005/8/layout/chevron2"/>
    <dgm:cxn modelId="{9FEBE033-3D77-4DFD-ADE5-6F969C529301}" type="presParOf" srcId="{9939DED6-A4E1-46E0-96BF-4D21774D0968}" destId="{3D2C3FB4-ECA9-4093-B018-1E6C00009EC6}" srcOrd="1" destOrd="0" presId="urn:microsoft.com/office/officeart/2005/8/layout/chevron2"/>
    <dgm:cxn modelId="{63D811B1-955B-4734-9B7F-36D32FD3FBCC}" type="presParOf" srcId="{9939DED6-A4E1-46E0-96BF-4D21774D0968}" destId="{6BC0D6B4-A169-4631-90F0-3099E4F3C2C9}" srcOrd="2" destOrd="0" presId="urn:microsoft.com/office/officeart/2005/8/layout/chevron2"/>
    <dgm:cxn modelId="{61EEA212-A168-449E-8B62-7C1CA7E92707}" type="presParOf" srcId="{6BC0D6B4-A169-4631-90F0-3099E4F3C2C9}" destId="{C4D620EE-6D99-4D5D-A077-90BFC121B792}" srcOrd="0" destOrd="0" presId="urn:microsoft.com/office/officeart/2005/8/layout/chevron2"/>
    <dgm:cxn modelId="{C8F82224-CCA7-4196-8C4C-D5A9F0091F59}" type="presParOf" srcId="{6BC0D6B4-A169-4631-90F0-3099E4F3C2C9}" destId="{6C3A5731-D487-4279-8CCD-6B85B7CF9AEC}" srcOrd="1" destOrd="0" presId="urn:microsoft.com/office/officeart/2005/8/layout/chevron2"/>
    <dgm:cxn modelId="{0156E6E8-8AE8-4236-8A17-E5B5F8F54537}" type="presParOf" srcId="{9939DED6-A4E1-46E0-96BF-4D21774D0968}" destId="{1E85491E-B347-448E-A2AA-4A6B1A87B040}" srcOrd="3" destOrd="0" presId="urn:microsoft.com/office/officeart/2005/8/layout/chevron2"/>
    <dgm:cxn modelId="{209ECEAE-66C1-4BFD-BFA7-FA51DE0AA33A}" type="presParOf" srcId="{9939DED6-A4E1-46E0-96BF-4D21774D0968}" destId="{A7A87232-2342-4BAA-B06D-19F4913A57A2}" srcOrd="4" destOrd="0" presId="urn:microsoft.com/office/officeart/2005/8/layout/chevron2"/>
    <dgm:cxn modelId="{C4689335-D0DB-40E4-A43D-E664B9BEE4D2}" type="presParOf" srcId="{A7A87232-2342-4BAA-B06D-19F4913A57A2}" destId="{150C1825-799B-40FE-98E0-518889055CB7}" srcOrd="0" destOrd="0" presId="urn:microsoft.com/office/officeart/2005/8/layout/chevron2"/>
    <dgm:cxn modelId="{C564CE10-4249-4043-9A9A-7C642BAA1AF4}" type="presParOf" srcId="{A7A87232-2342-4BAA-B06D-19F4913A57A2}" destId="{044C0CEF-6FDC-4990-8991-284F89FCFFA6}"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74DB5D-7904-40F9-A7CF-CB2A6430B6C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C9022D3A-2C93-4500-9209-E1943AFBFBE7}">
      <dgm:prSet phldrT="[Text]"/>
      <dgm:spPr/>
      <dgm:t>
        <a:bodyPr/>
        <a:lstStyle/>
        <a:p>
          <a:r>
            <a:rPr lang="en-US" dirty="0"/>
            <a:t>HMS</a:t>
          </a:r>
        </a:p>
      </dgm:t>
    </dgm:pt>
    <dgm:pt modelId="{9472E05A-EB00-4315-BAB7-A472736B3A1F}" type="parTrans" cxnId="{BC0DDE10-ECD8-497A-B74D-66D418989360}">
      <dgm:prSet/>
      <dgm:spPr/>
      <dgm:t>
        <a:bodyPr/>
        <a:lstStyle/>
        <a:p>
          <a:endParaRPr lang="en-US"/>
        </a:p>
      </dgm:t>
    </dgm:pt>
    <dgm:pt modelId="{271DF282-192A-400C-B0B0-3E20CE0FFB39}" type="sibTrans" cxnId="{BC0DDE10-ECD8-497A-B74D-66D418989360}">
      <dgm:prSet/>
      <dgm:spPr/>
      <dgm:t>
        <a:bodyPr/>
        <a:lstStyle/>
        <a:p>
          <a:endParaRPr lang="en-US"/>
        </a:p>
      </dgm:t>
    </dgm:pt>
    <dgm:pt modelId="{A5A6F208-8642-43B6-8EC1-7B3F8F9352EC}">
      <dgm:prSet phldrT="[Text]"/>
      <dgm:spPr/>
      <dgm:t>
        <a:bodyPr/>
        <a:lstStyle/>
        <a:p>
          <a:r>
            <a:rPr lang="en-US" dirty="0"/>
            <a:t>Health management system</a:t>
          </a:r>
        </a:p>
      </dgm:t>
    </dgm:pt>
    <dgm:pt modelId="{6174417D-25B7-4029-A587-2EB6ADB46D65}" type="parTrans" cxnId="{E2696A49-8874-44FF-91C3-A7A00CD21590}">
      <dgm:prSet/>
      <dgm:spPr/>
      <dgm:t>
        <a:bodyPr/>
        <a:lstStyle/>
        <a:p>
          <a:endParaRPr lang="en-US"/>
        </a:p>
      </dgm:t>
    </dgm:pt>
    <dgm:pt modelId="{96E1E3C4-262A-4528-BBBE-5850A271B45F}" type="sibTrans" cxnId="{E2696A49-8874-44FF-91C3-A7A00CD21590}">
      <dgm:prSet/>
      <dgm:spPr/>
      <dgm:t>
        <a:bodyPr/>
        <a:lstStyle/>
        <a:p>
          <a:endParaRPr lang="en-US"/>
        </a:p>
      </dgm:t>
    </dgm:pt>
    <dgm:pt modelId="{5150784E-1E9F-4A71-BB39-579517549F00}">
      <dgm:prSet phldrT="[Text]"/>
      <dgm:spPr/>
      <dgm:t>
        <a:bodyPr/>
        <a:lstStyle/>
        <a:p>
          <a:r>
            <a:rPr lang="en-US" dirty="0"/>
            <a:t>SMA</a:t>
          </a:r>
        </a:p>
      </dgm:t>
    </dgm:pt>
    <dgm:pt modelId="{EB53DE7F-4AC5-4748-BADC-2A0DA4515249}" type="parTrans" cxnId="{FA242406-980E-4694-BB34-01ECBFBA435D}">
      <dgm:prSet/>
      <dgm:spPr/>
      <dgm:t>
        <a:bodyPr/>
        <a:lstStyle/>
        <a:p>
          <a:endParaRPr lang="en-US"/>
        </a:p>
      </dgm:t>
    </dgm:pt>
    <dgm:pt modelId="{11429465-7071-4D91-9174-ACB210097C82}" type="sibTrans" cxnId="{FA242406-980E-4694-BB34-01ECBFBA435D}">
      <dgm:prSet/>
      <dgm:spPr/>
      <dgm:t>
        <a:bodyPr/>
        <a:lstStyle/>
        <a:p>
          <a:endParaRPr lang="en-US"/>
        </a:p>
      </dgm:t>
    </dgm:pt>
    <dgm:pt modelId="{676A5F08-2E0C-43F4-832E-6BACD4D7F466}">
      <dgm:prSet phldrT="[Text]"/>
      <dgm:spPr/>
      <dgm:t>
        <a:bodyPr/>
        <a:lstStyle/>
        <a:p>
          <a:r>
            <a:rPr lang="en-US" dirty="0"/>
            <a:t>Shaheen air mobile app</a:t>
          </a:r>
        </a:p>
      </dgm:t>
    </dgm:pt>
    <dgm:pt modelId="{C724DF1C-9212-4C59-A2D5-069C5EAA41CD}" type="parTrans" cxnId="{62ED6688-E843-40DB-97BE-A51FAD267E5D}">
      <dgm:prSet/>
      <dgm:spPr/>
      <dgm:t>
        <a:bodyPr/>
        <a:lstStyle/>
        <a:p>
          <a:endParaRPr lang="en-US"/>
        </a:p>
      </dgm:t>
    </dgm:pt>
    <dgm:pt modelId="{4733F4BB-18D6-4EC4-8C0C-328265537C4A}" type="sibTrans" cxnId="{62ED6688-E843-40DB-97BE-A51FAD267E5D}">
      <dgm:prSet/>
      <dgm:spPr/>
      <dgm:t>
        <a:bodyPr/>
        <a:lstStyle/>
        <a:p>
          <a:endParaRPr lang="en-US"/>
        </a:p>
      </dgm:t>
    </dgm:pt>
    <dgm:pt modelId="{0D272188-8285-43B2-A613-7B4C8AA4C685}">
      <dgm:prSet phldrT="[Text]"/>
      <dgm:spPr/>
      <dgm:t>
        <a:bodyPr/>
        <a:lstStyle/>
        <a:p>
          <a:r>
            <a:rPr lang="en-US" dirty="0"/>
            <a:t>TMS</a:t>
          </a:r>
        </a:p>
      </dgm:t>
    </dgm:pt>
    <dgm:pt modelId="{E6B9B22F-A70A-4602-B102-A7A41C9B08D3}" type="parTrans" cxnId="{7E45B209-01F0-431D-827A-ABD7E553CD44}">
      <dgm:prSet/>
      <dgm:spPr/>
      <dgm:t>
        <a:bodyPr/>
        <a:lstStyle/>
        <a:p>
          <a:endParaRPr lang="en-US"/>
        </a:p>
      </dgm:t>
    </dgm:pt>
    <dgm:pt modelId="{867CCBFC-15F2-4F49-8757-65875113E08C}" type="sibTrans" cxnId="{7E45B209-01F0-431D-827A-ABD7E553CD44}">
      <dgm:prSet/>
      <dgm:spPr/>
      <dgm:t>
        <a:bodyPr/>
        <a:lstStyle/>
        <a:p>
          <a:endParaRPr lang="en-US"/>
        </a:p>
      </dgm:t>
    </dgm:pt>
    <dgm:pt modelId="{DF3CB2F9-9EAB-4D6F-9B3D-C273AA8EB2D2}">
      <dgm:prSet phldrT="[Text]"/>
      <dgm:spPr/>
      <dgm:t>
        <a:bodyPr/>
        <a:lstStyle/>
        <a:p>
          <a:r>
            <a:rPr lang="en-US" dirty="0"/>
            <a:t>Traffic management system</a:t>
          </a:r>
        </a:p>
      </dgm:t>
    </dgm:pt>
    <dgm:pt modelId="{707712C0-5AD7-4E40-A5E8-DBEB0BE5B83E}" type="parTrans" cxnId="{5CA262BD-E5E7-47FF-90E2-69E4E344829B}">
      <dgm:prSet/>
      <dgm:spPr/>
      <dgm:t>
        <a:bodyPr/>
        <a:lstStyle/>
        <a:p>
          <a:endParaRPr lang="en-US"/>
        </a:p>
      </dgm:t>
    </dgm:pt>
    <dgm:pt modelId="{E70E3B46-2CA8-4382-97D1-F092BAAFDF6F}" type="sibTrans" cxnId="{5CA262BD-E5E7-47FF-90E2-69E4E344829B}">
      <dgm:prSet/>
      <dgm:spPr/>
      <dgm:t>
        <a:bodyPr/>
        <a:lstStyle/>
        <a:p>
          <a:endParaRPr lang="en-US"/>
        </a:p>
      </dgm:t>
    </dgm:pt>
    <dgm:pt modelId="{21429C1F-EB41-4820-8401-0EC2FF31B54E}" type="pres">
      <dgm:prSet presAssocID="{F774DB5D-7904-40F9-A7CF-CB2A6430B6C9}" presName="linearFlow" presStyleCnt="0">
        <dgm:presLayoutVars>
          <dgm:dir/>
          <dgm:animLvl val="lvl"/>
          <dgm:resizeHandles val="exact"/>
        </dgm:presLayoutVars>
      </dgm:prSet>
      <dgm:spPr/>
    </dgm:pt>
    <dgm:pt modelId="{4AEAFAA6-435A-47DC-A92E-E62E045C99A0}" type="pres">
      <dgm:prSet presAssocID="{C9022D3A-2C93-4500-9209-E1943AFBFBE7}" presName="composite" presStyleCnt="0"/>
      <dgm:spPr/>
    </dgm:pt>
    <dgm:pt modelId="{D823BF8D-C256-41D8-876A-E97C3A0DE8D7}" type="pres">
      <dgm:prSet presAssocID="{C9022D3A-2C93-4500-9209-E1943AFBFBE7}" presName="parentText" presStyleLbl="alignNode1" presStyleIdx="0" presStyleCnt="3">
        <dgm:presLayoutVars>
          <dgm:chMax val="1"/>
          <dgm:bulletEnabled val="1"/>
        </dgm:presLayoutVars>
      </dgm:prSet>
      <dgm:spPr/>
    </dgm:pt>
    <dgm:pt modelId="{2D572B2F-9F8D-4E97-98A7-1F3E52CA6047}" type="pres">
      <dgm:prSet presAssocID="{C9022D3A-2C93-4500-9209-E1943AFBFBE7}" presName="descendantText" presStyleLbl="alignAcc1" presStyleIdx="0" presStyleCnt="3" custLinFactY="-100000" custLinFactNeighborX="6930" custLinFactNeighborY="-150852">
        <dgm:presLayoutVars>
          <dgm:bulletEnabled val="1"/>
        </dgm:presLayoutVars>
      </dgm:prSet>
      <dgm:spPr/>
    </dgm:pt>
    <dgm:pt modelId="{96F5D4C8-C1DA-4F8B-9016-283BDCB8F2FE}" type="pres">
      <dgm:prSet presAssocID="{271DF282-192A-400C-B0B0-3E20CE0FFB39}" presName="sp" presStyleCnt="0"/>
      <dgm:spPr/>
    </dgm:pt>
    <dgm:pt modelId="{36BCCE71-C6FC-46FF-85D0-C1C4E8EA0C04}" type="pres">
      <dgm:prSet presAssocID="{5150784E-1E9F-4A71-BB39-579517549F00}" presName="composite" presStyleCnt="0"/>
      <dgm:spPr/>
    </dgm:pt>
    <dgm:pt modelId="{E9C6B4E5-5DDA-4577-8451-9414B81A6A0E}" type="pres">
      <dgm:prSet presAssocID="{5150784E-1E9F-4A71-BB39-579517549F00}" presName="parentText" presStyleLbl="alignNode1" presStyleIdx="1" presStyleCnt="3">
        <dgm:presLayoutVars>
          <dgm:chMax val="1"/>
          <dgm:bulletEnabled val="1"/>
        </dgm:presLayoutVars>
      </dgm:prSet>
      <dgm:spPr/>
    </dgm:pt>
    <dgm:pt modelId="{30EBDCB3-952A-4A96-9302-0E0D3907DE8D}" type="pres">
      <dgm:prSet presAssocID="{5150784E-1E9F-4A71-BB39-579517549F00}" presName="descendantText" presStyleLbl="alignAcc1" presStyleIdx="1" presStyleCnt="3" custLinFactNeighborX="904" custLinFactNeighborY="0">
        <dgm:presLayoutVars>
          <dgm:bulletEnabled val="1"/>
        </dgm:presLayoutVars>
      </dgm:prSet>
      <dgm:spPr/>
    </dgm:pt>
    <dgm:pt modelId="{B95919A0-150F-4A3E-95F0-70B44F66B4DB}" type="pres">
      <dgm:prSet presAssocID="{11429465-7071-4D91-9174-ACB210097C82}" presName="sp" presStyleCnt="0"/>
      <dgm:spPr/>
    </dgm:pt>
    <dgm:pt modelId="{C2F1EC84-62D6-468D-A4B6-9532E8DC4D70}" type="pres">
      <dgm:prSet presAssocID="{0D272188-8285-43B2-A613-7B4C8AA4C685}" presName="composite" presStyleCnt="0"/>
      <dgm:spPr/>
    </dgm:pt>
    <dgm:pt modelId="{84202A7B-1E33-4932-AEA6-69D1EA5A72D3}" type="pres">
      <dgm:prSet presAssocID="{0D272188-8285-43B2-A613-7B4C8AA4C685}" presName="parentText" presStyleLbl="alignNode1" presStyleIdx="2" presStyleCnt="3">
        <dgm:presLayoutVars>
          <dgm:chMax val="1"/>
          <dgm:bulletEnabled val="1"/>
        </dgm:presLayoutVars>
      </dgm:prSet>
      <dgm:spPr/>
    </dgm:pt>
    <dgm:pt modelId="{9ECB7A87-CCDE-49B8-9768-285A8C7789EE}" type="pres">
      <dgm:prSet presAssocID="{0D272188-8285-43B2-A613-7B4C8AA4C685}" presName="descendantText" presStyleLbl="alignAcc1" presStyleIdx="2" presStyleCnt="3">
        <dgm:presLayoutVars>
          <dgm:bulletEnabled val="1"/>
        </dgm:presLayoutVars>
      </dgm:prSet>
      <dgm:spPr/>
    </dgm:pt>
  </dgm:ptLst>
  <dgm:cxnLst>
    <dgm:cxn modelId="{440A7104-3D77-4285-810E-BF60BA5670F3}" type="presOf" srcId="{676A5F08-2E0C-43F4-832E-6BACD4D7F466}" destId="{30EBDCB3-952A-4A96-9302-0E0D3907DE8D}" srcOrd="0" destOrd="0" presId="urn:microsoft.com/office/officeart/2005/8/layout/chevron2"/>
    <dgm:cxn modelId="{FA242406-980E-4694-BB34-01ECBFBA435D}" srcId="{F774DB5D-7904-40F9-A7CF-CB2A6430B6C9}" destId="{5150784E-1E9F-4A71-BB39-579517549F00}" srcOrd="1" destOrd="0" parTransId="{EB53DE7F-4AC5-4748-BADC-2A0DA4515249}" sibTransId="{11429465-7071-4D91-9174-ACB210097C82}"/>
    <dgm:cxn modelId="{7E45B209-01F0-431D-827A-ABD7E553CD44}" srcId="{F774DB5D-7904-40F9-A7CF-CB2A6430B6C9}" destId="{0D272188-8285-43B2-A613-7B4C8AA4C685}" srcOrd="2" destOrd="0" parTransId="{E6B9B22F-A70A-4602-B102-A7A41C9B08D3}" sibTransId="{867CCBFC-15F2-4F49-8757-65875113E08C}"/>
    <dgm:cxn modelId="{C9DD930F-4DE8-4999-804F-607FA8E22B1D}" type="presOf" srcId="{5150784E-1E9F-4A71-BB39-579517549F00}" destId="{E9C6B4E5-5DDA-4577-8451-9414B81A6A0E}" srcOrd="0" destOrd="0" presId="urn:microsoft.com/office/officeart/2005/8/layout/chevron2"/>
    <dgm:cxn modelId="{BC0DDE10-ECD8-497A-B74D-66D418989360}" srcId="{F774DB5D-7904-40F9-A7CF-CB2A6430B6C9}" destId="{C9022D3A-2C93-4500-9209-E1943AFBFBE7}" srcOrd="0" destOrd="0" parTransId="{9472E05A-EB00-4315-BAB7-A472736B3A1F}" sibTransId="{271DF282-192A-400C-B0B0-3E20CE0FFB39}"/>
    <dgm:cxn modelId="{38A4B925-56FF-4C31-BD8D-F33DB04BDC08}" type="presOf" srcId="{F774DB5D-7904-40F9-A7CF-CB2A6430B6C9}" destId="{21429C1F-EB41-4820-8401-0EC2FF31B54E}" srcOrd="0" destOrd="0" presId="urn:microsoft.com/office/officeart/2005/8/layout/chevron2"/>
    <dgm:cxn modelId="{72996B2B-7093-4F3D-88A9-A4EE51E1F2A2}" type="presOf" srcId="{0D272188-8285-43B2-A613-7B4C8AA4C685}" destId="{84202A7B-1E33-4932-AEA6-69D1EA5A72D3}" srcOrd="0" destOrd="0" presId="urn:microsoft.com/office/officeart/2005/8/layout/chevron2"/>
    <dgm:cxn modelId="{D2539041-44EE-4697-8A68-83B769046125}" type="presOf" srcId="{A5A6F208-8642-43B6-8EC1-7B3F8F9352EC}" destId="{2D572B2F-9F8D-4E97-98A7-1F3E52CA6047}" srcOrd="0" destOrd="0" presId="urn:microsoft.com/office/officeart/2005/8/layout/chevron2"/>
    <dgm:cxn modelId="{E2696A49-8874-44FF-91C3-A7A00CD21590}" srcId="{C9022D3A-2C93-4500-9209-E1943AFBFBE7}" destId="{A5A6F208-8642-43B6-8EC1-7B3F8F9352EC}" srcOrd="0" destOrd="0" parTransId="{6174417D-25B7-4029-A587-2EB6ADB46D65}" sibTransId="{96E1E3C4-262A-4528-BBBE-5850A271B45F}"/>
    <dgm:cxn modelId="{9ECA527C-C05C-49B0-ADB7-91E2239DEB6F}" type="presOf" srcId="{DF3CB2F9-9EAB-4D6F-9B3D-C273AA8EB2D2}" destId="{9ECB7A87-CCDE-49B8-9768-285A8C7789EE}" srcOrd="0" destOrd="0" presId="urn:microsoft.com/office/officeart/2005/8/layout/chevron2"/>
    <dgm:cxn modelId="{62ED6688-E843-40DB-97BE-A51FAD267E5D}" srcId="{5150784E-1E9F-4A71-BB39-579517549F00}" destId="{676A5F08-2E0C-43F4-832E-6BACD4D7F466}" srcOrd="0" destOrd="0" parTransId="{C724DF1C-9212-4C59-A2D5-069C5EAA41CD}" sibTransId="{4733F4BB-18D6-4EC4-8C0C-328265537C4A}"/>
    <dgm:cxn modelId="{406AF1B5-A76D-4F90-A054-44CD414E240E}" type="presOf" srcId="{C9022D3A-2C93-4500-9209-E1943AFBFBE7}" destId="{D823BF8D-C256-41D8-876A-E97C3A0DE8D7}" srcOrd="0" destOrd="0" presId="urn:microsoft.com/office/officeart/2005/8/layout/chevron2"/>
    <dgm:cxn modelId="{5CA262BD-E5E7-47FF-90E2-69E4E344829B}" srcId="{0D272188-8285-43B2-A613-7B4C8AA4C685}" destId="{DF3CB2F9-9EAB-4D6F-9B3D-C273AA8EB2D2}" srcOrd="0" destOrd="0" parTransId="{707712C0-5AD7-4E40-A5E8-DBEB0BE5B83E}" sibTransId="{E70E3B46-2CA8-4382-97D1-F092BAAFDF6F}"/>
    <dgm:cxn modelId="{EAB17BDD-9F20-494E-910D-C2FF7C0DC1A4}" type="presParOf" srcId="{21429C1F-EB41-4820-8401-0EC2FF31B54E}" destId="{4AEAFAA6-435A-47DC-A92E-E62E045C99A0}" srcOrd="0" destOrd="0" presId="urn:microsoft.com/office/officeart/2005/8/layout/chevron2"/>
    <dgm:cxn modelId="{EEC83132-7D05-447A-BA76-2765621CAAC3}" type="presParOf" srcId="{4AEAFAA6-435A-47DC-A92E-E62E045C99A0}" destId="{D823BF8D-C256-41D8-876A-E97C3A0DE8D7}" srcOrd="0" destOrd="0" presId="urn:microsoft.com/office/officeart/2005/8/layout/chevron2"/>
    <dgm:cxn modelId="{683E4489-01B8-4EC3-A34D-77DB080CAF81}" type="presParOf" srcId="{4AEAFAA6-435A-47DC-A92E-E62E045C99A0}" destId="{2D572B2F-9F8D-4E97-98A7-1F3E52CA6047}" srcOrd="1" destOrd="0" presId="urn:microsoft.com/office/officeart/2005/8/layout/chevron2"/>
    <dgm:cxn modelId="{F8270C7A-5511-472B-941B-06A6C06F7192}" type="presParOf" srcId="{21429C1F-EB41-4820-8401-0EC2FF31B54E}" destId="{96F5D4C8-C1DA-4F8B-9016-283BDCB8F2FE}" srcOrd="1" destOrd="0" presId="urn:microsoft.com/office/officeart/2005/8/layout/chevron2"/>
    <dgm:cxn modelId="{A6EC0182-6033-45E8-9ED1-4DEA9A7FFA55}" type="presParOf" srcId="{21429C1F-EB41-4820-8401-0EC2FF31B54E}" destId="{36BCCE71-C6FC-46FF-85D0-C1C4E8EA0C04}" srcOrd="2" destOrd="0" presId="urn:microsoft.com/office/officeart/2005/8/layout/chevron2"/>
    <dgm:cxn modelId="{E94F14A7-8E56-498B-86DC-738369CAF229}" type="presParOf" srcId="{36BCCE71-C6FC-46FF-85D0-C1C4E8EA0C04}" destId="{E9C6B4E5-5DDA-4577-8451-9414B81A6A0E}" srcOrd="0" destOrd="0" presId="urn:microsoft.com/office/officeart/2005/8/layout/chevron2"/>
    <dgm:cxn modelId="{F6DDBBA9-645C-4058-880D-00DFF8DEE122}" type="presParOf" srcId="{36BCCE71-C6FC-46FF-85D0-C1C4E8EA0C04}" destId="{30EBDCB3-952A-4A96-9302-0E0D3907DE8D}" srcOrd="1" destOrd="0" presId="urn:microsoft.com/office/officeart/2005/8/layout/chevron2"/>
    <dgm:cxn modelId="{534495DF-4404-45E4-B708-0918A1421D16}" type="presParOf" srcId="{21429C1F-EB41-4820-8401-0EC2FF31B54E}" destId="{B95919A0-150F-4A3E-95F0-70B44F66B4DB}" srcOrd="3" destOrd="0" presId="urn:microsoft.com/office/officeart/2005/8/layout/chevron2"/>
    <dgm:cxn modelId="{840EE092-3779-4ECC-B8F6-B25791CC7028}" type="presParOf" srcId="{21429C1F-EB41-4820-8401-0EC2FF31B54E}" destId="{C2F1EC84-62D6-468D-A4B6-9532E8DC4D70}" srcOrd="4" destOrd="0" presId="urn:microsoft.com/office/officeart/2005/8/layout/chevron2"/>
    <dgm:cxn modelId="{776A5592-1FA1-4F50-BC6A-E5519AD4C387}" type="presParOf" srcId="{C2F1EC84-62D6-468D-A4B6-9532E8DC4D70}" destId="{84202A7B-1E33-4932-AEA6-69D1EA5A72D3}" srcOrd="0" destOrd="0" presId="urn:microsoft.com/office/officeart/2005/8/layout/chevron2"/>
    <dgm:cxn modelId="{E9E0B214-EDA2-4144-B0F1-0F332A50D4A6}" type="presParOf" srcId="{C2F1EC84-62D6-468D-A4B6-9532E8DC4D70}" destId="{9ECB7A87-CCDE-49B8-9768-285A8C7789EE}"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331876-6ADF-4E2A-B130-92E0425F14DC}"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CA3623DE-C50F-4AE7-BD39-8F3D9D0DC7DB}">
      <dgm:prSet phldrT="[Text]"/>
      <dgm:spPr/>
      <dgm:t>
        <a:bodyPr/>
        <a:lstStyle/>
        <a:p>
          <a:r>
            <a:rPr lang="en-US" dirty="0"/>
            <a:t>CRM</a:t>
          </a:r>
        </a:p>
      </dgm:t>
    </dgm:pt>
    <dgm:pt modelId="{914EA36D-723C-4766-97F1-15633629ECE9}" type="parTrans" cxnId="{FA91371E-AB5B-41C7-A6C2-1668D4D9EFB9}">
      <dgm:prSet/>
      <dgm:spPr/>
      <dgm:t>
        <a:bodyPr/>
        <a:lstStyle/>
        <a:p>
          <a:endParaRPr lang="en-US"/>
        </a:p>
      </dgm:t>
    </dgm:pt>
    <dgm:pt modelId="{FBD2431E-012C-4C76-B4D0-2B26C0037FF4}" type="sibTrans" cxnId="{FA91371E-AB5B-41C7-A6C2-1668D4D9EFB9}">
      <dgm:prSet/>
      <dgm:spPr/>
      <dgm:t>
        <a:bodyPr/>
        <a:lstStyle/>
        <a:p>
          <a:endParaRPr lang="en-US"/>
        </a:p>
      </dgm:t>
    </dgm:pt>
    <dgm:pt modelId="{DFB4A700-5711-4F11-ABEF-1A3A70A975AE}">
      <dgm:prSet phldrT="[Text]"/>
      <dgm:spPr/>
      <dgm:t>
        <a:bodyPr/>
        <a:lstStyle/>
        <a:p>
          <a:r>
            <a:rPr lang="en-US" dirty="0"/>
            <a:t>Customer relation management</a:t>
          </a:r>
        </a:p>
      </dgm:t>
    </dgm:pt>
    <dgm:pt modelId="{D61D8BAE-72D2-4FB8-9377-D69C9469422A}" type="parTrans" cxnId="{17C61539-8BF2-406A-9FF5-43532CEAA20A}">
      <dgm:prSet/>
      <dgm:spPr/>
      <dgm:t>
        <a:bodyPr/>
        <a:lstStyle/>
        <a:p>
          <a:endParaRPr lang="en-US"/>
        </a:p>
      </dgm:t>
    </dgm:pt>
    <dgm:pt modelId="{2B4D0540-58E0-441C-85FC-F20972C629D8}" type="sibTrans" cxnId="{17C61539-8BF2-406A-9FF5-43532CEAA20A}">
      <dgm:prSet/>
      <dgm:spPr/>
      <dgm:t>
        <a:bodyPr/>
        <a:lstStyle/>
        <a:p>
          <a:endParaRPr lang="en-US"/>
        </a:p>
      </dgm:t>
    </dgm:pt>
    <dgm:pt modelId="{CABC9377-B9A4-4BEA-84C4-E7167923E123}">
      <dgm:prSet phldrT="[Text]"/>
      <dgm:spPr/>
      <dgm:t>
        <a:bodyPr/>
        <a:lstStyle/>
        <a:p>
          <a:r>
            <a:rPr lang="en-US" dirty="0"/>
            <a:t>MES</a:t>
          </a:r>
        </a:p>
      </dgm:t>
    </dgm:pt>
    <dgm:pt modelId="{E5CA9678-3467-4A58-ADC8-5919D2B03382}" type="parTrans" cxnId="{944ECE47-43F2-47F2-B7A4-C7D38D7614E0}">
      <dgm:prSet/>
      <dgm:spPr/>
      <dgm:t>
        <a:bodyPr/>
        <a:lstStyle/>
        <a:p>
          <a:endParaRPr lang="en-US"/>
        </a:p>
      </dgm:t>
    </dgm:pt>
    <dgm:pt modelId="{7CA08A1C-7577-4340-956F-1CD5F82477DC}" type="sibTrans" cxnId="{944ECE47-43F2-47F2-B7A4-C7D38D7614E0}">
      <dgm:prSet/>
      <dgm:spPr/>
      <dgm:t>
        <a:bodyPr/>
        <a:lstStyle/>
        <a:p>
          <a:endParaRPr lang="en-US"/>
        </a:p>
      </dgm:t>
    </dgm:pt>
    <dgm:pt modelId="{8A85F04D-376D-4A41-AD97-FF66D1BC03FB}">
      <dgm:prSet phldrT="[Text]"/>
      <dgm:spPr/>
      <dgm:t>
        <a:bodyPr/>
        <a:lstStyle/>
        <a:p>
          <a:r>
            <a:rPr lang="en-US" dirty="0"/>
            <a:t>Management engineering system</a:t>
          </a:r>
        </a:p>
      </dgm:t>
    </dgm:pt>
    <dgm:pt modelId="{9663130A-9419-4236-AE96-4BD1915FDF0F}" type="parTrans" cxnId="{8F51EF5F-9B23-464C-A6A1-0C5D8ADDD998}">
      <dgm:prSet/>
      <dgm:spPr/>
      <dgm:t>
        <a:bodyPr/>
        <a:lstStyle/>
        <a:p>
          <a:endParaRPr lang="en-US"/>
        </a:p>
      </dgm:t>
    </dgm:pt>
    <dgm:pt modelId="{D6D902A3-7614-438E-A6DF-0B51953318D2}" type="sibTrans" cxnId="{8F51EF5F-9B23-464C-A6A1-0C5D8ADDD998}">
      <dgm:prSet/>
      <dgm:spPr/>
      <dgm:t>
        <a:bodyPr/>
        <a:lstStyle/>
        <a:p>
          <a:endParaRPr lang="en-US"/>
        </a:p>
      </dgm:t>
    </dgm:pt>
    <dgm:pt modelId="{E3BAAA54-1725-460A-9761-2980BA9F22CC}">
      <dgm:prSet phldrT="[Text]"/>
      <dgm:spPr/>
      <dgm:t>
        <a:bodyPr/>
        <a:lstStyle/>
        <a:p>
          <a:r>
            <a:rPr lang="en-US" dirty="0"/>
            <a:t>FMS</a:t>
          </a:r>
        </a:p>
      </dgm:t>
    </dgm:pt>
    <dgm:pt modelId="{3BF98CF2-1C68-45E5-9DB8-DDD02DAAF1CF}" type="parTrans" cxnId="{E4CFEB00-3D4E-4146-A8AC-3B4BBA03F17C}">
      <dgm:prSet/>
      <dgm:spPr/>
      <dgm:t>
        <a:bodyPr/>
        <a:lstStyle/>
        <a:p>
          <a:endParaRPr lang="en-US"/>
        </a:p>
      </dgm:t>
    </dgm:pt>
    <dgm:pt modelId="{79C5DE8D-4076-4C49-88BC-911C46DA1601}" type="sibTrans" cxnId="{E4CFEB00-3D4E-4146-A8AC-3B4BBA03F17C}">
      <dgm:prSet/>
      <dgm:spPr/>
      <dgm:t>
        <a:bodyPr/>
        <a:lstStyle/>
        <a:p>
          <a:endParaRPr lang="en-US"/>
        </a:p>
      </dgm:t>
    </dgm:pt>
    <dgm:pt modelId="{B25717DF-701E-4BBC-9A48-8BD58D622397}">
      <dgm:prSet/>
      <dgm:spPr/>
      <dgm:t>
        <a:bodyPr/>
        <a:lstStyle/>
        <a:p>
          <a:r>
            <a:rPr lang="en-US" dirty="0"/>
            <a:t>Flight management system</a:t>
          </a:r>
        </a:p>
      </dgm:t>
    </dgm:pt>
    <dgm:pt modelId="{73C05BCC-8A8B-4874-95F8-8888DFB0E8B4}" type="parTrans" cxnId="{225CAD1D-3DE7-4701-A8AF-23B720B4BD7B}">
      <dgm:prSet/>
      <dgm:spPr/>
      <dgm:t>
        <a:bodyPr/>
        <a:lstStyle/>
        <a:p>
          <a:endParaRPr lang="en-US"/>
        </a:p>
      </dgm:t>
    </dgm:pt>
    <dgm:pt modelId="{E49447B0-20D8-40A4-A542-FDEEE8B21475}" type="sibTrans" cxnId="{225CAD1D-3DE7-4701-A8AF-23B720B4BD7B}">
      <dgm:prSet/>
      <dgm:spPr/>
      <dgm:t>
        <a:bodyPr/>
        <a:lstStyle/>
        <a:p>
          <a:endParaRPr lang="en-US"/>
        </a:p>
      </dgm:t>
    </dgm:pt>
    <dgm:pt modelId="{468649E1-F7EC-414E-859E-228954FA0A9D}" type="pres">
      <dgm:prSet presAssocID="{38331876-6ADF-4E2A-B130-92E0425F14DC}" presName="linearFlow" presStyleCnt="0">
        <dgm:presLayoutVars>
          <dgm:dir/>
          <dgm:animLvl val="lvl"/>
          <dgm:resizeHandles val="exact"/>
        </dgm:presLayoutVars>
      </dgm:prSet>
      <dgm:spPr/>
    </dgm:pt>
    <dgm:pt modelId="{EE93E016-738E-4B62-81DB-F99EA999992F}" type="pres">
      <dgm:prSet presAssocID="{CA3623DE-C50F-4AE7-BD39-8F3D9D0DC7DB}" presName="composite" presStyleCnt="0"/>
      <dgm:spPr/>
    </dgm:pt>
    <dgm:pt modelId="{2D0345AE-01F9-48E2-A05E-427B3327CAB7}" type="pres">
      <dgm:prSet presAssocID="{CA3623DE-C50F-4AE7-BD39-8F3D9D0DC7DB}" presName="parentText" presStyleLbl="alignNode1" presStyleIdx="0" presStyleCnt="3">
        <dgm:presLayoutVars>
          <dgm:chMax val="1"/>
          <dgm:bulletEnabled val="1"/>
        </dgm:presLayoutVars>
      </dgm:prSet>
      <dgm:spPr/>
    </dgm:pt>
    <dgm:pt modelId="{17D7CCB1-3CBE-4871-A58E-8151685F6B42}" type="pres">
      <dgm:prSet presAssocID="{CA3623DE-C50F-4AE7-BD39-8F3D9D0DC7DB}" presName="descendantText" presStyleLbl="alignAcc1" presStyleIdx="0" presStyleCnt="3">
        <dgm:presLayoutVars>
          <dgm:bulletEnabled val="1"/>
        </dgm:presLayoutVars>
      </dgm:prSet>
      <dgm:spPr/>
    </dgm:pt>
    <dgm:pt modelId="{560AFE77-CADE-4BF1-9790-7135FFFC1AE5}" type="pres">
      <dgm:prSet presAssocID="{FBD2431E-012C-4C76-B4D0-2B26C0037FF4}" presName="sp" presStyleCnt="0"/>
      <dgm:spPr/>
    </dgm:pt>
    <dgm:pt modelId="{DD588CBB-517E-41DE-A6E8-79FC52E62B15}" type="pres">
      <dgm:prSet presAssocID="{CABC9377-B9A4-4BEA-84C4-E7167923E123}" presName="composite" presStyleCnt="0"/>
      <dgm:spPr/>
    </dgm:pt>
    <dgm:pt modelId="{728ECEDA-BD90-46FF-A000-E656113E3309}" type="pres">
      <dgm:prSet presAssocID="{CABC9377-B9A4-4BEA-84C4-E7167923E123}" presName="parentText" presStyleLbl="alignNode1" presStyleIdx="1" presStyleCnt="3">
        <dgm:presLayoutVars>
          <dgm:chMax val="1"/>
          <dgm:bulletEnabled val="1"/>
        </dgm:presLayoutVars>
      </dgm:prSet>
      <dgm:spPr/>
    </dgm:pt>
    <dgm:pt modelId="{7B95CFAA-C2DA-4006-8A95-56599FFD5F53}" type="pres">
      <dgm:prSet presAssocID="{CABC9377-B9A4-4BEA-84C4-E7167923E123}" presName="descendantText" presStyleLbl="alignAcc1" presStyleIdx="1" presStyleCnt="3">
        <dgm:presLayoutVars>
          <dgm:bulletEnabled val="1"/>
        </dgm:presLayoutVars>
      </dgm:prSet>
      <dgm:spPr/>
    </dgm:pt>
    <dgm:pt modelId="{75909F2D-FC80-4678-B349-795392CC0F8B}" type="pres">
      <dgm:prSet presAssocID="{7CA08A1C-7577-4340-956F-1CD5F82477DC}" presName="sp" presStyleCnt="0"/>
      <dgm:spPr/>
    </dgm:pt>
    <dgm:pt modelId="{D89DFB2B-547C-4A74-AF2D-126A5E6B98AD}" type="pres">
      <dgm:prSet presAssocID="{E3BAAA54-1725-460A-9761-2980BA9F22CC}" presName="composite" presStyleCnt="0"/>
      <dgm:spPr/>
    </dgm:pt>
    <dgm:pt modelId="{EE78EFD9-0CEF-4273-87A7-D66FD7526126}" type="pres">
      <dgm:prSet presAssocID="{E3BAAA54-1725-460A-9761-2980BA9F22CC}" presName="parentText" presStyleLbl="alignNode1" presStyleIdx="2" presStyleCnt="3">
        <dgm:presLayoutVars>
          <dgm:chMax val="1"/>
          <dgm:bulletEnabled val="1"/>
        </dgm:presLayoutVars>
      </dgm:prSet>
      <dgm:spPr/>
    </dgm:pt>
    <dgm:pt modelId="{E9D77F12-3B7D-46D8-ACEA-120B0DD475FB}" type="pres">
      <dgm:prSet presAssocID="{E3BAAA54-1725-460A-9761-2980BA9F22CC}" presName="descendantText" presStyleLbl="alignAcc1" presStyleIdx="2" presStyleCnt="3">
        <dgm:presLayoutVars>
          <dgm:bulletEnabled val="1"/>
        </dgm:presLayoutVars>
      </dgm:prSet>
      <dgm:spPr/>
    </dgm:pt>
  </dgm:ptLst>
  <dgm:cxnLst>
    <dgm:cxn modelId="{E4CFEB00-3D4E-4146-A8AC-3B4BBA03F17C}" srcId="{38331876-6ADF-4E2A-B130-92E0425F14DC}" destId="{E3BAAA54-1725-460A-9761-2980BA9F22CC}" srcOrd="2" destOrd="0" parTransId="{3BF98CF2-1C68-45E5-9DB8-DDD02DAAF1CF}" sibTransId="{79C5DE8D-4076-4C49-88BC-911C46DA1601}"/>
    <dgm:cxn modelId="{872C0404-B9F0-4C21-8A79-5F1C4403215E}" type="presOf" srcId="{E3BAAA54-1725-460A-9761-2980BA9F22CC}" destId="{EE78EFD9-0CEF-4273-87A7-D66FD7526126}" srcOrd="0" destOrd="0" presId="urn:microsoft.com/office/officeart/2005/8/layout/chevron2"/>
    <dgm:cxn modelId="{F8B0F31B-8F97-47D3-A723-FCB65F1BE1EA}" type="presOf" srcId="{38331876-6ADF-4E2A-B130-92E0425F14DC}" destId="{468649E1-F7EC-414E-859E-228954FA0A9D}" srcOrd="0" destOrd="0" presId="urn:microsoft.com/office/officeart/2005/8/layout/chevron2"/>
    <dgm:cxn modelId="{225CAD1D-3DE7-4701-A8AF-23B720B4BD7B}" srcId="{E3BAAA54-1725-460A-9761-2980BA9F22CC}" destId="{B25717DF-701E-4BBC-9A48-8BD58D622397}" srcOrd="0" destOrd="0" parTransId="{73C05BCC-8A8B-4874-95F8-8888DFB0E8B4}" sibTransId="{E49447B0-20D8-40A4-A542-FDEEE8B21475}"/>
    <dgm:cxn modelId="{FA91371E-AB5B-41C7-A6C2-1668D4D9EFB9}" srcId="{38331876-6ADF-4E2A-B130-92E0425F14DC}" destId="{CA3623DE-C50F-4AE7-BD39-8F3D9D0DC7DB}" srcOrd="0" destOrd="0" parTransId="{914EA36D-723C-4766-97F1-15633629ECE9}" sibTransId="{FBD2431E-012C-4C76-B4D0-2B26C0037FF4}"/>
    <dgm:cxn modelId="{17C61539-8BF2-406A-9FF5-43532CEAA20A}" srcId="{CA3623DE-C50F-4AE7-BD39-8F3D9D0DC7DB}" destId="{DFB4A700-5711-4F11-ABEF-1A3A70A975AE}" srcOrd="0" destOrd="0" parTransId="{D61D8BAE-72D2-4FB8-9377-D69C9469422A}" sibTransId="{2B4D0540-58E0-441C-85FC-F20972C629D8}"/>
    <dgm:cxn modelId="{8F51EF5F-9B23-464C-A6A1-0C5D8ADDD998}" srcId="{CABC9377-B9A4-4BEA-84C4-E7167923E123}" destId="{8A85F04D-376D-4A41-AD97-FF66D1BC03FB}" srcOrd="0" destOrd="0" parTransId="{9663130A-9419-4236-AE96-4BD1915FDF0F}" sibTransId="{D6D902A3-7614-438E-A6DF-0B51953318D2}"/>
    <dgm:cxn modelId="{944ECE47-43F2-47F2-B7A4-C7D38D7614E0}" srcId="{38331876-6ADF-4E2A-B130-92E0425F14DC}" destId="{CABC9377-B9A4-4BEA-84C4-E7167923E123}" srcOrd="1" destOrd="0" parTransId="{E5CA9678-3467-4A58-ADC8-5919D2B03382}" sibTransId="{7CA08A1C-7577-4340-956F-1CD5F82477DC}"/>
    <dgm:cxn modelId="{7D3FC54E-5D69-427E-916C-6F1789A1AA95}" type="presOf" srcId="{DFB4A700-5711-4F11-ABEF-1A3A70A975AE}" destId="{17D7CCB1-3CBE-4871-A58E-8151685F6B42}" srcOrd="0" destOrd="0" presId="urn:microsoft.com/office/officeart/2005/8/layout/chevron2"/>
    <dgm:cxn modelId="{E461DB92-E12C-4C8B-9022-D2BC898CEDC7}" type="presOf" srcId="{8A85F04D-376D-4A41-AD97-FF66D1BC03FB}" destId="{7B95CFAA-C2DA-4006-8A95-56599FFD5F53}" srcOrd="0" destOrd="0" presId="urn:microsoft.com/office/officeart/2005/8/layout/chevron2"/>
    <dgm:cxn modelId="{B1A971D3-15A8-4F2C-BE49-CFC03A95C7DC}" type="presOf" srcId="{B25717DF-701E-4BBC-9A48-8BD58D622397}" destId="{E9D77F12-3B7D-46D8-ACEA-120B0DD475FB}" srcOrd="0" destOrd="0" presId="urn:microsoft.com/office/officeart/2005/8/layout/chevron2"/>
    <dgm:cxn modelId="{C5B3A6DD-6E0B-431A-97D2-6D7B5EC05836}" type="presOf" srcId="{CABC9377-B9A4-4BEA-84C4-E7167923E123}" destId="{728ECEDA-BD90-46FF-A000-E656113E3309}" srcOrd="0" destOrd="0" presId="urn:microsoft.com/office/officeart/2005/8/layout/chevron2"/>
    <dgm:cxn modelId="{18D261E2-485A-4697-9696-EB43E61C9793}" type="presOf" srcId="{CA3623DE-C50F-4AE7-BD39-8F3D9D0DC7DB}" destId="{2D0345AE-01F9-48E2-A05E-427B3327CAB7}" srcOrd="0" destOrd="0" presId="urn:microsoft.com/office/officeart/2005/8/layout/chevron2"/>
    <dgm:cxn modelId="{4A1CCBA0-FF2C-41BB-A668-B1EA25FFDF82}" type="presParOf" srcId="{468649E1-F7EC-414E-859E-228954FA0A9D}" destId="{EE93E016-738E-4B62-81DB-F99EA999992F}" srcOrd="0" destOrd="0" presId="urn:microsoft.com/office/officeart/2005/8/layout/chevron2"/>
    <dgm:cxn modelId="{190E5B90-6E4C-4EE9-8FC7-4D8ED3F16BF1}" type="presParOf" srcId="{EE93E016-738E-4B62-81DB-F99EA999992F}" destId="{2D0345AE-01F9-48E2-A05E-427B3327CAB7}" srcOrd="0" destOrd="0" presId="urn:microsoft.com/office/officeart/2005/8/layout/chevron2"/>
    <dgm:cxn modelId="{1CD4D707-288A-4E62-9D35-2225C1044BB1}" type="presParOf" srcId="{EE93E016-738E-4B62-81DB-F99EA999992F}" destId="{17D7CCB1-3CBE-4871-A58E-8151685F6B42}" srcOrd="1" destOrd="0" presId="urn:microsoft.com/office/officeart/2005/8/layout/chevron2"/>
    <dgm:cxn modelId="{6F13CCD7-57EC-4B6D-8C50-596E735581A2}" type="presParOf" srcId="{468649E1-F7EC-414E-859E-228954FA0A9D}" destId="{560AFE77-CADE-4BF1-9790-7135FFFC1AE5}" srcOrd="1" destOrd="0" presId="urn:microsoft.com/office/officeart/2005/8/layout/chevron2"/>
    <dgm:cxn modelId="{7F501EA6-E3DB-44E5-B66A-D569E50B5758}" type="presParOf" srcId="{468649E1-F7EC-414E-859E-228954FA0A9D}" destId="{DD588CBB-517E-41DE-A6E8-79FC52E62B15}" srcOrd="2" destOrd="0" presId="urn:microsoft.com/office/officeart/2005/8/layout/chevron2"/>
    <dgm:cxn modelId="{102E6284-45F4-40B6-988D-59CFB77EAC31}" type="presParOf" srcId="{DD588CBB-517E-41DE-A6E8-79FC52E62B15}" destId="{728ECEDA-BD90-46FF-A000-E656113E3309}" srcOrd="0" destOrd="0" presId="urn:microsoft.com/office/officeart/2005/8/layout/chevron2"/>
    <dgm:cxn modelId="{3E40B85F-0D5F-4035-AD19-F525B635804E}" type="presParOf" srcId="{DD588CBB-517E-41DE-A6E8-79FC52E62B15}" destId="{7B95CFAA-C2DA-4006-8A95-56599FFD5F53}" srcOrd="1" destOrd="0" presId="urn:microsoft.com/office/officeart/2005/8/layout/chevron2"/>
    <dgm:cxn modelId="{B3067C95-6732-471A-91DA-BB597F6F7111}" type="presParOf" srcId="{468649E1-F7EC-414E-859E-228954FA0A9D}" destId="{75909F2D-FC80-4678-B349-795392CC0F8B}" srcOrd="3" destOrd="0" presId="urn:microsoft.com/office/officeart/2005/8/layout/chevron2"/>
    <dgm:cxn modelId="{6FB0384E-1C14-47CE-8209-99CC2E244F37}" type="presParOf" srcId="{468649E1-F7EC-414E-859E-228954FA0A9D}" destId="{D89DFB2B-547C-4A74-AF2D-126A5E6B98AD}" srcOrd="4" destOrd="0" presId="urn:microsoft.com/office/officeart/2005/8/layout/chevron2"/>
    <dgm:cxn modelId="{D888F20F-7BDE-41FB-B14E-13F4BDF13E18}" type="presParOf" srcId="{D89DFB2B-547C-4A74-AF2D-126A5E6B98AD}" destId="{EE78EFD9-0CEF-4273-87A7-D66FD7526126}" srcOrd="0" destOrd="0" presId="urn:microsoft.com/office/officeart/2005/8/layout/chevron2"/>
    <dgm:cxn modelId="{71F04DC0-6EF3-434E-97E9-22F96E8A15C8}" type="presParOf" srcId="{D89DFB2B-547C-4A74-AF2D-126A5E6B98AD}" destId="{E9D77F12-3B7D-46D8-ACEA-120B0DD475FB}" srcOrd="1" destOrd="0" presId="urn:microsoft.com/office/officeart/2005/8/layout/chevr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1A4AE-677D-4E93-A6D8-44CA5912F8BB}">
      <dsp:nvSpPr>
        <dsp:cNvPr id="0" name=""/>
        <dsp:cNvSpPr/>
      </dsp:nvSpPr>
      <dsp:spPr>
        <a:xfrm>
          <a:off x="4887025" y="476"/>
          <a:ext cx="7330537" cy="1858136"/>
        </a:xfrm>
        <a:prstGeom prst="rightArrow">
          <a:avLst>
            <a:gd name="adj1" fmla="val 75000"/>
            <a:gd name="adj2" fmla="val 50000"/>
          </a:avLst>
        </a:prstGeom>
        <a:solidFill>
          <a:schemeClr val="accent3">
            <a:tint val="40000"/>
            <a:alpha val="90000"/>
            <a:hueOff val="0"/>
            <a:satOff val="0"/>
            <a:lumOff val="0"/>
            <a:alphaOff val="0"/>
          </a:schemeClr>
        </a:solidFill>
        <a:ln>
          <a:noFill/>
        </a:ln>
        <a:effectLst>
          <a:outerShdw blurRad="38100" dist="25400" dir="2700000" algn="br" rotWithShape="0">
            <a:srgbClr val="000000">
              <a:alpha val="60000"/>
            </a:srgbClr>
          </a:outerShdw>
        </a:effectLst>
        <a:sp3d z="-152400" extrusionH="63500" prstMaterial="matte">
          <a:bevelT w="44450" h="63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To spread wings across the region with innovative, principled and responsible brand of passion</a:t>
          </a:r>
        </a:p>
      </dsp:txBody>
      <dsp:txXfrm>
        <a:off x="4887025" y="232743"/>
        <a:ext cx="6633736" cy="1393602"/>
      </dsp:txXfrm>
    </dsp:sp>
    <dsp:sp modelId="{0DEAFAA9-6E89-42CE-837E-CA34B92E0E33}">
      <dsp:nvSpPr>
        <dsp:cNvPr id="0" name=""/>
        <dsp:cNvSpPr/>
      </dsp:nvSpPr>
      <dsp:spPr>
        <a:xfrm>
          <a:off x="0" y="476"/>
          <a:ext cx="4887025" cy="1858136"/>
        </a:xfrm>
        <a:prstGeom prst="round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VISION</a:t>
          </a:r>
        </a:p>
      </dsp:txBody>
      <dsp:txXfrm>
        <a:off x="90707" y="91183"/>
        <a:ext cx="4705611" cy="1676722"/>
      </dsp:txXfrm>
    </dsp:sp>
    <dsp:sp modelId="{9582676C-305B-4422-A66A-26B942A90F27}">
      <dsp:nvSpPr>
        <dsp:cNvPr id="0" name=""/>
        <dsp:cNvSpPr/>
      </dsp:nvSpPr>
      <dsp:spPr>
        <a:xfrm>
          <a:off x="4887025" y="2044426"/>
          <a:ext cx="7330537" cy="1858136"/>
        </a:xfrm>
        <a:prstGeom prst="rightArrow">
          <a:avLst>
            <a:gd name="adj1" fmla="val 75000"/>
            <a:gd name="adj2" fmla="val 50000"/>
          </a:avLst>
        </a:prstGeom>
        <a:solidFill>
          <a:schemeClr val="accent3">
            <a:tint val="40000"/>
            <a:alpha val="90000"/>
            <a:hueOff val="1249182"/>
            <a:satOff val="4087"/>
            <a:lumOff val="1464"/>
            <a:alphaOff val="0"/>
          </a:schemeClr>
        </a:solidFill>
        <a:ln>
          <a:noFill/>
        </a:ln>
        <a:effectLst>
          <a:outerShdw blurRad="38100" dist="25400" dir="2700000" algn="br" rotWithShape="0">
            <a:srgbClr val="000000">
              <a:alpha val="60000"/>
            </a:srgbClr>
          </a:outerShdw>
        </a:effectLst>
        <a:sp3d z="-152400" extrusionH="63500" prstMaterial="matte">
          <a:bevelT w="44450" h="63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To be a force for good through value creation, providing a cost-effective and secure air travel option that sustainably connects and enriches our world</a:t>
          </a:r>
        </a:p>
      </dsp:txBody>
      <dsp:txXfrm>
        <a:off x="4887025" y="2276693"/>
        <a:ext cx="6633736" cy="1393602"/>
      </dsp:txXfrm>
    </dsp:sp>
    <dsp:sp modelId="{BC6D94BA-D92C-4F30-8440-43F060BF5265}">
      <dsp:nvSpPr>
        <dsp:cNvPr id="0" name=""/>
        <dsp:cNvSpPr/>
      </dsp:nvSpPr>
      <dsp:spPr>
        <a:xfrm>
          <a:off x="0" y="2044426"/>
          <a:ext cx="4887025" cy="1858136"/>
        </a:xfrm>
        <a:prstGeom prst="roundRect">
          <a:avLst/>
        </a:prstGeom>
        <a:solidFill>
          <a:schemeClr val="accent3">
            <a:hueOff val="1198005"/>
            <a:satOff val="-7255"/>
            <a:lumOff val="8627"/>
            <a:alphaOff val="0"/>
          </a:schemeClr>
        </a:solidFill>
        <a:ln>
          <a:noFill/>
        </a:ln>
        <a:effectLst>
          <a:outerShdw blurRad="38100" dist="25400" dir="2700000" algn="br" rotWithShape="0">
            <a:srgbClr val="000000">
              <a:alpha val="60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MISSION</a:t>
          </a:r>
        </a:p>
      </dsp:txBody>
      <dsp:txXfrm>
        <a:off x="90707" y="2135133"/>
        <a:ext cx="4705611" cy="1676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85699-280E-4D7A-8920-C86D4DF7C2E6}">
      <dsp:nvSpPr>
        <dsp:cNvPr id="0" name=""/>
        <dsp:cNvSpPr/>
      </dsp:nvSpPr>
      <dsp:spPr>
        <a:xfrm rot="16200000">
          <a:off x="-229512" y="434096"/>
          <a:ext cx="2224849" cy="1765825"/>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789" bIns="0" numCol="1" spcCol="1270" anchor="ctr" anchorCtr="0">
          <a:noAutofit/>
        </a:bodyPr>
        <a:lstStyle/>
        <a:p>
          <a:pPr marL="0" lvl="0" indent="0" algn="ctr" defTabSz="1066800">
            <a:lnSpc>
              <a:spcPct val="90000"/>
            </a:lnSpc>
            <a:spcBef>
              <a:spcPct val="0"/>
            </a:spcBef>
            <a:spcAft>
              <a:spcPct val="35000"/>
            </a:spcAft>
            <a:buNone/>
          </a:pPr>
          <a:r>
            <a:rPr lang="en-US" sz="2400" kern="1200" dirty="0"/>
            <a:t>PESHAWAR</a:t>
          </a:r>
        </a:p>
      </dsp:txBody>
      <dsp:txXfrm rot="5400000">
        <a:off x="0" y="649554"/>
        <a:ext cx="1765825" cy="1334909"/>
      </dsp:txXfrm>
    </dsp:sp>
    <dsp:sp modelId="{0F3CDD6D-7E65-4E9A-BAD9-32C09EFC974F}">
      <dsp:nvSpPr>
        <dsp:cNvPr id="0" name=""/>
        <dsp:cNvSpPr/>
      </dsp:nvSpPr>
      <dsp:spPr>
        <a:xfrm rot="16200000">
          <a:off x="1537717" y="396483"/>
          <a:ext cx="2224586" cy="189220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789" bIns="0" numCol="1" spcCol="1270" anchor="ctr" anchorCtr="0">
          <a:noAutofit/>
        </a:bodyPr>
        <a:lstStyle/>
        <a:p>
          <a:pPr marL="0" lvl="0" indent="0" algn="ctr" defTabSz="1066800">
            <a:lnSpc>
              <a:spcPct val="90000"/>
            </a:lnSpc>
            <a:spcBef>
              <a:spcPct val="0"/>
            </a:spcBef>
            <a:spcAft>
              <a:spcPct val="35000"/>
            </a:spcAft>
            <a:buNone/>
          </a:pPr>
          <a:r>
            <a:rPr lang="en-US" sz="2400" kern="1200" dirty="0"/>
            <a:t>MULTAN</a:t>
          </a:r>
        </a:p>
      </dsp:txBody>
      <dsp:txXfrm rot="5400000">
        <a:off x="1703909" y="675208"/>
        <a:ext cx="1892203" cy="1334752"/>
      </dsp:txXfrm>
    </dsp:sp>
    <dsp:sp modelId="{BB49F10F-3272-437D-BDD1-00E7F37D08CE}">
      <dsp:nvSpPr>
        <dsp:cNvPr id="0" name=""/>
        <dsp:cNvSpPr/>
      </dsp:nvSpPr>
      <dsp:spPr>
        <a:xfrm rot="16200000">
          <a:off x="3362324" y="519505"/>
          <a:ext cx="2021450" cy="1774014"/>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3789" bIns="0" numCol="1" spcCol="1270" anchor="ctr" anchorCtr="0">
          <a:noAutofit/>
        </a:bodyPr>
        <a:lstStyle/>
        <a:p>
          <a:pPr marL="0" lvl="0" indent="0" algn="ctr" defTabSz="1066800">
            <a:lnSpc>
              <a:spcPct val="90000"/>
            </a:lnSpc>
            <a:spcBef>
              <a:spcPct val="0"/>
            </a:spcBef>
            <a:spcAft>
              <a:spcPct val="35000"/>
            </a:spcAft>
            <a:buNone/>
          </a:pPr>
          <a:r>
            <a:rPr lang="en-US" sz="2400" kern="1200" dirty="0"/>
            <a:t>SIALKOT</a:t>
          </a:r>
        </a:p>
      </dsp:txBody>
      <dsp:txXfrm rot="5400000">
        <a:off x="3486042" y="800077"/>
        <a:ext cx="1774014" cy="1212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85699-280E-4D7A-8920-C86D4DF7C2E6}">
      <dsp:nvSpPr>
        <dsp:cNvPr id="0" name=""/>
        <dsp:cNvSpPr/>
      </dsp:nvSpPr>
      <dsp:spPr>
        <a:xfrm rot="16200000">
          <a:off x="-485094" y="758853"/>
          <a:ext cx="2442870" cy="1469891"/>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07" bIns="0" numCol="1" spcCol="1270" anchor="ctr" anchorCtr="0">
          <a:noAutofit/>
        </a:bodyPr>
        <a:lstStyle/>
        <a:p>
          <a:pPr marL="0" lvl="0" indent="0" algn="ctr" defTabSz="933450">
            <a:lnSpc>
              <a:spcPct val="90000"/>
            </a:lnSpc>
            <a:spcBef>
              <a:spcPct val="0"/>
            </a:spcBef>
            <a:spcAft>
              <a:spcPct val="35000"/>
            </a:spcAft>
            <a:buNone/>
          </a:pPr>
          <a:r>
            <a:rPr lang="en-US" sz="2100" kern="1200" dirty="0"/>
            <a:t>KARACHI</a:t>
          </a:r>
        </a:p>
      </dsp:txBody>
      <dsp:txXfrm rot="5400000">
        <a:off x="1396" y="760937"/>
        <a:ext cx="1469891" cy="1465722"/>
      </dsp:txXfrm>
    </dsp:sp>
    <dsp:sp modelId="{0F3CDD6D-7E65-4E9A-BAD9-32C09EFC974F}">
      <dsp:nvSpPr>
        <dsp:cNvPr id="0" name=""/>
        <dsp:cNvSpPr/>
      </dsp:nvSpPr>
      <dsp:spPr>
        <a:xfrm rot="16200000">
          <a:off x="1011252" y="799556"/>
          <a:ext cx="2320557" cy="1388486"/>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07" bIns="0" numCol="1" spcCol="1270" anchor="ctr" anchorCtr="0">
          <a:noAutofit/>
        </a:bodyPr>
        <a:lstStyle/>
        <a:p>
          <a:pPr marL="0" lvl="0" indent="0" algn="ctr" defTabSz="933450">
            <a:lnSpc>
              <a:spcPct val="90000"/>
            </a:lnSpc>
            <a:spcBef>
              <a:spcPct val="0"/>
            </a:spcBef>
            <a:spcAft>
              <a:spcPct val="35000"/>
            </a:spcAft>
            <a:buNone/>
          </a:pPr>
          <a:r>
            <a:rPr lang="en-US" sz="2100" kern="1200" dirty="0"/>
            <a:t>LAHORE</a:t>
          </a:r>
        </a:p>
      </dsp:txBody>
      <dsp:txXfrm rot="5400000">
        <a:off x="1477287" y="797632"/>
        <a:ext cx="1388486" cy="1392335"/>
      </dsp:txXfrm>
    </dsp:sp>
    <dsp:sp modelId="{BB49F10F-3272-437D-BDD1-00E7F37D08CE}">
      <dsp:nvSpPr>
        <dsp:cNvPr id="0" name=""/>
        <dsp:cNvSpPr/>
      </dsp:nvSpPr>
      <dsp:spPr>
        <a:xfrm rot="16200000">
          <a:off x="2545126" y="679933"/>
          <a:ext cx="2229286" cy="1603293"/>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07" bIns="0" numCol="1" spcCol="1270" anchor="ctr" anchorCtr="0">
          <a:noAutofit/>
        </a:bodyPr>
        <a:lstStyle/>
        <a:p>
          <a:pPr marL="0" lvl="0" indent="0" algn="ctr" defTabSz="933450">
            <a:lnSpc>
              <a:spcPct val="90000"/>
            </a:lnSpc>
            <a:spcBef>
              <a:spcPct val="0"/>
            </a:spcBef>
            <a:spcAft>
              <a:spcPct val="35000"/>
            </a:spcAft>
            <a:buNone/>
          </a:pPr>
          <a:r>
            <a:rPr lang="en-US" sz="2100" kern="1200" dirty="0"/>
            <a:t>ISLAMABAD</a:t>
          </a:r>
        </a:p>
      </dsp:txBody>
      <dsp:txXfrm rot="5400000">
        <a:off x="2858123" y="812793"/>
        <a:ext cx="1603293" cy="13375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6FEDB-CB85-4E86-A53F-48825A39D3B9}">
      <dsp:nvSpPr>
        <dsp:cNvPr id="0" name=""/>
        <dsp:cNvSpPr/>
      </dsp:nvSpPr>
      <dsp:spPr>
        <a:xfrm>
          <a:off x="1652895" y="0"/>
          <a:ext cx="1652895" cy="1806222"/>
        </a:xfrm>
        <a:prstGeom prst="trapezoid">
          <a:avLst>
            <a:gd name="adj" fmla="val 50000"/>
          </a:avLst>
        </a:prstGeom>
        <a:solidFill>
          <a:schemeClr val="accent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kern="1200" dirty="0"/>
            <a:t>TOP </a:t>
          </a:r>
        </a:p>
        <a:p>
          <a:pPr marL="0" lvl="0" indent="0" algn="ctr" defTabSz="622300">
            <a:lnSpc>
              <a:spcPct val="90000"/>
            </a:lnSpc>
            <a:spcBef>
              <a:spcPct val="0"/>
            </a:spcBef>
            <a:spcAft>
              <a:spcPct val="35000"/>
            </a:spcAft>
            <a:buNone/>
          </a:pPr>
          <a:r>
            <a:rPr lang="en-US" sz="1400" kern="1200" dirty="0"/>
            <a:t>MANAGEMENT</a:t>
          </a:r>
        </a:p>
      </dsp:txBody>
      <dsp:txXfrm>
        <a:off x="1652895" y="0"/>
        <a:ext cx="1652895" cy="1806222"/>
      </dsp:txXfrm>
    </dsp:sp>
    <dsp:sp modelId="{99C71C73-29EE-4642-A94A-D145F0950DEA}">
      <dsp:nvSpPr>
        <dsp:cNvPr id="0" name=""/>
        <dsp:cNvSpPr/>
      </dsp:nvSpPr>
      <dsp:spPr>
        <a:xfrm>
          <a:off x="826447" y="1806222"/>
          <a:ext cx="3305791" cy="1806222"/>
        </a:xfrm>
        <a:prstGeom prst="trapezoid">
          <a:avLst>
            <a:gd name="adj" fmla="val 45756"/>
          </a:avLst>
        </a:prstGeom>
        <a:solidFill>
          <a:srgbClr val="00B0F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MIDDLE MANAGEMNT</a:t>
          </a:r>
        </a:p>
      </dsp:txBody>
      <dsp:txXfrm>
        <a:off x="1404961" y="1806222"/>
        <a:ext cx="2148764" cy="1806222"/>
      </dsp:txXfrm>
    </dsp:sp>
    <dsp:sp modelId="{1BDEDB6D-B6EB-43CA-A2AA-71AFAF21981C}">
      <dsp:nvSpPr>
        <dsp:cNvPr id="0" name=""/>
        <dsp:cNvSpPr/>
      </dsp:nvSpPr>
      <dsp:spPr>
        <a:xfrm>
          <a:off x="0" y="3612444"/>
          <a:ext cx="4958687" cy="1806222"/>
        </a:xfrm>
        <a:prstGeom prst="trapezoid">
          <a:avLst>
            <a:gd name="adj" fmla="val 45756"/>
          </a:avLst>
        </a:prstGeom>
        <a:solidFill>
          <a:srgbClr val="FF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LOWER MANAGEMENT</a:t>
          </a:r>
        </a:p>
      </dsp:txBody>
      <dsp:txXfrm>
        <a:off x="867770" y="3612444"/>
        <a:ext cx="3223146" cy="18062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5C06A-37F9-4DB5-8AAD-8550BAB5CD99}">
      <dsp:nvSpPr>
        <dsp:cNvPr id="0" name=""/>
        <dsp:cNvSpPr/>
      </dsp:nvSpPr>
      <dsp:spPr>
        <a:xfrm>
          <a:off x="3174007" y="3160"/>
          <a:ext cx="1779984" cy="1156989"/>
        </a:xfrm>
        <a:prstGeom prst="round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HUMAN</a:t>
          </a:r>
        </a:p>
        <a:p>
          <a:pPr marL="0" lvl="0" indent="0" algn="ctr" defTabSz="711200">
            <a:lnSpc>
              <a:spcPct val="90000"/>
            </a:lnSpc>
            <a:spcBef>
              <a:spcPct val="0"/>
            </a:spcBef>
            <a:spcAft>
              <a:spcPct val="35000"/>
            </a:spcAft>
            <a:buNone/>
          </a:pPr>
          <a:r>
            <a:rPr lang="en-US" sz="1600" kern="1200" dirty="0"/>
            <a:t>RESOURCE</a:t>
          </a:r>
        </a:p>
      </dsp:txBody>
      <dsp:txXfrm>
        <a:off x="3230487" y="59640"/>
        <a:ext cx="1667024" cy="1044029"/>
      </dsp:txXfrm>
    </dsp:sp>
    <dsp:sp modelId="{3F95CE32-6D00-4BCE-B1CD-9E12EC40CB25}">
      <dsp:nvSpPr>
        <dsp:cNvPr id="0" name=""/>
        <dsp:cNvSpPr/>
      </dsp:nvSpPr>
      <dsp:spPr>
        <a:xfrm>
          <a:off x="1753873" y="581655"/>
          <a:ext cx="4620252" cy="4620252"/>
        </a:xfrm>
        <a:custGeom>
          <a:avLst/>
          <a:gdLst/>
          <a:ahLst/>
          <a:cxnLst/>
          <a:rect l="0" t="0" r="0" b="0"/>
          <a:pathLst>
            <a:path>
              <a:moveTo>
                <a:pt x="3212328" y="183458"/>
              </a:moveTo>
              <a:arcTo wR="2310126" hR="2310126" stAng="17579295" swAng="1959991"/>
            </a:path>
          </a:pathLst>
        </a:cu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23FA9F5-97C0-4F2F-86E1-35673E8B1CC9}">
      <dsp:nvSpPr>
        <dsp:cNvPr id="0" name=""/>
        <dsp:cNvSpPr/>
      </dsp:nvSpPr>
      <dsp:spPr>
        <a:xfrm>
          <a:off x="5371068" y="1599418"/>
          <a:ext cx="1779984" cy="1156989"/>
        </a:xfrm>
        <a:prstGeom prst="round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MARKETING</a:t>
          </a:r>
        </a:p>
      </dsp:txBody>
      <dsp:txXfrm>
        <a:off x="5427548" y="1655898"/>
        <a:ext cx="1667024" cy="1044029"/>
      </dsp:txXfrm>
    </dsp:sp>
    <dsp:sp modelId="{B40DBACD-6A6C-44FA-B7E1-B41DA2B5D8DB}">
      <dsp:nvSpPr>
        <dsp:cNvPr id="0" name=""/>
        <dsp:cNvSpPr/>
      </dsp:nvSpPr>
      <dsp:spPr>
        <a:xfrm>
          <a:off x="1753873" y="581655"/>
          <a:ext cx="4620252" cy="4620252"/>
        </a:xfrm>
        <a:custGeom>
          <a:avLst/>
          <a:gdLst/>
          <a:ahLst/>
          <a:cxnLst/>
          <a:rect l="0" t="0" r="0" b="0"/>
          <a:pathLst>
            <a:path>
              <a:moveTo>
                <a:pt x="4617101" y="2189512"/>
              </a:moveTo>
              <a:arcTo wR="2310126" hR="2310126" stAng="21420430" swAng="2195114"/>
            </a:path>
          </a:pathLst>
        </a:custGeom>
        <a:noFill/>
        <a:ln w="127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0555BD4-8000-4A5D-BD22-58CB61677B59}">
      <dsp:nvSpPr>
        <dsp:cNvPr id="0" name=""/>
        <dsp:cNvSpPr/>
      </dsp:nvSpPr>
      <dsp:spPr>
        <a:xfrm>
          <a:off x="4531865" y="4182218"/>
          <a:ext cx="1779984" cy="1156989"/>
        </a:xfrm>
        <a:prstGeom prst="round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MANUFACTURING</a:t>
          </a:r>
        </a:p>
      </dsp:txBody>
      <dsp:txXfrm>
        <a:off x="4588345" y="4238698"/>
        <a:ext cx="1667024" cy="1044029"/>
      </dsp:txXfrm>
    </dsp:sp>
    <dsp:sp modelId="{1F615AAB-1A46-43DE-96AB-E17E1F02CCCB}">
      <dsp:nvSpPr>
        <dsp:cNvPr id="0" name=""/>
        <dsp:cNvSpPr/>
      </dsp:nvSpPr>
      <dsp:spPr>
        <a:xfrm>
          <a:off x="1753873" y="581655"/>
          <a:ext cx="4620252" cy="4620252"/>
        </a:xfrm>
        <a:custGeom>
          <a:avLst/>
          <a:gdLst/>
          <a:ahLst/>
          <a:cxnLst/>
          <a:rect l="0" t="0" r="0" b="0"/>
          <a:pathLst>
            <a:path>
              <a:moveTo>
                <a:pt x="2768824" y="4574254"/>
              </a:moveTo>
              <a:arcTo wR="2310126" hR="2310126" stAng="4712834" swAng="1374332"/>
            </a:path>
          </a:pathLst>
        </a:custGeom>
        <a:noFill/>
        <a:ln w="127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9CEF0710-C4E0-4F11-9ED6-1D8A466F9CC3}">
      <dsp:nvSpPr>
        <dsp:cNvPr id="0" name=""/>
        <dsp:cNvSpPr/>
      </dsp:nvSpPr>
      <dsp:spPr>
        <a:xfrm>
          <a:off x="1816149" y="4182218"/>
          <a:ext cx="1779984" cy="1156989"/>
        </a:xfrm>
        <a:prstGeom prst="round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FINANCE</a:t>
          </a:r>
        </a:p>
      </dsp:txBody>
      <dsp:txXfrm>
        <a:off x="1872629" y="4238698"/>
        <a:ext cx="1667024" cy="1044029"/>
      </dsp:txXfrm>
    </dsp:sp>
    <dsp:sp modelId="{D7C5E3FD-A902-40DF-AEC5-EBC0E4FD5D20}">
      <dsp:nvSpPr>
        <dsp:cNvPr id="0" name=""/>
        <dsp:cNvSpPr/>
      </dsp:nvSpPr>
      <dsp:spPr>
        <a:xfrm>
          <a:off x="1753873" y="581655"/>
          <a:ext cx="4620252" cy="4620252"/>
        </a:xfrm>
        <a:custGeom>
          <a:avLst/>
          <a:gdLst/>
          <a:ahLst/>
          <a:cxnLst/>
          <a:rect l="0" t="0" r="0" b="0"/>
          <a:pathLst>
            <a:path>
              <a:moveTo>
                <a:pt x="385803" y="3588275"/>
              </a:moveTo>
              <a:arcTo wR="2310126" hR="2310126" stAng="8784456" swAng="2195114"/>
            </a:path>
          </a:pathLst>
        </a:custGeom>
        <a:noFill/>
        <a:ln w="127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23F0EE8-6083-4030-B14F-4489D2F45068}">
      <dsp:nvSpPr>
        <dsp:cNvPr id="0" name=""/>
        <dsp:cNvSpPr/>
      </dsp:nvSpPr>
      <dsp:spPr>
        <a:xfrm>
          <a:off x="976947" y="1599418"/>
          <a:ext cx="1779984" cy="1156989"/>
        </a:xfrm>
        <a:prstGeom prst="roundRect">
          <a:avLst/>
        </a:prstGeom>
        <a:solidFill>
          <a:schemeClr val="accent6">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SALES</a:t>
          </a:r>
        </a:p>
      </dsp:txBody>
      <dsp:txXfrm>
        <a:off x="1033427" y="1655898"/>
        <a:ext cx="1667024" cy="1044029"/>
      </dsp:txXfrm>
    </dsp:sp>
    <dsp:sp modelId="{D330AED3-6C7A-447D-9E68-A4CF5082C1AC}">
      <dsp:nvSpPr>
        <dsp:cNvPr id="0" name=""/>
        <dsp:cNvSpPr/>
      </dsp:nvSpPr>
      <dsp:spPr>
        <a:xfrm>
          <a:off x="1753873" y="581655"/>
          <a:ext cx="4620252" cy="4620252"/>
        </a:xfrm>
        <a:custGeom>
          <a:avLst/>
          <a:gdLst/>
          <a:ahLst/>
          <a:cxnLst/>
          <a:rect l="0" t="0" r="0" b="0"/>
          <a:pathLst>
            <a:path>
              <a:moveTo>
                <a:pt x="402763" y="1006803"/>
              </a:moveTo>
              <a:arcTo wR="2310126" hR="2310126" stAng="12860714" swAng="1959991"/>
            </a:path>
          </a:pathLst>
        </a:custGeom>
        <a:noFill/>
        <a:ln w="127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87C54-480D-492E-B9BA-28A96A101163}">
      <dsp:nvSpPr>
        <dsp:cNvPr id="0" name=""/>
        <dsp:cNvSpPr/>
      </dsp:nvSpPr>
      <dsp:spPr>
        <a:xfrm rot="16200000">
          <a:off x="677333" y="-677333"/>
          <a:ext cx="2709333" cy="4064000"/>
        </a:xfrm>
        <a:prstGeom prst="round1Rect">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CUSTOMER</a:t>
          </a:r>
        </a:p>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FOCUS</a:t>
          </a:r>
          <a:endParaRPr lang="en-US" sz="4200" b="1" kern="1200" cap="none" spc="0" dirty="0">
            <a:ln w="12700">
              <a:prstDash val="solid"/>
            </a:ln>
            <a:effectLst>
              <a:outerShdw dist="38100" dir="2640000" algn="bl" rotWithShape="0">
                <a:schemeClr val="tx2">
                  <a:lumMod val="75000"/>
                </a:schemeClr>
              </a:outerShdw>
            </a:effectLst>
          </a:endParaRPr>
        </a:p>
      </dsp:txBody>
      <dsp:txXfrm rot="5400000">
        <a:off x="-1" y="1"/>
        <a:ext cx="4064000" cy="2032000"/>
      </dsp:txXfrm>
    </dsp:sp>
    <dsp:sp modelId="{EE09D0C6-8D53-494D-8339-56BC3738819F}">
      <dsp:nvSpPr>
        <dsp:cNvPr id="0" name=""/>
        <dsp:cNvSpPr/>
      </dsp:nvSpPr>
      <dsp:spPr>
        <a:xfrm>
          <a:off x="4064000" y="0"/>
          <a:ext cx="4064000" cy="2709333"/>
        </a:xfrm>
        <a:prstGeom prst="round1Rect">
          <a:avLst/>
        </a:prstGeom>
        <a:solidFill>
          <a:schemeClr val="accent4">
            <a:hueOff val="314440"/>
            <a:satOff val="2336"/>
            <a:lumOff val="5229"/>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CROWD</a:t>
          </a:r>
        </a:p>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SOURCING</a:t>
          </a:r>
          <a:endParaRPr lang="en-US" sz="4200" b="1" kern="1200" cap="none" spc="0" dirty="0">
            <a:ln w="12700">
              <a:prstDash val="solid"/>
            </a:ln>
            <a:effectLst>
              <a:outerShdw dist="38100" dir="2640000" algn="bl" rotWithShape="0">
                <a:schemeClr val="tx2">
                  <a:lumMod val="75000"/>
                </a:schemeClr>
              </a:outerShdw>
            </a:effectLst>
          </a:endParaRPr>
        </a:p>
      </dsp:txBody>
      <dsp:txXfrm>
        <a:off x="4064000" y="0"/>
        <a:ext cx="4064000" cy="2032000"/>
      </dsp:txXfrm>
    </dsp:sp>
    <dsp:sp modelId="{A423DC7D-1B62-4455-B620-53B26F53ED8A}">
      <dsp:nvSpPr>
        <dsp:cNvPr id="0" name=""/>
        <dsp:cNvSpPr/>
      </dsp:nvSpPr>
      <dsp:spPr>
        <a:xfrm rot="10800000">
          <a:off x="0" y="2709333"/>
          <a:ext cx="4064000" cy="2709333"/>
        </a:xfrm>
        <a:prstGeom prst="round1Rect">
          <a:avLst/>
        </a:prstGeom>
        <a:solidFill>
          <a:schemeClr val="accent4">
            <a:hueOff val="628881"/>
            <a:satOff val="4671"/>
            <a:lumOff val="10457"/>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EVOLVING CREATIVITY</a:t>
          </a:r>
          <a:endParaRPr lang="en-US" sz="4200" b="1" kern="1200" cap="none" spc="0" dirty="0">
            <a:ln w="12700">
              <a:prstDash val="solid"/>
            </a:ln>
            <a:effectLst>
              <a:outerShdw dist="38100" dir="2640000" algn="bl" rotWithShape="0">
                <a:schemeClr val="tx2">
                  <a:lumMod val="75000"/>
                </a:schemeClr>
              </a:outerShdw>
            </a:effectLst>
          </a:endParaRPr>
        </a:p>
      </dsp:txBody>
      <dsp:txXfrm rot="10800000">
        <a:off x="0" y="3386666"/>
        <a:ext cx="4064000" cy="2032000"/>
      </dsp:txXfrm>
    </dsp:sp>
    <dsp:sp modelId="{1B86630E-1FEE-4EF9-865F-02C6F1BB2F0C}">
      <dsp:nvSpPr>
        <dsp:cNvPr id="0" name=""/>
        <dsp:cNvSpPr/>
      </dsp:nvSpPr>
      <dsp:spPr>
        <a:xfrm rot="5400000">
          <a:off x="4741333" y="2032000"/>
          <a:ext cx="2709333" cy="4064000"/>
        </a:xfrm>
        <a:prstGeom prst="round1Rect">
          <a:avLst/>
        </a:prstGeom>
        <a:solidFill>
          <a:schemeClr val="accent4">
            <a:hueOff val="943321"/>
            <a:satOff val="7007"/>
            <a:lumOff val="1568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INCREMENTAL</a:t>
          </a:r>
        </a:p>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STEPS</a:t>
          </a:r>
          <a:endParaRPr lang="en-US" sz="4200" b="1" kern="1200" cap="none" spc="0" dirty="0">
            <a:ln w="12700">
              <a:prstDash val="solid"/>
            </a:ln>
            <a:effectLst>
              <a:outerShdw dist="38100" dir="2640000" algn="bl" rotWithShape="0">
                <a:schemeClr val="tx2">
                  <a:lumMod val="75000"/>
                </a:schemeClr>
              </a:outerShdw>
            </a:effectLst>
          </a:endParaRPr>
        </a:p>
      </dsp:txBody>
      <dsp:txXfrm rot="-5400000">
        <a:off x="4063999" y="3386666"/>
        <a:ext cx="4064000" cy="2032000"/>
      </dsp:txXfrm>
    </dsp:sp>
    <dsp:sp modelId="{D0F2B101-D994-48F8-88CD-13022BB2621A}">
      <dsp:nvSpPr>
        <dsp:cNvPr id="0" name=""/>
        <dsp:cNvSpPr/>
      </dsp:nvSpPr>
      <dsp:spPr>
        <a:xfrm>
          <a:off x="2844799" y="2032000"/>
          <a:ext cx="2438400" cy="1354666"/>
        </a:xfrm>
        <a:prstGeom prst="roundRect">
          <a:avLst/>
        </a:prstGeom>
        <a:solidFill>
          <a:schemeClr val="accent4">
            <a:tint val="4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b="1" kern="1200" cap="none" spc="0">
              <a:ln w="12700">
                <a:prstDash val="solid"/>
              </a:ln>
              <a:effectLst>
                <a:outerShdw dist="38100" dir="2640000" algn="bl" rotWithShape="0">
                  <a:schemeClr val="tx2">
                    <a:lumMod val="75000"/>
                  </a:schemeClr>
                </a:outerShdw>
              </a:effectLst>
            </a:rPr>
            <a:t>IT</a:t>
          </a:r>
          <a:endParaRPr lang="en-US" sz="4200" b="1" kern="1200" cap="none" spc="0" dirty="0">
            <a:ln w="12700">
              <a:prstDash val="solid"/>
            </a:ln>
            <a:effectLst>
              <a:outerShdw dist="38100" dir="2640000" algn="bl" rotWithShape="0">
                <a:schemeClr val="tx2">
                  <a:lumMod val="75000"/>
                </a:schemeClr>
              </a:outerShdw>
            </a:effectLst>
          </a:endParaRPr>
        </a:p>
      </dsp:txBody>
      <dsp:txXfrm>
        <a:off x="2910928" y="2098129"/>
        <a:ext cx="2306142" cy="12224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BFAF1-F6D3-424A-A1FD-0AB20202F904}">
      <dsp:nvSpPr>
        <dsp:cNvPr id="0" name=""/>
        <dsp:cNvSpPr/>
      </dsp:nvSpPr>
      <dsp:spPr>
        <a:xfrm rot="5400000">
          <a:off x="-121017" y="122065"/>
          <a:ext cx="806783" cy="564748"/>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PMS</a:t>
          </a:r>
        </a:p>
      </dsp:txBody>
      <dsp:txXfrm rot="-5400000">
        <a:off x="1" y="283421"/>
        <a:ext cx="564748" cy="242035"/>
      </dsp:txXfrm>
    </dsp:sp>
    <dsp:sp modelId="{D3AA9203-4FE4-4068-AD7C-9E05BC90CBF0}">
      <dsp:nvSpPr>
        <dsp:cNvPr id="0" name=""/>
        <dsp:cNvSpPr/>
      </dsp:nvSpPr>
      <dsp:spPr>
        <a:xfrm rot="5400000">
          <a:off x="5562205" y="-4950824"/>
          <a:ext cx="524409" cy="10558176"/>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Passenger management system</a:t>
          </a:r>
        </a:p>
      </dsp:txBody>
      <dsp:txXfrm rot="-5400000">
        <a:off x="545322" y="91659"/>
        <a:ext cx="10532576" cy="473209"/>
      </dsp:txXfrm>
    </dsp:sp>
    <dsp:sp modelId="{C4D620EE-6D99-4D5D-A077-90BFC121B792}">
      <dsp:nvSpPr>
        <dsp:cNvPr id="0" name=""/>
        <dsp:cNvSpPr/>
      </dsp:nvSpPr>
      <dsp:spPr>
        <a:xfrm rot="5400000">
          <a:off x="-121017" y="759424"/>
          <a:ext cx="806783" cy="564748"/>
        </a:xfrm>
        <a:prstGeom prst="chevron">
          <a:avLst/>
        </a:prstGeom>
        <a:solidFill>
          <a:schemeClr val="accent5">
            <a:hueOff val="1063560"/>
            <a:satOff val="-11946"/>
            <a:lumOff val="-2549"/>
            <a:alphaOff val="0"/>
          </a:schemeClr>
        </a:solidFill>
        <a:ln w="15875" cap="flat" cmpd="sng" algn="ctr">
          <a:solidFill>
            <a:schemeClr val="accent5">
              <a:hueOff val="1063560"/>
              <a:satOff val="-11946"/>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ERP</a:t>
          </a:r>
        </a:p>
      </dsp:txBody>
      <dsp:txXfrm rot="-5400000">
        <a:off x="1" y="920780"/>
        <a:ext cx="564748" cy="242035"/>
      </dsp:txXfrm>
    </dsp:sp>
    <dsp:sp modelId="{6C3A5731-D487-4279-8CCD-6B85B7CF9AEC}">
      <dsp:nvSpPr>
        <dsp:cNvPr id="0" name=""/>
        <dsp:cNvSpPr/>
      </dsp:nvSpPr>
      <dsp:spPr>
        <a:xfrm rot="5400000">
          <a:off x="5581632" y="-4378476"/>
          <a:ext cx="524409" cy="10558176"/>
        </a:xfrm>
        <a:prstGeom prst="round2SameRect">
          <a:avLst/>
        </a:prstGeom>
        <a:solidFill>
          <a:schemeClr val="lt1">
            <a:alpha val="90000"/>
            <a:hueOff val="0"/>
            <a:satOff val="0"/>
            <a:lumOff val="0"/>
            <a:alphaOff val="0"/>
          </a:schemeClr>
        </a:solidFill>
        <a:ln w="15875" cap="flat" cmpd="sng" algn="ctr">
          <a:solidFill>
            <a:schemeClr val="accent5">
              <a:hueOff val="1063560"/>
              <a:satOff val="-11946"/>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Enterprise resource allocation</a:t>
          </a:r>
        </a:p>
      </dsp:txBody>
      <dsp:txXfrm rot="-5400000">
        <a:off x="564749" y="664007"/>
        <a:ext cx="10532576" cy="473209"/>
      </dsp:txXfrm>
    </dsp:sp>
    <dsp:sp modelId="{150C1825-799B-40FE-98E0-518889055CB7}">
      <dsp:nvSpPr>
        <dsp:cNvPr id="0" name=""/>
        <dsp:cNvSpPr/>
      </dsp:nvSpPr>
      <dsp:spPr>
        <a:xfrm rot="5400000">
          <a:off x="-121017" y="1396783"/>
          <a:ext cx="806783" cy="564748"/>
        </a:xfrm>
        <a:prstGeom prst="chevron">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EMS</a:t>
          </a:r>
        </a:p>
      </dsp:txBody>
      <dsp:txXfrm rot="-5400000">
        <a:off x="1" y="1558139"/>
        <a:ext cx="564748" cy="242035"/>
      </dsp:txXfrm>
    </dsp:sp>
    <dsp:sp modelId="{044C0CEF-6FDC-4990-8991-284F89FCFFA6}">
      <dsp:nvSpPr>
        <dsp:cNvPr id="0" name=""/>
        <dsp:cNvSpPr/>
      </dsp:nvSpPr>
      <dsp:spPr>
        <a:xfrm rot="5400000">
          <a:off x="5581632" y="-3741118"/>
          <a:ext cx="524409" cy="10558176"/>
        </a:xfrm>
        <a:prstGeom prst="round2SameRect">
          <a:avLst/>
        </a:prstGeom>
        <a:solidFill>
          <a:schemeClr val="lt1">
            <a:alpha val="90000"/>
            <a:hueOff val="0"/>
            <a:satOff val="0"/>
            <a:lumOff val="0"/>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Emergency management system</a:t>
          </a:r>
        </a:p>
      </dsp:txBody>
      <dsp:txXfrm rot="-5400000">
        <a:off x="564749" y="1301365"/>
        <a:ext cx="10532576" cy="4732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3BF8D-C256-41D8-876A-E97C3A0DE8D7}">
      <dsp:nvSpPr>
        <dsp:cNvPr id="0" name=""/>
        <dsp:cNvSpPr/>
      </dsp:nvSpPr>
      <dsp:spPr>
        <a:xfrm rot="5400000">
          <a:off x="-130686" y="131818"/>
          <a:ext cx="871244" cy="609870"/>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HMS</a:t>
          </a:r>
        </a:p>
      </dsp:txBody>
      <dsp:txXfrm rot="-5400000">
        <a:off x="1" y="306066"/>
        <a:ext cx="609870" cy="261374"/>
      </dsp:txXfrm>
    </dsp:sp>
    <dsp:sp modelId="{2D572B2F-9F8D-4E97-98A7-1F3E52CA6047}">
      <dsp:nvSpPr>
        <dsp:cNvPr id="0" name=""/>
        <dsp:cNvSpPr/>
      </dsp:nvSpPr>
      <dsp:spPr>
        <a:xfrm rot="5400000">
          <a:off x="5596891" y="-4987020"/>
          <a:ext cx="566308" cy="10540350"/>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Health management system</a:t>
          </a:r>
        </a:p>
      </dsp:txBody>
      <dsp:txXfrm rot="-5400000">
        <a:off x="609871" y="27645"/>
        <a:ext cx="10512705" cy="511018"/>
      </dsp:txXfrm>
    </dsp:sp>
    <dsp:sp modelId="{E9C6B4E5-5DDA-4577-8451-9414B81A6A0E}">
      <dsp:nvSpPr>
        <dsp:cNvPr id="0" name=""/>
        <dsp:cNvSpPr/>
      </dsp:nvSpPr>
      <dsp:spPr>
        <a:xfrm rot="5400000">
          <a:off x="-130686" y="820101"/>
          <a:ext cx="871244" cy="609870"/>
        </a:xfrm>
        <a:prstGeom prst="chevron">
          <a:avLst/>
        </a:prstGeom>
        <a:solidFill>
          <a:schemeClr val="accent4">
            <a:hueOff val="471660"/>
            <a:satOff val="3503"/>
            <a:lumOff val="7843"/>
            <a:alphaOff val="0"/>
          </a:schemeClr>
        </a:solidFill>
        <a:ln w="15875" cap="flat" cmpd="sng" algn="ctr">
          <a:solidFill>
            <a:schemeClr val="accent4">
              <a:hueOff val="471660"/>
              <a:satOff val="3503"/>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SMA</a:t>
          </a:r>
        </a:p>
      </dsp:txBody>
      <dsp:txXfrm rot="-5400000">
        <a:off x="1" y="994349"/>
        <a:ext cx="609870" cy="261374"/>
      </dsp:txXfrm>
    </dsp:sp>
    <dsp:sp modelId="{30EBDCB3-952A-4A96-9302-0E0D3907DE8D}">
      <dsp:nvSpPr>
        <dsp:cNvPr id="0" name=""/>
        <dsp:cNvSpPr/>
      </dsp:nvSpPr>
      <dsp:spPr>
        <a:xfrm rot="5400000">
          <a:off x="5596891" y="-4297606"/>
          <a:ext cx="566308" cy="10540350"/>
        </a:xfrm>
        <a:prstGeom prst="round2SameRect">
          <a:avLst/>
        </a:prstGeom>
        <a:solidFill>
          <a:schemeClr val="lt1">
            <a:alpha val="90000"/>
            <a:hueOff val="0"/>
            <a:satOff val="0"/>
            <a:lumOff val="0"/>
            <a:alphaOff val="0"/>
          </a:schemeClr>
        </a:solidFill>
        <a:ln w="15875" cap="flat" cmpd="sng" algn="ctr">
          <a:solidFill>
            <a:schemeClr val="accent4">
              <a:hueOff val="471660"/>
              <a:satOff val="3503"/>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Shaheen air mobile app</a:t>
          </a:r>
        </a:p>
      </dsp:txBody>
      <dsp:txXfrm rot="-5400000">
        <a:off x="609871" y="717059"/>
        <a:ext cx="10512705" cy="511018"/>
      </dsp:txXfrm>
    </dsp:sp>
    <dsp:sp modelId="{84202A7B-1E33-4932-AEA6-69D1EA5A72D3}">
      <dsp:nvSpPr>
        <dsp:cNvPr id="0" name=""/>
        <dsp:cNvSpPr/>
      </dsp:nvSpPr>
      <dsp:spPr>
        <a:xfrm rot="5400000">
          <a:off x="-130686" y="1508383"/>
          <a:ext cx="871244" cy="609870"/>
        </a:xfrm>
        <a:prstGeom prst="chevron">
          <a:avLst/>
        </a:prstGeom>
        <a:solidFill>
          <a:schemeClr val="accent4">
            <a:hueOff val="943321"/>
            <a:satOff val="7007"/>
            <a:lumOff val="15686"/>
            <a:alphaOff val="0"/>
          </a:schemeClr>
        </a:solidFill>
        <a:ln w="15875" cap="flat" cmpd="sng" algn="ctr">
          <a:solidFill>
            <a:schemeClr val="accent4">
              <a:hueOff val="943321"/>
              <a:satOff val="7007"/>
              <a:lumOff val="1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TMS</a:t>
          </a:r>
        </a:p>
      </dsp:txBody>
      <dsp:txXfrm rot="-5400000">
        <a:off x="1" y="1682631"/>
        <a:ext cx="609870" cy="261374"/>
      </dsp:txXfrm>
    </dsp:sp>
    <dsp:sp modelId="{9ECB7A87-CCDE-49B8-9768-285A8C7789EE}">
      <dsp:nvSpPr>
        <dsp:cNvPr id="0" name=""/>
        <dsp:cNvSpPr/>
      </dsp:nvSpPr>
      <dsp:spPr>
        <a:xfrm rot="5400000">
          <a:off x="5596891" y="-3609323"/>
          <a:ext cx="566308" cy="10540350"/>
        </a:xfrm>
        <a:prstGeom prst="round2SameRect">
          <a:avLst/>
        </a:prstGeom>
        <a:solidFill>
          <a:schemeClr val="lt1">
            <a:alpha val="90000"/>
            <a:hueOff val="0"/>
            <a:satOff val="0"/>
            <a:lumOff val="0"/>
            <a:alphaOff val="0"/>
          </a:schemeClr>
        </a:solidFill>
        <a:ln w="15875" cap="flat" cmpd="sng" algn="ctr">
          <a:solidFill>
            <a:schemeClr val="accent4">
              <a:hueOff val="943321"/>
              <a:satOff val="7007"/>
              <a:lumOff val="15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sz="3300" kern="1200" dirty="0"/>
            <a:t>Traffic management system</a:t>
          </a:r>
        </a:p>
      </dsp:txBody>
      <dsp:txXfrm rot="-5400000">
        <a:off x="609871" y="1405342"/>
        <a:ext cx="10512705" cy="5110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345AE-01F9-48E2-A05E-427B3327CAB7}">
      <dsp:nvSpPr>
        <dsp:cNvPr id="0" name=""/>
        <dsp:cNvSpPr/>
      </dsp:nvSpPr>
      <dsp:spPr>
        <a:xfrm rot="5400000">
          <a:off x="-115730" y="116732"/>
          <a:ext cx="771538" cy="540076"/>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CRM</a:t>
          </a:r>
        </a:p>
      </dsp:txBody>
      <dsp:txXfrm rot="-5400000">
        <a:off x="1" y="271039"/>
        <a:ext cx="540076" cy="231462"/>
      </dsp:txXfrm>
    </dsp:sp>
    <dsp:sp modelId="{17D7CCB1-3CBE-4871-A58E-8151685F6B42}">
      <dsp:nvSpPr>
        <dsp:cNvPr id="0" name=""/>
        <dsp:cNvSpPr/>
      </dsp:nvSpPr>
      <dsp:spPr>
        <a:xfrm rot="5400000">
          <a:off x="5587574" y="-5046496"/>
          <a:ext cx="501499" cy="10596496"/>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Customer relation management</a:t>
          </a:r>
        </a:p>
      </dsp:txBody>
      <dsp:txXfrm rot="-5400000">
        <a:off x="540076" y="25483"/>
        <a:ext cx="10572015" cy="452537"/>
      </dsp:txXfrm>
    </dsp:sp>
    <dsp:sp modelId="{728ECEDA-BD90-46FF-A000-E656113E3309}">
      <dsp:nvSpPr>
        <dsp:cNvPr id="0" name=""/>
        <dsp:cNvSpPr/>
      </dsp:nvSpPr>
      <dsp:spPr>
        <a:xfrm rot="5400000">
          <a:off x="-115730" y="726248"/>
          <a:ext cx="771538" cy="540076"/>
        </a:xfrm>
        <a:prstGeom prst="chevron">
          <a:avLst/>
        </a:prstGeom>
        <a:solidFill>
          <a:schemeClr val="accent4">
            <a:hueOff val="471660"/>
            <a:satOff val="3503"/>
            <a:lumOff val="7843"/>
            <a:alphaOff val="0"/>
          </a:schemeClr>
        </a:solidFill>
        <a:ln w="15875" cap="flat" cmpd="sng" algn="ctr">
          <a:solidFill>
            <a:schemeClr val="accent4">
              <a:hueOff val="471660"/>
              <a:satOff val="3503"/>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MES</a:t>
          </a:r>
        </a:p>
      </dsp:txBody>
      <dsp:txXfrm rot="-5400000">
        <a:off x="1" y="880555"/>
        <a:ext cx="540076" cy="231462"/>
      </dsp:txXfrm>
    </dsp:sp>
    <dsp:sp modelId="{7B95CFAA-C2DA-4006-8A95-56599FFD5F53}">
      <dsp:nvSpPr>
        <dsp:cNvPr id="0" name=""/>
        <dsp:cNvSpPr/>
      </dsp:nvSpPr>
      <dsp:spPr>
        <a:xfrm rot="5400000">
          <a:off x="5587574" y="-4436980"/>
          <a:ext cx="501499" cy="10596496"/>
        </a:xfrm>
        <a:prstGeom prst="round2SameRect">
          <a:avLst/>
        </a:prstGeom>
        <a:solidFill>
          <a:schemeClr val="lt1">
            <a:alpha val="90000"/>
            <a:hueOff val="0"/>
            <a:satOff val="0"/>
            <a:lumOff val="0"/>
            <a:alphaOff val="0"/>
          </a:schemeClr>
        </a:solidFill>
        <a:ln w="15875" cap="flat" cmpd="sng" algn="ctr">
          <a:solidFill>
            <a:schemeClr val="accent4">
              <a:hueOff val="471660"/>
              <a:satOff val="3503"/>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Management engineering system</a:t>
          </a:r>
        </a:p>
      </dsp:txBody>
      <dsp:txXfrm rot="-5400000">
        <a:off x="540076" y="634999"/>
        <a:ext cx="10572015" cy="452537"/>
      </dsp:txXfrm>
    </dsp:sp>
    <dsp:sp modelId="{EE78EFD9-0CEF-4273-87A7-D66FD7526126}">
      <dsp:nvSpPr>
        <dsp:cNvPr id="0" name=""/>
        <dsp:cNvSpPr/>
      </dsp:nvSpPr>
      <dsp:spPr>
        <a:xfrm rot="5400000">
          <a:off x="-115730" y="1335763"/>
          <a:ext cx="771538" cy="540076"/>
        </a:xfrm>
        <a:prstGeom prst="chevron">
          <a:avLst/>
        </a:prstGeom>
        <a:solidFill>
          <a:schemeClr val="accent4">
            <a:hueOff val="943321"/>
            <a:satOff val="7007"/>
            <a:lumOff val="15686"/>
            <a:alphaOff val="0"/>
          </a:schemeClr>
        </a:solidFill>
        <a:ln w="15875" cap="flat" cmpd="sng" algn="ctr">
          <a:solidFill>
            <a:schemeClr val="accent4">
              <a:hueOff val="943321"/>
              <a:satOff val="7007"/>
              <a:lumOff val="15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FMS</a:t>
          </a:r>
        </a:p>
      </dsp:txBody>
      <dsp:txXfrm rot="-5400000">
        <a:off x="1" y="1490070"/>
        <a:ext cx="540076" cy="231462"/>
      </dsp:txXfrm>
    </dsp:sp>
    <dsp:sp modelId="{E9D77F12-3B7D-46D8-ACEA-120B0DD475FB}">
      <dsp:nvSpPr>
        <dsp:cNvPr id="0" name=""/>
        <dsp:cNvSpPr/>
      </dsp:nvSpPr>
      <dsp:spPr>
        <a:xfrm rot="5400000">
          <a:off x="5587574" y="-3827465"/>
          <a:ext cx="501499" cy="10596496"/>
        </a:xfrm>
        <a:prstGeom prst="round2SameRect">
          <a:avLst/>
        </a:prstGeom>
        <a:solidFill>
          <a:schemeClr val="lt1">
            <a:alpha val="90000"/>
            <a:hueOff val="0"/>
            <a:satOff val="0"/>
            <a:lumOff val="0"/>
            <a:alphaOff val="0"/>
          </a:schemeClr>
        </a:solidFill>
        <a:ln w="15875" cap="flat" cmpd="sng" algn="ctr">
          <a:solidFill>
            <a:schemeClr val="accent4">
              <a:hueOff val="943321"/>
              <a:satOff val="7007"/>
              <a:lumOff val="15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Flight management system</a:t>
          </a:r>
        </a:p>
      </dsp:txBody>
      <dsp:txXfrm rot="-5400000">
        <a:off x="540076" y="1244514"/>
        <a:ext cx="10572015" cy="45253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A2D224-0B49-4420-A5BA-0A8B8A29A9F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68E0D-A9C5-45B0-8BD6-2A323FB00D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37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2D224-0B49-4420-A5BA-0A8B8A29A9F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193022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2D224-0B49-4420-A5BA-0A8B8A29A9F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121056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A2D224-0B49-4420-A5BA-0A8B8A29A9F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125007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2D224-0B49-4420-A5BA-0A8B8A29A9F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68E0D-A9C5-45B0-8BD6-2A323FB00D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6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A2D224-0B49-4420-A5BA-0A8B8A29A9F5}"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417981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A2D224-0B49-4420-A5BA-0A8B8A29A9F5}"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204426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A2D224-0B49-4420-A5BA-0A8B8A29A9F5}"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403594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A2D224-0B49-4420-A5BA-0A8B8A29A9F5}" type="datetimeFigureOut">
              <a:rPr lang="en-US" smtClean="0"/>
              <a:t>5/12/2020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22327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A2D224-0B49-4420-A5BA-0A8B8A29A9F5}" type="datetimeFigureOut">
              <a:rPr lang="en-US" smtClean="0"/>
              <a:t>5/12/2020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768E0D-A9C5-45B0-8BD6-2A323FB00D2D}" type="slidenum">
              <a:rPr lang="en-US" smtClean="0"/>
              <a:t>‹#›</a:t>
            </a:fld>
            <a:endParaRPr lang="en-US"/>
          </a:p>
        </p:txBody>
      </p:sp>
    </p:spTree>
    <p:extLst>
      <p:ext uri="{BB962C8B-B14F-4D97-AF65-F5344CB8AC3E}">
        <p14:creationId xmlns:p14="http://schemas.microsoft.com/office/powerpoint/2010/main" val="147830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2D224-0B49-4420-A5BA-0A8B8A29A9F5}"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768E0D-A9C5-45B0-8BD6-2A323FB00D2D}" type="slidenum">
              <a:rPr lang="en-US" smtClean="0"/>
              <a:t>‹#›</a:t>
            </a:fld>
            <a:endParaRPr lang="en-US"/>
          </a:p>
        </p:txBody>
      </p:sp>
    </p:spTree>
    <p:extLst>
      <p:ext uri="{BB962C8B-B14F-4D97-AF65-F5344CB8AC3E}">
        <p14:creationId xmlns:p14="http://schemas.microsoft.com/office/powerpoint/2010/main" val="360016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A2D224-0B49-4420-A5BA-0A8B8A29A9F5}" type="datetimeFigureOut">
              <a:rPr lang="en-US" smtClean="0"/>
              <a:t>5/12/2020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768E0D-A9C5-45B0-8BD6-2A323FB00D2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34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image" Target="../media/image3.png"/><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image" Target="../media/image2.png"/><Relationship Id="rId16" Type="http://schemas.openxmlformats.org/officeDocument/2006/relationships/diagramQuickStyle" Target="../diagrams/quickStyle9.xml"/><Relationship Id="rId1" Type="http://schemas.openxmlformats.org/officeDocument/2006/relationships/slideLayout" Target="../slideLayouts/slideLayout7.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5" Type="http://schemas.openxmlformats.org/officeDocument/2006/relationships/diagramLayout" Target="../diagrams/layout9.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5.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0937519">
            <a:off x="5303436" y="294843"/>
            <a:ext cx="6586228" cy="3793838"/>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6932951" y="4684256"/>
            <a:ext cx="4163233" cy="1536664"/>
          </a:xfrm>
          <a:prstGeom prst="rect">
            <a:avLst/>
          </a:prstGeom>
        </p:spPr>
      </p:pic>
      <p:sp>
        <p:nvSpPr>
          <p:cNvPr id="5" name="TextBox 4"/>
          <p:cNvSpPr txBox="1"/>
          <p:nvPr/>
        </p:nvSpPr>
        <p:spPr>
          <a:xfrm>
            <a:off x="419725" y="621606"/>
            <a:ext cx="5441430" cy="830997"/>
          </a:xfrm>
          <a:prstGeom prst="rect">
            <a:avLst/>
          </a:prstGeom>
          <a:noFill/>
        </p:spPr>
        <p:txBody>
          <a:bodyPr wrap="square" rtlCol="0">
            <a:spAutoFit/>
          </a:bodyPr>
          <a:lstStyle/>
          <a:p>
            <a:r>
              <a:rPr lang="en-US" sz="4800" b="1" dirty="0">
                <a:solidFill>
                  <a:schemeClr val="accent2"/>
                </a:solidFill>
                <a:latin typeface="Cambria" panose="02040503050406030204" pitchFamily="18" charset="0"/>
              </a:rPr>
              <a:t>SHAHEEN AIRLINE</a:t>
            </a:r>
          </a:p>
        </p:txBody>
      </p:sp>
      <p:sp>
        <p:nvSpPr>
          <p:cNvPr id="6" name="TextBox 5"/>
          <p:cNvSpPr txBox="1"/>
          <p:nvPr/>
        </p:nvSpPr>
        <p:spPr>
          <a:xfrm>
            <a:off x="419725" y="2191762"/>
            <a:ext cx="6011055" cy="1508105"/>
          </a:xfrm>
          <a:prstGeom prst="rect">
            <a:avLst/>
          </a:prstGeom>
          <a:noFill/>
        </p:spPr>
        <p:txBody>
          <a:bodyPr wrap="square" rtlCol="0">
            <a:spAutoFit/>
          </a:bodyPr>
          <a:lstStyle/>
          <a:p>
            <a:r>
              <a:rPr lang="en-US" sz="3600" b="1" dirty="0">
                <a:solidFill>
                  <a:schemeClr val="accent1"/>
                </a:solidFill>
                <a:latin typeface="Cambria" panose="02040503050406030204" pitchFamily="18" charset="0"/>
              </a:rPr>
              <a:t>GROUP MEMBERS</a:t>
            </a:r>
          </a:p>
          <a:p>
            <a:pPr marL="457200" indent="-457200">
              <a:buFont typeface="Arial" panose="020B0604020202020204" pitchFamily="34" charset="0"/>
              <a:buChar char="•"/>
            </a:pPr>
            <a:r>
              <a:rPr lang="en-US" sz="2800" dirty="0">
                <a:solidFill>
                  <a:schemeClr val="accent4"/>
                </a:solidFill>
                <a:latin typeface="Cambria" panose="02040503050406030204" pitchFamily="18" charset="0"/>
              </a:rPr>
              <a:t>HARIS ANWER</a:t>
            </a:r>
          </a:p>
          <a:p>
            <a:pPr marL="457200" indent="-457200">
              <a:buFont typeface="Arial" panose="020B0604020202020204" pitchFamily="34" charset="0"/>
              <a:buChar char="•"/>
            </a:pPr>
            <a:r>
              <a:rPr lang="en-US" sz="2800" dirty="0">
                <a:solidFill>
                  <a:schemeClr val="accent4"/>
                </a:solidFill>
                <a:latin typeface="Cambria" panose="02040503050406030204" pitchFamily="18" charset="0"/>
              </a:rPr>
              <a:t>HIFSA BASHARAT</a:t>
            </a:r>
          </a:p>
        </p:txBody>
      </p:sp>
    </p:spTree>
    <p:extLst>
      <p:ext uri="{BB962C8B-B14F-4D97-AF65-F5344CB8AC3E}">
        <p14:creationId xmlns:p14="http://schemas.microsoft.com/office/powerpoint/2010/main" val="1874244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943519" y="2118814"/>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BUSINESS</a:t>
            </a:r>
            <a:r>
              <a:rPr lang="en-US" u="sng" dirty="0">
                <a:solidFill>
                  <a:schemeClr val="accent3"/>
                </a:solidFill>
              </a:rPr>
              <a:t> </a:t>
            </a:r>
            <a:r>
              <a:rPr lang="en-US" b="1" u="sng" dirty="0">
                <a:solidFill>
                  <a:schemeClr val="accent3"/>
                </a:solidFill>
              </a:rPr>
              <a:t>FUNCTIONS</a:t>
            </a:r>
          </a:p>
        </p:txBody>
      </p:sp>
    </p:spTree>
    <p:extLst>
      <p:ext uri="{BB962C8B-B14F-4D97-AF65-F5344CB8AC3E}">
        <p14:creationId xmlns:p14="http://schemas.microsoft.com/office/powerpoint/2010/main" val="58279717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graphicFrame>
        <p:nvGraphicFramePr>
          <p:cNvPr id="5" name="Diagram 4"/>
          <p:cNvGraphicFramePr/>
          <p:nvPr>
            <p:extLst>
              <p:ext uri="{D42A27DB-BD31-4B8C-83A1-F6EECF244321}">
                <p14:modId xmlns:p14="http://schemas.microsoft.com/office/powerpoint/2010/main" val="284185241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6583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1595409" y="2226389"/>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IT DEPARTMENT</a:t>
            </a:r>
          </a:p>
        </p:txBody>
      </p:sp>
    </p:spTree>
    <p:extLst>
      <p:ext uri="{BB962C8B-B14F-4D97-AF65-F5344CB8AC3E}">
        <p14:creationId xmlns:p14="http://schemas.microsoft.com/office/powerpoint/2010/main" val="97296990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graphicFrame>
        <p:nvGraphicFramePr>
          <p:cNvPr id="9" name="Diagram 8"/>
          <p:cNvGraphicFramePr/>
          <p:nvPr>
            <p:extLst>
              <p:ext uri="{D42A27DB-BD31-4B8C-83A1-F6EECF244321}">
                <p14:modId xmlns:p14="http://schemas.microsoft.com/office/powerpoint/2010/main" val="2621921197"/>
              </p:ext>
            </p:extLst>
          </p:nvPr>
        </p:nvGraphicFramePr>
        <p:xfrm>
          <a:off x="542274" y="52628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61481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975433" y="2541894"/>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OBJECTIVE</a:t>
            </a:r>
            <a:r>
              <a:rPr lang="en-US" dirty="0">
                <a:latin typeface="Cambria" panose="02040503050406030204" pitchFamily="18" charset="0"/>
              </a:rPr>
              <a:t> </a:t>
            </a:r>
          </a:p>
        </p:txBody>
      </p:sp>
    </p:spTree>
    <p:extLst>
      <p:ext uri="{BB962C8B-B14F-4D97-AF65-F5344CB8AC3E}">
        <p14:creationId xmlns:p14="http://schemas.microsoft.com/office/powerpoint/2010/main" val="8911870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Rectangle 4"/>
          <p:cNvSpPr/>
          <p:nvPr/>
        </p:nvSpPr>
        <p:spPr>
          <a:xfrm>
            <a:off x="700584" y="1023288"/>
            <a:ext cx="7392537" cy="3816429"/>
          </a:xfrm>
          <a:prstGeom prst="rect">
            <a:avLst/>
          </a:prstGeom>
        </p:spPr>
        <p:txBody>
          <a:bodyPr wrap="square">
            <a:spAutoFit/>
          </a:bodyPr>
          <a:lstStyle/>
          <a:p>
            <a:pPr marL="457200" indent="-457200">
              <a:buFont typeface="Arial" panose="020B0604020202020204" pitchFamily="34" charset="0"/>
              <a:buChar char="•"/>
            </a:pPr>
            <a:r>
              <a:rPr lang="en-US" sz="3200" dirty="0">
                <a:solidFill>
                  <a:schemeClr val="accent1"/>
                </a:solidFill>
                <a:latin typeface="Cambria" panose="02040503050406030204" pitchFamily="18" charset="0"/>
              </a:rPr>
              <a:t>The objective is to increase growth, revenue, attract customers, and retain them.</a:t>
            </a:r>
          </a:p>
          <a:p>
            <a:pPr marL="457200" indent="-457200">
              <a:buFont typeface="Arial" panose="020B0604020202020204" pitchFamily="34" charset="0"/>
              <a:buChar char="•"/>
            </a:pPr>
            <a:r>
              <a:rPr lang="en-US" sz="3200" dirty="0">
                <a:solidFill>
                  <a:schemeClr val="accent1"/>
                </a:solidFill>
                <a:latin typeface="Cambria" panose="02040503050406030204" pitchFamily="18" charset="0"/>
              </a:rPr>
              <a:t>As per management objective the objective of Shaheen airline is to serve a nation and provide best facilities to customers/passengers</a:t>
            </a:r>
            <a:r>
              <a:rPr lang="en-US" dirty="0">
                <a:latin typeface="Cambria" panose="02040503050406030204" pitchFamily="18" charset="0"/>
              </a:rPr>
              <a:t>.</a:t>
            </a:r>
          </a:p>
          <a:p>
            <a:endParaRPr lang="en-US" dirty="0"/>
          </a:p>
        </p:txBody>
      </p:sp>
    </p:spTree>
    <p:extLst>
      <p:ext uri="{BB962C8B-B14F-4D97-AF65-F5344CB8AC3E}">
        <p14:creationId xmlns:p14="http://schemas.microsoft.com/office/powerpoint/2010/main" val="118428810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2704080" y="1871547"/>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u="sng" dirty="0">
                <a:solidFill>
                  <a:schemeClr val="accent3"/>
                </a:solidFill>
                <a:latin typeface="Cambria" panose="02040503050406030204" pitchFamily="18" charset="0"/>
              </a:rPr>
              <a:t>SYSTEMS</a:t>
            </a:r>
          </a:p>
        </p:txBody>
      </p:sp>
    </p:spTree>
    <p:extLst>
      <p:ext uri="{BB962C8B-B14F-4D97-AF65-F5344CB8AC3E}">
        <p14:creationId xmlns:p14="http://schemas.microsoft.com/office/powerpoint/2010/main" val="621319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graphicFrame>
        <p:nvGraphicFramePr>
          <p:cNvPr id="5" name="Diagram 4"/>
          <p:cNvGraphicFramePr/>
          <p:nvPr>
            <p:extLst>
              <p:ext uri="{D42A27DB-BD31-4B8C-83A1-F6EECF244321}">
                <p14:modId xmlns:p14="http://schemas.microsoft.com/office/powerpoint/2010/main" val="931081977"/>
              </p:ext>
            </p:extLst>
          </p:nvPr>
        </p:nvGraphicFramePr>
        <p:xfrm>
          <a:off x="341193" y="2024379"/>
          <a:ext cx="11122925" cy="20835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p:cNvGraphicFramePr/>
          <p:nvPr>
            <p:extLst>
              <p:ext uri="{D42A27DB-BD31-4B8C-83A1-F6EECF244321}">
                <p14:modId xmlns:p14="http://schemas.microsoft.com/office/powerpoint/2010/main" val="379714579"/>
              </p:ext>
            </p:extLst>
          </p:nvPr>
        </p:nvGraphicFramePr>
        <p:xfrm>
          <a:off x="313329" y="3940538"/>
          <a:ext cx="11150221" cy="225007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Diagram 6"/>
          <p:cNvGraphicFramePr/>
          <p:nvPr>
            <p:extLst>
              <p:ext uri="{D42A27DB-BD31-4B8C-83A1-F6EECF244321}">
                <p14:modId xmlns:p14="http://schemas.microsoft.com/office/powerpoint/2010/main" val="2735288164"/>
              </p:ext>
            </p:extLst>
          </p:nvPr>
        </p:nvGraphicFramePr>
        <p:xfrm>
          <a:off x="341194" y="191069"/>
          <a:ext cx="11136573" cy="1992573"/>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28447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6"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par>
                                <p:cTn id="13" presetID="26"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80">
                                          <p:stCondLst>
                                            <p:cond delay="0"/>
                                          </p:stCondLst>
                                        </p:cTn>
                                        <p:tgtEl>
                                          <p:spTgt spid="6"/>
                                        </p:tgtEl>
                                      </p:cBhvr>
                                    </p:animEffect>
                                    <p:anim calcmode="lin" valueType="num">
                                      <p:cBhvr>
                                        <p:cTn id="1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gtEl>
                                      </p:cBhvr>
                                      <p:to x="100000" y="60000"/>
                                    </p:animScale>
                                    <p:animScale>
                                      <p:cBhvr>
                                        <p:cTn id="22" dur="166" decel="50000">
                                          <p:stCondLst>
                                            <p:cond delay="676"/>
                                          </p:stCondLst>
                                        </p:cTn>
                                        <p:tgtEl>
                                          <p:spTgt spid="6"/>
                                        </p:tgtEl>
                                      </p:cBhvr>
                                      <p:to x="100000" y="100000"/>
                                    </p:animScale>
                                    <p:animScale>
                                      <p:cBhvr>
                                        <p:cTn id="23" dur="26">
                                          <p:stCondLst>
                                            <p:cond delay="1312"/>
                                          </p:stCondLst>
                                        </p:cTn>
                                        <p:tgtEl>
                                          <p:spTgt spid="6"/>
                                        </p:tgtEl>
                                      </p:cBhvr>
                                      <p:to x="100000" y="80000"/>
                                    </p:animScale>
                                    <p:animScale>
                                      <p:cBhvr>
                                        <p:cTn id="24" dur="166" decel="50000">
                                          <p:stCondLst>
                                            <p:cond delay="1338"/>
                                          </p:stCondLst>
                                        </p:cTn>
                                        <p:tgtEl>
                                          <p:spTgt spid="6"/>
                                        </p:tgtEl>
                                      </p:cBhvr>
                                      <p:to x="100000" y="100000"/>
                                    </p:animScale>
                                    <p:animScale>
                                      <p:cBhvr>
                                        <p:cTn id="25" dur="26">
                                          <p:stCondLst>
                                            <p:cond delay="1642"/>
                                          </p:stCondLst>
                                        </p:cTn>
                                        <p:tgtEl>
                                          <p:spTgt spid="6"/>
                                        </p:tgtEl>
                                      </p:cBhvr>
                                      <p:to x="100000" y="90000"/>
                                    </p:animScale>
                                    <p:animScale>
                                      <p:cBhvr>
                                        <p:cTn id="26" dur="166" decel="50000">
                                          <p:stCondLst>
                                            <p:cond delay="1668"/>
                                          </p:stCondLst>
                                        </p:cTn>
                                        <p:tgtEl>
                                          <p:spTgt spid="6"/>
                                        </p:tgtEl>
                                      </p:cBhvr>
                                      <p:to x="100000" y="100000"/>
                                    </p:animScale>
                                    <p:animScale>
                                      <p:cBhvr>
                                        <p:cTn id="27" dur="26">
                                          <p:stCondLst>
                                            <p:cond delay="1808"/>
                                          </p:stCondLst>
                                        </p:cTn>
                                        <p:tgtEl>
                                          <p:spTgt spid="6"/>
                                        </p:tgtEl>
                                      </p:cBhvr>
                                      <p:to x="100000" y="95000"/>
                                    </p:animScale>
                                    <p:animScale>
                                      <p:cBhvr>
                                        <p:cTn id="2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2476948" y="2349709"/>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TECHNOLOGIES</a:t>
            </a:r>
          </a:p>
        </p:txBody>
      </p:sp>
    </p:spTree>
    <p:extLst>
      <p:ext uri="{BB962C8B-B14F-4D97-AF65-F5344CB8AC3E}">
        <p14:creationId xmlns:p14="http://schemas.microsoft.com/office/powerpoint/2010/main" val="8358157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397" y="342637"/>
            <a:ext cx="11012606" cy="723331"/>
          </a:xfrm>
        </p:spPr>
        <p:txBody>
          <a:bodyPr/>
          <a:lstStyle/>
          <a:p>
            <a:pPr marL="0" indent="0">
              <a:buNone/>
            </a:pPr>
            <a:r>
              <a:rPr lang="en-US" dirty="0">
                <a:latin typeface="Cambria" panose="02040503050406030204" pitchFamily="18" charset="0"/>
              </a:rPr>
              <a:t>Shaheen airline is using following techniques for different purposes</a:t>
            </a:r>
            <a:r>
              <a:rPr lang="en-US" dirty="0"/>
              <a:t>:</a:t>
            </a:r>
          </a:p>
          <a:p>
            <a:pPr marL="0" indent="0">
              <a:buNone/>
            </a:pPr>
            <a:endParaRPr lang="en-US" dirty="0"/>
          </a:p>
        </p:txBody>
      </p:sp>
      <p:sp>
        <p:nvSpPr>
          <p:cNvPr id="2" name="Flowchart: Punched Tape 1"/>
          <p:cNvSpPr/>
          <p:nvPr/>
        </p:nvSpPr>
        <p:spPr>
          <a:xfrm>
            <a:off x="0" y="1252757"/>
            <a:ext cx="2934269" cy="1037230"/>
          </a:xfrm>
          <a:prstGeom prst="flowChartPunchedTap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Data mining</a:t>
            </a:r>
            <a:endParaRPr lang="en-US" dirty="0"/>
          </a:p>
        </p:txBody>
      </p:sp>
      <p:sp>
        <p:nvSpPr>
          <p:cNvPr id="4" name="Flowchart: Punched Tape 3"/>
          <p:cNvSpPr/>
          <p:nvPr/>
        </p:nvSpPr>
        <p:spPr>
          <a:xfrm>
            <a:off x="9257731" y="1210314"/>
            <a:ext cx="2934269" cy="1037230"/>
          </a:xfrm>
          <a:prstGeom prst="flowChartPunchedTape">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Clustering</a:t>
            </a:r>
          </a:p>
        </p:txBody>
      </p:sp>
      <p:sp>
        <p:nvSpPr>
          <p:cNvPr id="5" name="Flowchart: Punched Tape 4"/>
          <p:cNvSpPr/>
          <p:nvPr/>
        </p:nvSpPr>
        <p:spPr>
          <a:xfrm>
            <a:off x="0" y="2476776"/>
            <a:ext cx="2934269" cy="1014022"/>
          </a:xfrm>
          <a:prstGeom prst="flowChartPunchedTap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MPLS technique</a:t>
            </a:r>
            <a:endParaRPr lang="en-US" dirty="0"/>
          </a:p>
        </p:txBody>
      </p:sp>
      <p:sp>
        <p:nvSpPr>
          <p:cNvPr id="6" name="Flowchart: Punched Tape 5"/>
          <p:cNvSpPr/>
          <p:nvPr/>
        </p:nvSpPr>
        <p:spPr>
          <a:xfrm>
            <a:off x="0" y="3687060"/>
            <a:ext cx="2934269" cy="1037230"/>
          </a:xfrm>
          <a:prstGeom prst="flowChartPunchedTape">
            <a:avLst/>
          </a:prstGeom>
          <a:solidFill>
            <a:srgbClr val="FF0000"/>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Dashboards</a:t>
            </a:r>
            <a:endParaRPr lang="en-US" dirty="0"/>
          </a:p>
        </p:txBody>
      </p:sp>
      <p:sp>
        <p:nvSpPr>
          <p:cNvPr id="7" name="Flowchart: Punched Tape 6"/>
          <p:cNvSpPr/>
          <p:nvPr/>
        </p:nvSpPr>
        <p:spPr>
          <a:xfrm>
            <a:off x="3076428" y="2465172"/>
            <a:ext cx="2934269" cy="1037230"/>
          </a:xfrm>
          <a:prstGeom prst="flowChartPunchedTap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Bulk emails</a:t>
            </a:r>
          </a:p>
        </p:txBody>
      </p:sp>
      <p:sp>
        <p:nvSpPr>
          <p:cNvPr id="8" name="Flowchart: Punched Tape 7"/>
          <p:cNvSpPr/>
          <p:nvPr/>
        </p:nvSpPr>
        <p:spPr>
          <a:xfrm>
            <a:off x="6152856" y="2437870"/>
            <a:ext cx="2934269" cy="1037230"/>
          </a:xfrm>
          <a:prstGeom prst="flowChartPunchedTape">
            <a:avLst/>
          </a:prstGeom>
          <a:solidFill>
            <a:schemeClr val="accent4"/>
          </a:solidFill>
          <a:ln>
            <a:solidFill>
              <a:schemeClr val="accent4">
                <a:lumMod val="50000"/>
              </a:schemeClr>
            </a:solidFill>
          </a:ln>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t>Reporting system</a:t>
            </a:r>
            <a:endParaRPr lang="en-US" dirty="0"/>
          </a:p>
        </p:txBody>
      </p:sp>
      <p:sp>
        <p:nvSpPr>
          <p:cNvPr id="9" name="Flowchart: Punched Tape 8"/>
          <p:cNvSpPr/>
          <p:nvPr/>
        </p:nvSpPr>
        <p:spPr>
          <a:xfrm>
            <a:off x="3183326" y="3687060"/>
            <a:ext cx="2934269" cy="1037230"/>
          </a:xfrm>
          <a:prstGeom prst="flowChartPunchedTape">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WhatsApp</a:t>
            </a:r>
          </a:p>
        </p:txBody>
      </p:sp>
      <p:sp>
        <p:nvSpPr>
          <p:cNvPr id="10" name="Flowchart: Punched Tape 9"/>
          <p:cNvSpPr/>
          <p:nvPr/>
        </p:nvSpPr>
        <p:spPr>
          <a:xfrm>
            <a:off x="6152856" y="1233304"/>
            <a:ext cx="2934269" cy="1037230"/>
          </a:xfrm>
          <a:prstGeom prst="flowChartPunchedTape">
            <a:avLst/>
          </a:prstGeom>
          <a:solidFill>
            <a:schemeClr val="accent2">
              <a:lumMod val="75000"/>
            </a:schemeClr>
          </a:solidFill>
          <a:effectLst>
            <a:glow rad="139700">
              <a:schemeClr val="accent5">
                <a:satMod val="175000"/>
                <a:alpha val="40000"/>
              </a:schemeClr>
            </a:glow>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Data masking</a:t>
            </a:r>
          </a:p>
        </p:txBody>
      </p:sp>
      <p:sp>
        <p:nvSpPr>
          <p:cNvPr id="11" name="Flowchart: Punched Tape 10"/>
          <p:cNvSpPr/>
          <p:nvPr/>
        </p:nvSpPr>
        <p:spPr>
          <a:xfrm>
            <a:off x="3076428" y="1233304"/>
            <a:ext cx="2934269" cy="1037230"/>
          </a:xfrm>
          <a:prstGeom prst="flowChartPunchedTape">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dirty="0"/>
              <a:t>Virtualizing technique</a:t>
            </a:r>
          </a:p>
        </p:txBody>
      </p:sp>
    </p:spTree>
    <p:extLst>
      <p:ext uri="{BB962C8B-B14F-4D97-AF65-F5344CB8AC3E}">
        <p14:creationId xmlns:p14="http://schemas.microsoft.com/office/powerpoint/2010/main" val="1396069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6"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26"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80">
                                          <p:stCondLst>
                                            <p:cond delay="0"/>
                                          </p:stCondLst>
                                        </p:cTn>
                                        <p:tgtEl>
                                          <p:spTgt spid="8"/>
                                        </p:tgtEl>
                                      </p:cBhvr>
                                    </p:animEffect>
                                    <p:anim calcmode="lin" valueType="num">
                                      <p:cBhvr>
                                        <p:cTn id="3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4" dur="26">
                                          <p:stCondLst>
                                            <p:cond delay="650"/>
                                          </p:stCondLst>
                                        </p:cTn>
                                        <p:tgtEl>
                                          <p:spTgt spid="8"/>
                                        </p:tgtEl>
                                      </p:cBhvr>
                                      <p:to x="100000" y="60000"/>
                                    </p:animScale>
                                    <p:animScale>
                                      <p:cBhvr>
                                        <p:cTn id="45" dur="166" decel="50000">
                                          <p:stCondLst>
                                            <p:cond delay="676"/>
                                          </p:stCondLst>
                                        </p:cTn>
                                        <p:tgtEl>
                                          <p:spTgt spid="8"/>
                                        </p:tgtEl>
                                      </p:cBhvr>
                                      <p:to x="100000" y="100000"/>
                                    </p:animScale>
                                    <p:animScale>
                                      <p:cBhvr>
                                        <p:cTn id="46" dur="26">
                                          <p:stCondLst>
                                            <p:cond delay="1312"/>
                                          </p:stCondLst>
                                        </p:cTn>
                                        <p:tgtEl>
                                          <p:spTgt spid="8"/>
                                        </p:tgtEl>
                                      </p:cBhvr>
                                      <p:to x="100000" y="80000"/>
                                    </p:animScale>
                                    <p:animScale>
                                      <p:cBhvr>
                                        <p:cTn id="47" dur="166" decel="50000">
                                          <p:stCondLst>
                                            <p:cond delay="1338"/>
                                          </p:stCondLst>
                                        </p:cTn>
                                        <p:tgtEl>
                                          <p:spTgt spid="8"/>
                                        </p:tgtEl>
                                      </p:cBhvr>
                                      <p:to x="100000" y="100000"/>
                                    </p:animScale>
                                    <p:animScale>
                                      <p:cBhvr>
                                        <p:cTn id="48" dur="26">
                                          <p:stCondLst>
                                            <p:cond delay="1642"/>
                                          </p:stCondLst>
                                        </p:cTn>
                                        <p:tgtEl>
                                          <p:spTgt spid="8"/>
                                        </p:tgtEl>
                                      </p:cBhvr>
                                      <p:to x="100000" y="90000"/>
                                    </p:animScale>
                                    <p:animScale>
                                      <p:cBhvr>
                                        <p:cTn id="49" dur="166" decel="50000">
                                          <p:stCondLst>
                                            <p:cond delay="1668"/>
                                          </p:stCondLst>
                                        </p:cTn>
                                        <p:tgtEl>
                                          <p:spTgt spid="8"/>
                                        </p:tgtEl>
                                      </p:cBhvr>
                                      <p:to x="100000" y="100000"/>
                                    </p:animScale>
                                    <p:animScale>
                                      <p:cBhvr>
                                        <p:cTn id="50" dur="26">
                                          <p:stCondLst>
                                            <p:cond delay="1808"/>
                                          </p:stCondLst>
                                        </p:cTn>
                                        <p:tgtEl>
                                          <p:spTgt spid="8"/>
                                        </p:tgtEl>
                                      </p:cBhvr>
                                      <p:to x="100000" y="95000"/>
                                    </p:animScale>
                                    <p:animScale>
                                      <p:cBhvr>
                                        <p:cTn id="51" dur="166" decel="50000">
                                          <p:stCondLst>
                                            <p:cond delay="1834"/>
                                          </p:stCondLst>
                                        </p:cTn>
                                        <p:tgtEl>
                                          <p:spTgt spid="8"/>
                                        </p:tgtEl>
                                      </p:cBhvr>
                                      <p:to x="100000" y="100000"/>
                                    </p:animScale>
                                  </p:childTnLst>
                                </p:cTn>
                              </p:par>
                              <p:par>
                                <p:cTn id="52" presetID="45"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2000"/>
                                        <p:tgtEl>
                                          <p:spTgt spid="7"/>
                                        </p:tgtEl>
                                      </p:cBhvr>
                                    </p:animEffect>
                                    <p:anim calcmode="lin" valueType="num">
                                      <p:cBhvr>
                                        <p:cTn id="55" dur="2000" fill="hold"/>
                                        <p:tgtEl>
                                          <p:spTgt spid="7"/>
                                        </p:tgtEl>
                                        <p:attrNameLst>
                                          <p:attrName>ppt_w</p:attrName>
                                        </p:attrNameLst>
                                      </p:cBhvr>
                                      <p:tavLst>
                                        <p:tav tm="0" fmla="#ppt_w*sin(2.5*pi*$)">
                                          <p:val>
                                            <p:fltVal val="0"/>
                                          </p:val>
                                        </p:tav>
                                        <p:tav tm="100000">
                                          <p:val>
                                            <p:fltVal val="1"/>
                                          </p:val>
                                        </p:tav>
                                      </p:tavLst>
                                    </p:anim>
                                    <p:anim calcmode="lin" valueType="num">
                                      <p:cBhvr>
                                        <p:cTn id="56" dur="2000" fill="hold"/>
                                        <p:tgtEl>
                                          <p:spTgt spid="7"/>
                                        </p:tgtEl>
                                        <p:attrNameLst>
                                          <p:attrName>ppt_h</p:attrName>
                                        </p:attrNameLst>
                                      </p:cBhvr>
                                      <p:tavLst>
                                        <p:tav tm="0">
                                          <p:val>
                                            <p:strVal val="#ppt_h"/>
                                          </p:val>
                                        </p:tav>
                                        <p:tav tm="100000">
                                          <p:val>
                                            <p:strVal val="#ppt_h"/>
                                          </p:val>
                                        </p:tav>
                                      </p:tavLst>
                                    </p:anim>
                                  </p:childTnLst>
                                </p:cTn>
                              </p:par>
                              <p:par>
                                <p:cTn id="57" presetID="14" presetClass="entr" presetSubtype="1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randombar(horizontal)">
                                      <p:cBhvr>
                                        <p:cTn id="59" dur="500"/>
                                        <p:tgtEl>
                                          <p:spTgt spid="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Effect transition="in" filter="fade">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4" name="Title 1"/>
          <p:cNvSpPr txBox="1">
            <a:spLocks/>
          </p:cNvSpPr>
          <p:nvPr/>
        </p:nvSpPr>
        <p:spPr>
          <a:xfrm>
            <a:off x="762896" y="1639898"/>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2"/>
                </a:solidFill>
                <a:latin typeface="Cambria" panose="02040503050406030204" pitchFamily="18" charset="0"/>
              </a:rPr>
              <a:t>ORGANIZATION OVERVIEW</a:t>
            </a:r>
          </a:p>
        </p:txBody>
      </p:sp>
    </p:spTree>
    <p:extLst>
      <p:ext uri="{BB962C8B-B14F-4D97-AF65-F5344CB8AC3E}">
        <p14:creationId xmlns:p14="http://schemas.microsoft.com/office/powerpoint/2010/main" val="190164024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1527171" y="2226389"/>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REVENUE REPORT</a:t>
            </a:r>
          </a:p>
        </p:txBody>
      </p:sp>
    </p:spTree>
    <p:extLst>
      <p:ext uri="{BB962C8B-B14F-4D97-AF65-F5344CB8AC3E}">
        <p14:creationId xmlns:p14="http://schemas.microsoft.com/office/powerpoint/2010/main" val="19241159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pic>
        <p:nvPicPr>
          <p:cNvPr id="5" name="Content Placeholder 3"/>
          <p:cNvPicPr>
            <a:picLocks/>
          </p:cNvPicPr>
          <p:nvPr/>
        </p:nvPicPr>
        <p:blipFill>
          <a:blip r:embed="rId4">
            <a:extLst>
              <a:ext uri="{28A0092B-C50C-407E-A947-70E740481C1C}">
                <a14:useLocalDpi xmlns:a14="http://schemas.microsoft.com/office/drawing/2010/main" val="0"/>
              </a:ext>
            </a:extLst>
          </a:blip>
          <a:stretch>
            <a:fillRect/>
          </a:stretch>
        </p:blipFill>
        <p:spPr>
          <a:xfrm>
            <a:off x="0" y="1"/>
            <a:ext cx="12191999" cy="6372664"/>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3844229553"/>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762896" y="2009632"/>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ABOUT BUSINESS</a:t>
            </a:r>
          </a:p>
        </p:txBody>
      </p:sp>
    </p:spTree>
    <p:extLst>
      <p:ext uri="{BB962C8B-B14F-4D97-AF65-F5344CB8AC3E}">
        <p14:creationId xmlns:p14="http://schemas.microsoft.com/office/powerpoint/2010/main" val="357505258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Rectangle 4"/>
          <p:cNvSpPr/>
          <p:nvPr/>
        </p:nvSpPr>
        <p:spPr>
          <a:xfrm>
            <a:off x="491320" y="613349"/>
            <a:ext cx="8502555" cy="4093428"/>
          </a:xfrm>
          <a:prstGeom prst="rect">
            <a:avLst/>
          </a:prstGeom>
        </p:spPr>
        <p:txBody>
          <a:bodyPr wrap="square">
            <a:spAutoFit/>
          </a:bodyPr>
          <a:lstStyle/>
          <a:p>
            <a:r>
              <a:rPr lang="en-US" sz="2000" b="1" u="sng" dirty="0">
                <a:solidFill>
                  <a:schemeClr val="accent3"/>
                </a:solidFill>
                <a:latin typeface="Cambria" panose="02040503050406030204" pitchFamily="18" charset="0"/>
                <a:cs typeface="Aharoni" panose="02010803020104030203" pitchFamily="2" charset="-79"/>
              </a:rPr>
              <a:t>TYPE OF BUSINESS:</a:t>
            </a:r>
          </a:p>
          <a:p>
            <a:r>
              <a:rPr lang="en-US" sz="2000" dirty="0">
                <a:solidFill>
                  <a:schemeClr val="accent3"/>
                </a:solidFill>
                <a:latin typeface="Cambria" panose="02040503050406030204" pitchFamily="18" charset="0"/>
              </a:rPr>
              <a:t>BUSINESS TO CUSTOMER (B2B)</a:t>
            </a:r>
          </a:p>
          <a:p>
            <a:endParaRPr lang="en-US" sz="2000" dirty="0">
              <a:solidFill>
                <a:schemeClr val="accent3"/>
              </a:solidFill>
              <a:latin typeface="Cambria" panose="02040503050406030204" pitchFamily="18" charset="0"/>
            </a:endParaRPr>
          </a:p>
          <a:p>
            <a:r>
              <a:rPr lang="en-US" sz="2000" b="1" u="sng" dirty="0">
                <a:solidFill>
                  <a:schemeClr val="accent3"/>
                </a:solidFill>
                <a:latin typeface="Cambria" panose="02040503050406030204" pitchFamily="18" charset="0"/>
                <a:cs typeface="Aharoni" panose="02010803020104030203" pitchFamily="2" charset="-79"/>
              </a:rPr>
              <a:t>RELATION</a:t>
            </a:r>
          </a:p>
          <a:p>
            <a:r>
              <a:rPr lang="en-US" sz="2000" dirty="0">
                <a:solidFill>
                  <a:schemeClr val="accent3"/>
                </a:solidFill>
                <a:latin typeface="Cambria" panose="02040503050406030204" pitchFamily="18" charset="0"/>
              </a:rPr>
              <a:t>1 TO 1</a:t>
            </a:r>
          </a:p>
          <a:p>
            <a:r>
              <a:rPr lang="en-US" sz="2000" dirty="0">
                <a:solidFill>
                  <a:schemeClr val="accent3"/>
                </a:solidFill>
                <a:latin typeface="Cambria" panose="02040503050406030204" pitchFamily="18" charset="0"/>
              </a:rPr>
              <a:t>1 TO MANY (If customer conveys message that flight was safe to other people)</a:t>
            </a:r>
          </a:p>
          <a:p>
            <a:endParaRPr lang="en-US" sz="2000" dirty="0">
              <a:solidFill>
                <a:schemeClr val="accent3"/>
              </a:solidFill>
              <a:latin typeface="Cambria" panose="02040503050406030204" pitchFamily="18" charset="0"/>
            </a:endParaRPr>
          </a:p>
          <a:p>
            <a:r>
              <a:rPr lang="en-US" sz="2000" b="1" u="sng" dirty="0">
                <a:solidFill>
                  <a:schemeClr val="accent3"/>
                </a:solidFill>
                <a:latin typeface="Cambria" panose="02040503050406030204" pitchFamily="18" charset="0"/>
                <a:cs typeface="Aharoni" panose="02010803020104030203" pitchFamily="2" charset="-79"/>
              </a:rPr>
              <a:t>MAJOR BUSINESS</a:t>
            </a:r>
          </a:p>
          <a:p>
            <a:r>
              <a:rPr lang="en-US" sz="2000" dirty="0">
                <a:solidFill>
                  <a:schemeClr val="accent3"/>
                </a:solidFill>
                <a:latin typeface="Cambria" panose="02040503050406030204" pitchFamily="18" charset="0"/>
              </a:rPr>
              <a:t>Aviation</a:t>
            </a:r>
          </a:p>
          <a:p>
            <a:endParaRPr lang="en-US" sz="2000" dirty="0">
              <a:solidFill>
                <a:schemeClr val="accent3"/>
              </a:solidFill>
              <a:latin typeface="Cambria" panose="02040503050406030204" pitchFamily="18" charset="0"/>
            </a:endParaRPr>
          </a:p>
          <a:p>
            <a:r>
              <a:rPr lang="en-US" sz="2000" b="1" u="sng" dirty="0">
                <a:solidFill>
                  <a:schemeClr val="accent3"/>
                </a:solidFill>
                <a:latin typeface="Cambria" panose="02040503050406030204" pitchFamily="18" charset="0"/>
                <a:cs typeface="Aharoni" panose="02010803020104030203" pitchFamily="2" charset="-79"/>
              </a:rPr>
              <a:t>OTHER BUSINESS:</a:t>
            </a:r>
          </a:p>
          <a:p>
            <a:r>
              <a:rPr lang="en-US" sz="2000" dirty="0">
                <a:solidFill>
                  <a:schemeClr val="accent3"/>
                </a:solidFill>
                <a:latin typeface="Cambria" panose="02040503050406030204" pitchFamily="18" charset="0"/>
              </a:rPr>
              <a:t>It includes engineering</a:t>
            </a:r>
          </a:p>
        </p:txBody>
      </p:sp>
    </p:spTree>
    <p:extLst>
      <p:ext uri="{BB962C8B-B14F-4D97-AF65-F5344CB8AC3E}">
        <p14:creationId xmlns:p14="http://schemas.microsoft.com/office/powerpoint/2010/main" val="13471490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70686399"/>
              </p:ext>
            </p:extLst>
          </p:nvPr>
        </p:nvGraphicFramePr>
        <p:xfrm>
          <a:off x="568813" y="738840"/>
          <a:ext cx="10515600" cy="5032375"/>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655415" y="282770"/>
            <a:ext cx="5297028" cy="461665"/>
          </a:xfrm>
          <a:prstGeom prst="rect">
            <a:avLst/>
          </a:prstGeom>
        </p:spPr>
        <p:txBody>
          <a:bodyPr wrap="none">
            <a:spAutoFit/>
          </a:bodyPr>
          <a:lstStyle/>
          <a:p>
            <a:r>
              <a:rPr lang="en-US" sz="2400" dirty="0">
                <a:latin typeface="Cambria" panose="02040503050406030204" pitchFamily="18" charset="0"/>
              </a:rPr>
              <a:t>SPECIALITY TO ATTRACT CUSTOMERS</a:t>
            </a:r>
          </a:p>
        </p:txBody>
      </p:sp>
    </p:spTree>
    <p:extLst>
      <p:ext uri="{BB962C8B-B14F-4D97-AF65-F5344CB8AC3E}">
        <p14:creationId xmlns:p14="http://schemas.microsoft.com/office/powerpoint/2010/main" val="17001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90"/>
                                          </p:val>
                                        </p:tav>
                                        <p:tav tm="100000">
                                          <p:val>
                                            <p:fltVal val="0"/>
                                          </p:val>
                                        </p:tav>
                                      </p:tavLst>
                                    </p:anim>
                                    <p:animEffect transition="in" filter="fade">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762896" y="2226389"/>
            <a:ext cx="8001000" cy="297180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u="sng" dirty="0">
                <a:solidFill>
                  <a:schemeClr val="accent3"/>
                </a:solidFill>
                <a:latin typeface="Cambria" panose="02040503050406030204" pitchFamily="18" charset="0"/>
              </a:rPr>
              <a:t>PASSENGER REPORT</a:t>
            </a:r>
          </a:p>
        </p:txBody>
      </p:sp>
    </p:spTree>
    <p:extLst>
      <p:ext uri="{BB962C8B-B14F-4D97-AF65-F5344CB8AC3E}">
        <p14:creationId xmlns:p14="http://schemas.microsoft.com/office/powerpoint/2010/main" val="7606350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41313" y="1446663"/>
          <a:ext cx="11012487" cy="473030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664205" y="627930"/>
            <a:ext cx="8143832" cy="487506"/>
          </a:xfrm>
          <a:prstGeom prst="rect">
            <a:avLst/>
          </a:prstGeom>
        </p:spPr>
        <p:txBody>
          <a:bodyPr wrap="none">
            <a:spAutoFit/>
          </a:bodyPr>
          <a:lstStyle/>
          <a:p>
            <a:pPr>
              <a:lnSpc>
                <a:spcPct val="107000"/>
              </a:lnSpc>
              <a:spcAft>
                <a:spcPts val="800"/>
              </a:spcAft>
            </a:pPr>
            <a:r>
              <a:rPr lang="en-US" sz="24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From 2013 the number of passengers are tend on increasing.</a:t>
            </a:r>
            <a:endParaRPr lang="en-US" sz="2400" dirty="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22968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615973" y="2132462"/>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WEAKNESS OF SYSTEMS</a:t>
            </a:r>
          </a:p>
        </p:txBody>
      </p:sp>
    </p:spTree>
    <p:extLst>
      <p:ext uri="{BB962C8B-B14F-4D97-AF65-F5344CB8AC3E}">
        <p14:creationId xmlns:p14="http://schemas.microsoft.com/office/powerpoint/2010/main" val="296865531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graphicFrame>
        <p:nvGraphicFramePr>
          <p:cNvPr id="5" name="Chart 4"/>
          <p:cNvGraphicFramePr/>
          <p:nvPr>
            <p:extLst>
              <p:ext uri="{D42A27DB-BD31-4B8C-83A1-F6EECF244321}">
                <p14:modId xmlns:p14="http://schemas.microsoft.com/office/powerpoint/2010/main" val="2698985106"/>
              </p:ext>
            </p:extLst>
          </p:nvPr>
        </p:nvGraphicFramePr>
        <p:xfrm>
          <a:off x="0" y="1749932"/>
          <a:ext cx="8598090" cy="463722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550459" y="565329"/>
            <a:ext cx="10122090" cy="830997"/>
          </a:xfrm>
          <a:prstGeom prst="rect">
            <a:avLst/>
          </a:prstGeom>
        </p:spPr>
        <p:txBody>
          <a:bodyPr wrap="square">
            <a:spAutoFit/>
          </a:bodyPr>
          <a:lstStyle/>
          <a:p>
            <a:r>
              <a:rPr lang="en-US" sz="2400" dirty="0">
                <a:latin typeface="Cambria" panose="02040503050406030204" pitchFamily="18" charset="0"/>
              </a:rPr>
              <a:t>There is no failure in IS system of Shaheen Airline. It is working properly actually behind the crashing planes lack of civil authority is responsible.</a:t>
            </a:r>
          </a:p>
        </p:txBody>
      </p:sp>
    </p:spTree>
    <p:extLst>
      <p:ext uri="{BB962C8B-B14F-4D97-AF65-F5344CB8AC3E}">
        <p14:creationId xmlns:p14="http://schemas.microsoft.com/office/powerpoint/2010/main" val="13178750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615973" y="2064223"/>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AIRPORT TECHNOLOGIES</a:t>
            </a:r>
          </a:p>
        </p:txBody>
      </p:sp>
    </p:spTree>
    <p:extLst>
      <p:ext uri="{BB962C8B-B14F-4D97-AF65-F5344CB8AC3E}">
        <p14:creationId xmlns:p14="http://schemas.microsoft.com/office/powerpoint/2010/main" val="589300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4" name="Content Placeholder 2"/>
          <p:cNvSpPr txBox="1">
            <a:spLocks/>
          </p:cNvSpPr>
          <p:nvPr/>
        </p:nvSpPr>
        <p:spPr>
          <a:xfrm>
            <a:off x="337625" y="191069"/>
            <a:ext cx="11016175" cy="217230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Shaheen Air International Limited (SAI) is established as a public limited company under the Companies Ordinance, 1984.It is mandated to carry on business of air transportation of passenger and cargo. It commenced its operations as the first Pakistani private airline in December, 1993. The airline was founded by Khalid Mehmood Sehbai, who was the airline's first chairman. The airline is named after the Shaheen falcon, Pakistan's national bird.</a:t>
            </a:r>
            <a:endParaRPr lang="en-US" dirty="0"/>
          </a:p>
        </p:txBody>
      </p:sp>
      <p:graphicFrame>
        <p:nvGraphicFramePr>
          <p:cNvPr id="5" name="Diagram 4"/>
          <p:cNvGraphicFramePr/>
          <p:nvPr>
            <p:extLst>
              <p:ext uri="{D42A27DB-BD31-4B8C-83A1-F6EECF244321}">
                <p14:modId xmlns:p14="http://schemas.microsoft.com/office/powerpoint/2010/main" val="1084190051"/>
              </p:ext>
            </p:extLst>
          </p:nvPr>
        </p:nvGraphicFramePr>
        <p:xfrm>
          <a:off x="1061918" y="1817462"/>
          <a:ext cx="12217563" cy="3903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313193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Rectangle 4"/>
          <p:cNvSpPr/>
          <p:nvPr/>
        </p:nvSpPr>
        <p:spPr>
          <a:xfrm>
            <a:off x="818866" y="614149"/>
            <a:ext cx="8325134" cy="4031873"/>
          </a:xfrm>
          <a:prstGeom prst="rect">
            <a:avLst/>
          </a:prstGeom>
        </p:spPr>
        <p:txBody>
          <a:bodyPr wrap="square">
            <a:spAutoFit/>
          </a:bodyPr>
          <a:lstStyle/>
          <a:p>
            <a:pPr lvl="0"/>
            <a:endParaRPr lang="en-US" sz="3200" dirty="0">
              <a:solidFill>
                <a:schemeClr val="accent3"/>
              </a:solidFill>
            </a:endParaRPr>
          </a:p>
          <a:p>
            <a:pPr lvl="0">
              <a:buFont typeface="Wingdings" panose="05000000000000000000" pitchFamily="2" charset="2"/>
              <a:buChar char="ü"/>
            </a:pPr>
            <a:r>
              <a:rPr lang="en-US" sz="3200" dirty="0">
                <a:solidFill>
                  <a:schemeClr val="accent3"/>
                </a:solidFill>
                <a:latin typeface="Cambria" panose="02040503050406030204" pitchFamily="18" charset="0"/>
              </a:rPr>
              <a:t>Large screen( to provide info to customers for flight landing and departure time)</a:t>
            </a:r>
          </a:p>
          <a:p>
            <a:pPr lvl="0">
              <a:buFont typeface="Wingdings" panose="05000000000000000000" pitchFamily="2" charset="2"/>
              <a:buChar char="ü"/>
            </a:pPr>
            <a:r>
              <a:rPr lang="en-US" sz="3200" dirty="0">
                <a:solidFill>
                  <a:schemeClr val="accent3"/>
                </a:solidFill>
                <a:latin typeface="Cambria" panose="02040503050406030204" pitchFamily="18" charset="0"/>
              </a:rPr>
              <a:t>RFID( for security purposes)</a:t>
            </a:r>
          </a:p>
          <a:p>
            <a:pPr lvl="0">
              <a:buFont typeface="Wingdings" panose="05000000000000000000" pitchFamily="2" charset="2"/>
              <a:buChar char="ü"/>
            </a:pPr>
            <a:r>
              <a:rPr lang="en-US" sz="3200" dirty="0">
                <a:solidFill>
                  <a:schemeClr val="accent3"/>
                </a:solidFill>
                <a:latin typeface="Cambria" panose="02040503050406030204" pitchFamily="18" charset="0"/>
              </a:rPr>
              <a:t>Online ticketing</a:t>
            </a:r>
          </a:p>
          <a:p>
            <a:pPr lvl="0">
              <a:buFont typeface="Wingdings" panose="05000000000000000000" pitchFamily="2" charset="2"/>
              <a:buChar char="ü"/>
            </a:pPr>
            <a:r>
              <a:rPr lang="en-US" sz="3200" dirty="0">
                <a:solidFill>
                  <a:schemeClr val="accent3"/>
                </a:solidFill>
                <a:latin typeface="Cambria" panose="02040503050406030204" pitchFamily="18" charset="0"/>
              </a:rPr>
              <a:t>ATM</a:t>
            </a:r>
          </a:p>
          <a:p>
            <a:pPr lvl="0">
              <a:buFont typeface="Wingdings" panose="05000000000000000000" pitchFamily="2" charset="2"/>
              <a:buChar char="ü"/>
            </a:pPr>
            <a:r>
              <a:rPr lang="en-US" sz="3200" dirty="0">
                <a:solidFill>
                  <a:schemeClr val="accent3"/>
                </a:solidFill>
                <a:latin typeface="Cambria" panose="02040503050406030204" pitchFamily="18" charset="0"/>
              </a:rPr>
              <a:t>WIFI</a:t>
            </a:r>
          </a:p>
          <a:p>
            <a:pPr lvl="0">
              <a:buFont typeface="Wingdings" panose="05000000000000000000" pitchFamily="2" charset="2"/>
              <a:buChar char="ü"/>
            </a:pPr>
            <a:r>
              <a:rPr lang="en-US" sz="3200" dirty="0">
                <a:solidFill>
                  <a:schemeClr val="accent3"/>
                </a:solidFill>
                <a:latin typeface="Cambria" panose="02040503050406030204" pitchFamily="18" charset="0"/>
              </a:rPr>
              <a:t>MIS</a:t>
            </a:r>
          </a:p>
        </p:txBody>
      </p:sp>
    </p:spTree>
    <p:extLst>
      <p:ext uri="{BB962C8B-B14F-4D97-AF65-F5344CB8AC3E}">
        <p14:creationId xmlns:p14="http://schemas.microsoft.com/office/powerpoint/2010/main" val="550271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1816976" y="1873154"/>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000" u="sng" dirty="0">
                <a:solidFill>
                  <a:schemeClr val="accent3"/>
                </a:solidFill>
                <a:latin typeface="Cambria" panose="02040503050406030204" pitchFamily="18" charset="0"/>
              </a:rPr>
              <a:t>FUTURE PLANS</a:t>
            </a:r>
          </a:p>
        </p:txBody>
      </p:sp>
    </p:spTree>
    <p:extLst>
      <p:ext uri="{BB962C8B-B14F-4D97-AF65-F5344CB8AC3E}">
        <p14:creationId xmlns:p14="http://schemas.microsoft.com/office/powerpoint/2010/main" val="657534715"/>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Rectangle 4"/>
          <p:cNvSpPr/>
          <p:nvPr/>
        </p:nvSpPr>
        <p:spPr>
          <a:xfrm>
            <a:off x="159979" y="489418"/>
            <a:ext cx="8816454" cy="5078313"/>
          </a:xfrm>
          <a:prstGeom prst="rect">
            <a:avLst/>
          </a:prstGeom>
        </p:spPr>
        <p:txBody>
          <a:bodyPr wrap="square">
            <a:spAutoFit/>
          </a:bodyPr>
          <a:lstStyle/>
          <a:p>
            <a:r>
              <a:rPr lang="en-US" sz="3600" b="1" u="sng" dirty="0">
                <a:solidFill>
                  <a:schemeClr val="accent2">
                    <a:lumMod val="75000"/>
                  </a:schemeClr>
                </a:solidFill>
                <a:latin typeface="Cambria" panose="02040503050406030204" pitchFamily="18" charset="0"/>
              </a:rPr>
              <a:t>INFRASTRUCTOR AND BUILDINGS </a:t>
            </a:r>
          </a:p>
          <a:p>
            <a:pPr>
              <a:buFont typeface="Wingdings" panose="05000000000000000000" pitchFamily="2" charset="2"/>
              <a:buChar char="ü"/>
            </a:pPr>
            <a:r>
              <a:rPr lang="en-US" sz="2800" dirty="0">
                <a:solidFill>
                  <a:schemeClr val="accent5">
                    <a:lumMod val="75000"/>
                  </a:schemeClr>
                </a:solidFill>
                <a:latin typeface="Cambria" panose="02040503050406030204" pitchFamily="18" charset="0"/>
              </a:rPr>
              <a:t>Going to shift there whole IT department in new building in 2 to 3 months where they implement their own data centre.</a:t>
            </a:r>
          </a:p>
          <a:p>
            <a:endParaRPr lang="en-US" sz="2800" dirty="0">
              <a:latin typeface="Cambria" panose="02040503050406030204" pitchFamily="18" charset="0"/>
            </a:endParaRPr>
          </a:p>
          <a:p>
            <a:r>
              <a:rPr lang="en-US" sz="3600" b="1" u="sng" dirty="0">
                <a:solidFill>
                  <a:schemeClr val="accent2">
                    <a:lumMod val="75000"/>
                  </a:schemeClr>
                </a:solidFill>
                <a:latin typeface="Cambria" panose="02040503050406030204" pitchFamily="18" charset="0"/>
              </a:rPr>
              <a:t>EXPANDING SCOPE OF:</a:t>
            </a:r>
            <a:endParaRPr lang="en-US" sz="3600" b="1" dirty="0">
              <a:solidFill>
                <a:schemeClr val="accent2">
                  <a:lumMod val="75000"/>
                </a:schemeClr>
              </a:solidFill>
              <a:latin typeface="Cambria" panose="02040503050406030204" pitchFamily="18" charset="0"/>
            </a:endParaRPr>
          </a:p>
          <a:p>
            <a:pPr lvl="0">
              <a:buFont typeface="Wingdings" panose="05000000000000000000" pitchFamily="2" charset="2"/>
              <a:buChar char="ü"/>
            </a:pPr>
            <a:r>
              <a:rPr lang="en-US" sz="2800" dirty="0">
                <a:solidFill>
                  <a:schemeClr val="accent5">
                    <a:lumMod val="75000"/>
                  </a:schemeClr>
                </a:solidFill>
                <a:latin typeface="Cambria" panose="02040503050406030204" pitchFamily="18" charset="0"/>
              </a:rPr>
              <a:t>Road Transportation</a:t>
            </a:r>
          </a:p>
          <a:p>
            <a:pPr lvl="0">
              <a:buFont typeface="Wingdings" panose="05000000000000000000" pitchFamily="2" charset="2"/>
              <a:buChar char="ü"/>
            </a:pPr>
            <a:r>
              <a:rPr lang="en-US" sz="2800" dirty="0">
                <a:solidFill>
                  <a:schemeClr val="accent5">
                    <a:lumMod val="75000"/>
                  </a:schemeClr>
                </a:solidFill>
                <a:latin typeface="Cambria" panose="02040503050406030204" pitchFamily="18" charset="0"/>
              </a:rPr>
              <a:t>Wind Power Generation</a:t>
            </a:r>
          </a:p>
          <a:p>
            <a:pPr lvl="0">
              <a:buFont typeface="Wingdings" panose="05000000000000000000" pitchFamily="2" charset="2"/>
              <a:buChar char="ü"/>
            </a:pPr>
            <a:r>
              <a:rPr lang="en-US" sz="2800" dirty="0">
                <a:solidFill>
                  <a:schemeClr val="accent5">
                    <a:lumMod val="75000"/>
                  </a:schemeClr>
                </a:solidFill>
                <a:latin typeface="Cambria" panose="02040503050406030204" pitchFamily="18" charset="0"/>
              </a:rPr>
              <a:t>Real Estate Development</a:t>
            </a:r>
          </a:p>
          <a:p>
            <a:pPr lvl="0">
              <a:buFont typeface="Wingdings" panose="05000000000000000000" pitchFamily="2" charset="2"/>
              <a:buChar char="ü"/>
            </a:pPr>
            <a:r>
              <a:rPr lang="en-US" sz="2800" dirty="0">
                <a:solidFill>
                  <a:schemeClr val="accent5">
                    <a:lumMod val="75000"/>
                  </a:schemeClr>
                </a:solidFill>
                <a:latin typeface="Cambria" panose="02040503050406030204" pitchFamily="18" charset="0"/>
              </a:rPr>
              <a:t>Information Technology</a:t>
            </a:r>
          </a:p>
          <a:p>
            <a:pPr lvl="0">
              <a:buFont typeface="Wingdings" panose="05000000000000000000" pitchFamily="2" charset="2"/>
              <a:buChar char="ü"/>
            </a:pPr>
            <a:r>
              <a:rPr lang="en-US" sz="2800" dirty="0">
                <a:solidFill>
                  <a:schemeClr val="accent5">
                    <a:lumMod val="75000"/>
                  </a:schemeClr>
                </a:solidFill>
                <a:latin typeface="Cambria" panose="02040503050406030204" pitchFamily="18" charset="0"/>
              </a:rPr>
              <a:t>Skype for business</a:t>
            </a:r>
          </a:p>
        </p:txBody>
      </p:sp>
    </p:spTree>
    <p:extLst>
      <p:ext uri="{BB962C8B-B14F-4D97-AF65-F5344CB8AC3E}">
        <p14:creationId xmlns:p14="http://schemas.microsoft.com/office/powerpoint/2010/main" val="1428499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1298361" y="2569190"/>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600" u="sng" dirty="0">
                <a:solidFill>
                  <a:schemeClr val="accent3"/>
                </a:solidFill>
                <a:latin typeface="Cambria" panose="02040503050406030204" pitchFamily="18" charset="0"/>
              </a:rPr>
              <a:t>CONCLUSION</a:t>
            </a:r>
          </a:p>
        </p:txBody>
      </p:sp>
    </p:spTree>
    <p:extLst>
      <p:ext uri="{BB962C8B-B14F-4D97-AF65-F5344CB8AC3E}">
        <p14:creationId xmlns:p14="http://schemas.microsoft.com/office/powerpoint/2010/main" val="10455609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318913"/>
          </a:xfrm>
          <a:prstGeom prst="rect">
            <a:avLst/>
          </a:prstGeom>
        </p:spPr>
      </p:pic>
      <p:sp>
        <p:nvSpPr>
          <p:cNvPr id="5" name="Rounded Rectangle 4"/>
          <p:cNvSpPr/>
          <p:nvPr/>
        </p:nvSpPr>
        <p:spPr>
          <a:xfrm>
            <a:off x="289543" y="550837"/>
            <a:ext cx="11627893" cy="5322627"/>
          </a:xfrm>
          <a:prstGeom prst="roundRect">
            <a:avLst/>
          </a:prstGeom>
          <a:effectLst>
            <a:softEdge rad="317500"/>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mbria" panose="02040503050406030204" pitchFamily="18" charset="0"/>
              </a:rPr>
              <a:t>Information system is the backbone of Shaheen airline. By using IS systems they retain customers, using techniques to gather data, to take decisions. There is the need of assets like planes because number of passengers are tend on increasing day by day. They are on the way to achieve their goals but the regulatory authorities like civil authority is not working properly as they are not providing assets, not implementing new rules which is the need of time.  To increase growth they should to start other businesses and revenue models.</a:t>
            </a:r>
          </a:p>
        </p:txBody>
      </p:sp>
    </p:spTree>
    <p:extLst>
      <p:ext uri="{BB962C8B-B14F-4D97-AF65-F5344CB8AC3E}">
        <p14:creationId xmlns:p14="http://schemas.microsoft.com/office/powerpoint/2010/main" val="7911190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346209"/>
          </a:xfrm>
          <a:prstGeom prst="rect">
            <a:avLst/>
          </a:prstGeom>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4" name="Title 1"/>
          <p:cNvSpPr txBox="1">
            <a:spLocks/>
          </p:cNvSpPr>
          <p:nvPr/>
        </p:nvSpPr>
        <p:spPr>
          <a:xfrm>
            <a:off x="1187970" y="875080"/>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dirty="0">
                <a:latin typeface="Cambria" panose="02040503050406030204" pitchFamily="18" charset="0"/>
              </a:rPr>
              <a:t>THANKYOU…!</a:t>
            </a:r>
          </a:p>
        </p:txBody>
      </p:sp>
    </p:spTree>
    <p:extLst>
      <p:ext uri="{BB962C8B-B14F-4D97-AF65-F5344CB8AC3E}">
        <p14:creationId xmlns:p14="http://schemas.microsoft.com/office/powerpoint/2010/main" val="302598947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4" name="Title 1"/>
          <p:cNvSpPr txBox="1">
            <a:spLocks/>
          </p:cNvSpPr>
          <p:nvPr/>
        </p:nvSpPr>
        <p:spPr>
          <a:xfrm>
            <a:off x="1011758" y="1982336"/>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1"/>
                </a:solidFill>
                <a:latin typeface="Cambria" panose="02040503050406030204" pitchFamily="18" charset="0"/>
              </a:rPr>
              <a:t>DESTINATIONS</a:t>
            </a:r>
          </a:p>
        </p:txBody>
      </p:sp>
    </p:spTree>
    <p:extLst>
      <p:ext uri="{BB962C8B-B14F-4D97-AF65-F5344CB8AC3E}">
        <p14:creationId xmlns:p14="http://schemas.microsoft.com/office/powerpoint/2010/main" val="3454544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graphicFrame>
        <p:nvGraphicFramePr>
          <p:cNvPr id="4" name="Diagram 3"/>
          <p:cNvGraphicFramePr/>
          <p:nvPr>
            <p:extLst>
              <p:ext uri="{D42A27DB-BD31-4B8C-83A1-F6EECF244321}">
                <p14:modId xmlns:p14="http://schemas.microsoft.com/office/powerpoint/2010/main" val="3891685559"/>
              </p:ext>
            </p:extLst>
          </p:nvPr>
        </p:nvGraphicFramePr>
        <p:xfrm>
          <a:off x="4667237" y="2206948"/>
          <a:ext cx="5951561" cy="26340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Diagram 4"/>
          <p:cNvGraphicFramePr/>
          <p:nvPr>
            <p:extLst>
              <p:ext uri="{D42A27DB-BD31-4B8C-83A1-F6EECF244321}">
                <p14:modId xmlns:p14="http://schemas.microsoft.com/office/powerpoint/2010/main" val="3475890050"/>
              </p:ext>
            </p:extLst>
          </p:nvPr>
        </p:nvGraphicFramePr>
        <p:xfrm>
          <a:off x="341194" y="2096086"/>
          <a:ext cx="4722125" cy="29875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Rectangle 5"/>
          <p:cNvSpPr/>
          <p:nvPr/>
        </p:nvSpPr>
        <p:spPr>
          <a:xfrm>
            <a:off x="668579" y="678554"/>
            <a:ext cx="2470405" cy="646331"/>
          </a:xfrm>
          <a:prstGeom prst="rect">
            <a:avLst/>
          </a:prstGeom>
        </p:spPr>
        <p:txBody>
          <a:bodyPr wrap="square">
            <a:spAutoFit/>
          </a:bodyPr>
          <a:lstStyle/>
          <a:p>
            <a:r>
              <a:rPr lang="en-US" sz="3600" u="sng" dirty="0">
                <a:solidFill>
                  <a:schemeClr val="accent5"/>
                </a:solidFill>
              </a:rPr>
              <a:t>DOMESTIC</a:t>
            </a:r>
            <a:r>
              <a:rPr lang="en-US" u="sng" dirty="0">
                <a:solidFill>
                  <a:schemeClr val="accent5"/>
                </a:solidFill>
              </a:rPr>
              <a:t>:</a:t>
            </a:r>
          </a:p>
        </p:txBody>
      </p:sp>
    </p:spTree>
    <p:extLst>
      <p:ext uri="{BB962C8B-B14F-4D97-AF65-F5344CB8AC3E}">
        <p14:creationId xmlns:p14="http://schemas.microsoft.com/office/powerpoint/2010/main" val="627120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80">
                                          <p:stCondLst>
                                            <p:cond delay="0"/>
                                          </p:stCondLst>
                                        </p:cTn>
                                        <p:tgtEl>
                                          <p:spTgt spid="4"/>
                                        </p:tgtEl>
                                      </p:cBhvr>
                                    </p:animEffect>
                                    <p:anim calcmode="lin" valueType="num">
                                      <p:cBhvr>
                                        <p:cTn id="11"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6" dur="26">
                                          <p:stCondLst>
                                            <p:cond delay="650"/>
                                          </p:stCondLst>
                                        </p:cTn>
                                        <p:tgtEl>
                                          <p:spTgt spid="4"/>
                                        </p:tgtEl>
                                      </p:cBhvr>
                                      <p:to x="100000" y="60000"/>
                                    </p:animScale>
                                    <p:animScale>
                                      <p:cBhvr>
                                        <p:cTn id="17" dur="166" decel="50000">
                                          <p:stCondLst>
                                            <p:cond delay="676"/>
                                          </p:stCondLst>
                                        </p:cTn>
                                        <p:tgtEl>
                                          <p:spTgt spid="4"/>
                                        </p:tgtEl>
                                      </p:cBhvr>
                                      <p:to x="100000" y="100000"/>
                                    </p:animScale>
                                    <p:animScale>
                                      <p:cBhvr>
                                        <p:cTn id="18" dur="26">
                                          <p:stCondLst>
                                            <p:cond delay="1312"/>
                                          </p:stCondLst>
                                        </p:cTn>
                                        <p:tgtEl>
                                          <p:spTgt spid="4"/>
                                        </p:tgtEl>
                                      </p:cBhvr>
                                      <p:to x="100000" y="80000"/>
                                    </p:animScale>
                                    <p:animScale>
                                      <p:cBhvr>
                                        <p:cTn id="19" dur="166" decel="50000">
                                          <p:stCondLst>
                                            <p:cond delay="1338"/>
                                          </p:stCondLst>
                                        </p:cTn>
                                        <p:tgtEl>
                                          <p:spTgt spid="4"/>
                                        </p:tgtEl>
                                      </p:cBhvr>
                                      <p:to x="100000" y="100000"/>
                                    </p:animScale>
                                    <p:animScale>
                                      <p:cBhvr>
                                        <p:cTn id="20" dur="26">
                                          <p:stCondLst>
                                            <p:cond delay="1642"/>
                                          </p:stCondLst>
                                        </p:cTn>
                                        <p:tgtEl>
                                          <p:spTgt spid="4"/>
                                        </p:tgtEl>
                                      </p:cBhvr>
                                      <p:to x="100000" y="90000"/>
                                    </p:animScale>
                                    <p:animScale>
                                      <p:cBhvr>
                                        <p:cTn id="21" dur="166" decel="50000">
                                          <p:stCondLst>
                                            <p:cond delay="1668"/>
                                          </p:stCondLst>
                                        </p:cTn>
                                        <p:tgtEl>
                                          <p:spTgt spid="4"/>
                                        </p:tgtEl>
                                      </p:cBhvr>
                                      <p:to x="100000" y="100000"/>
                                    </p:animScale>
                                    <p:animScale>
                                      <p:cBhvr>
                                        <p:cTn id="22" dur="26">
                                          <p:stCondLst>
                                            <p:cond delay="1808"/>
                                          </p:stCondLst>
                                        </p:cTn>
                                        <p:tgtEl>
                                          <p:spTgt spid="4"/>
                                        </p:tgtEl>
                                      </p:cBhvr>
                                      <p:to x="100000" y="95000"/>
                                    </p:animScale>
                                    <p:animScale>
                                      <p:cBhvr>
                                        <p:cTn id="23"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4" name="Title 1"/>
          <p:cNvSpPr txBox="1">
            <a:spLocks/>
          </p:cNvSpPr>
          <p:nvPr/>
        </p:nvSpPr>
        <p:spPr>
          <a:xfrm>
            <a:off x="629621" y="2009632"/>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1"/>
                </a:solidFill>
                <a:latin typeface="Cambria" panose="02040503050406030204" pitchFamily="18" charset="0"/>
              </a:rPr>
              <a:t>INTERNATIONAL ROUTES</a:t>
            </a:r>
          </a:p>
        </p:txBody>
      </p:sp>
    </p:spTree>
    <p:extLst>
      <p:ext uri="{BB962C8B-B14F-4D97-AF65-F5344CB8AC3E}">
        <p14:creationId xmlns:p14="http://schemas.microsoft.com/office/powerpoint/2010/main" val="164738672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pic>
        <p:nvPicPr>
          <p:cNvPr id="4" name="Content Placeholder 3" descr="http://www.shaheenair.com/images/sai-routeMap.jpg"/>
          <p:cNvPicPr>
            <a:picLocks/>
          </p:cNvPicPr>
          <p:nvPr/>
        </p:nvPicPr>
        <p:blipFill rotWithShape="1">
          <a:blip r:embed="rId4">
            <a:extLst>
              <a:ext uri="{28A0092B-C50C-407E-A947-70E740481C1C}">
                <a14:useLocalDpi xmlns:a14="http://schemas.microsoft.com/office/drawing/2010/main" val="0"/>
              </a:ext>
            </a:extLst>
          </a:blip>
          <a:stretch/>
        </p:blipFill>
        <p:spPr bwMode="auto">
          <a:xfrm>
            <a:off x="0" y="0"/>
            <a:ext cx="12192000" cy="62209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24093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sp>
        <p:nvSpPr>
          <p:cNvPr id="5" name="Title 1"/>
          <p:cNvSpPr txBox="1">
            <a:spLocks/>
          </p:cNvSpPr>
          <p:nvPr/>
        </p:nvSpPr>
        <p:spPr>
          <a:xfrm>
            <a:off x="762896" y="2091518"/>
            <a:ext cx="8001000" cy="29718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u="sng" dirty="0">
                <a:solidFill>
                  <a:schemeClr val="accent3"/>
                </a:solidFill>
                <a:latin typeface="Cambria" panose="02040503050406030204" pitchFamily="18" charset="0"/>
              </a:rPr>
              <a:t>HIERARCHY CHART</a:t>
            </a:r>
          </a:p>
        </p:txBody>
      </p:sp>
    </p:spTree>
    <p:extLst>
      <p:ext uri="{BB962C8B-B14F-4D97-AF65-F5344CB8AC3E}">
        <p14:creationId xmlns:p14="http://schemas.microsoft.com/office/powerpoint/2010/main" val="345948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039"/>
          <a:stretch/>
        </p:blipFill>
        <p:spPr>
          <a:xfrm rot="21179578">
            <a:off x="8862547" y="3316086"/>
            <a:ext cx="3230803" cy="1815137"/>
          </a:xfrm>
          <a:prstGeom prst="rect">
            <a:avLst/>
          </a:prstGeom>
          <a:ln>
            <a:noFill/>
          </a:ln>
          <a:effectLst>
            <a:softEdge rad="112500"/>
          </a:effectLst>
        </p:spPr>
      </p:pic>
      <p:pic>
        <p:nvPicPr>
          <p:cNvPr id="3" name="Picture 2"/>
          <p:cNvPicPr>
            <a:picLocks noChangeAspect="1"/>
          </p:cNvPicPr>
          <p:nvPr/>
        </p:nvPicPr>
        <p:blipFill rotWithShape="1">
          <a:blip r:embed="rId3"/>
          <a:srcRect t="22187" b="10535"/>
          <a:stretch/>
        </p:blipFill>
        <p:spPr>
          <a:xfrm>
            <a:off x="9188970" y="5321510"/>
            <a:ext cx="2484335" cy="899410"/>
          </a:xfrm>
          <a:prstGeom prst="rect">
            <a:avLst/>
          </a:prstGeom>
        </p:spPr>
      </p:pic>
      <p:pic>
        <p:nvPicPr>
          <p:cNvPr id="5" name="Content Placeholder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24367"/>
            <a:ext cx="7356145" cy="5793475"/>
          </a:xfrm>
          <a:prstGeom prst="rect">
            <a:avLst/>
          </a:prstGeom>
        </p:spPr>
      </p:pic>
      <p:graphicFrame>
        <p:nvGraphicFramePr>
          <p:cNvPr id="6" name="Diagram 5"/>
          <p:cNvGraphicFramePr/>
          <p:nvPr>
            <p:extLst>
              <p:ext uri="{D42A27DB-BD31-4B8C-83A1-F6EECF244321}">
                <p14:modId xmlns:p14="http://schemas.microsoft.com/office/powerpoint/2010/main" val="529263868"/>
              </p:ext>
            </p:extLst>
          </p:nvPr>
        </p:nvGraphicFramePr>
        <p:xfrm>
          <a:off x="7233312" y="924367"/>
          <a:ext cx="4958687"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p:cNvSpPr/>
          <p:nvPr/>
        </p:nvSpPr>
        <p:spPr>
          <a:xfrm>
            <a:off x="300377" y="300383"/>
            <a:ext cx="7519790" cy="553357"/>
          </a:xfrm>
          <a:prstGeom prst="rect">
            <a:avLst/>
          </a:prstGeom>
        </p:spPr>
        <p:txBody>
          <a:bodyPr wrap="square">
            <a:spAutoFit/>
          </a:bodyPr>
          <a:lstStyle/>
          <a:p>
            <a:pPr algn="just">
              <a:lnSpc>
                <a:spcPct val="107000"/>
              </a:lnSpc>
              <a:spcAft>
                <a:spcPts val="800"/>
              </a:spcAft>
              <a:tabLst>
                <a:tab pos="1224280" algn="l"/>
              </a:tabLst>
            </a:pPr>
            <a:r>
              <a:rPr lang="en-US" sz="2800" dirty="0">
                <a:latin typeface="Calibri Light" panose="020F0302020204030204" pitchFamily="34" charset="0"/>
                <a:ea typeface="Calibri" panose="020F0502020204030204" pitchFamily="34" charset="0"/>
                <a:cs typeface="Times New Roman" panose="02020603050405020304" pitchFamily="18" charset="0"/>
              </a:rPr>
              <a:t>In Shaheen Airline there is Top down Hierarchy.</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92930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566</Words>
  <Application>Microsoft Office PowerPoint</Application>
  <PresentationFormat>Widescreen</PresentationFormat>
  <Paragraphs>124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Nadeem</dc:creator>
  <cp:lastModifiedBy>HIFSA BASHARAT</cp:lastModifiedBy>
  <cp:revision>13</cp:revision>
  <dcterms:created xsi:type="dcterms:W3CDTF">2017-05-06T17:12:56Z</dcterms:created>
  <dcterms:modified xsi:type="dcterms:W3CDTF">2020-05-12T17:21:56Z</dcterms:modified>
</cp:coreProperties>
</file>