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6D5A-918D-4BD5-AB4F-C03F1BCB26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A55E6A-1110-4E1A-8C8A-4A32802055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95E84C-705C-416D-97C0-5F4861C0AB27}"/>
              </a:ext>
            </a:extLst>
          </p:cNvPr>
          <p:cNvSpPr>
            <a:spLocks noGrp="1"/>
          </p:cNvSpPr>
          <p:nvPr>
            <p:ph type="dt" sz="half" idx="10"/>
          </p:nvPr>
        </p:nvSpPr>
        <p:spPr/>
        <p:txBody>
          <a:bodyPr/>
          <a:lstStyle/>
          <a:p>
            <a:fld id="{9ABA8A0E-9EFD-4E18-AB53-102357A8F74A}" type="datetimeFigureOut">
              <a:rPr lang="en-US" smtClean="0"/>
              <a:t>9/30/2021</a:t>
            </a:fld>
            <a:endParaRPr lang="en-US"/>
          </a:p>
        </p:txBody>
      </p:sp>
      <p:sp>
        <p:nvSpPr>
          <p:cNvPr id="5" name="Footer Placeholder 4">
            <a:extLst>
              <a:ext uri="{FF2B5EF4-FFF2-40B4-BE49-F238E27FC236}">
                <a16:creationId xmlns:a16="http://schemas.microsoft.com/office/drawing/2014/main" id="{5159B80C-5898-4D04-950E-FF18DF3DA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C5842-FE64-4C69-BCD9-27CF94BE1268}"/>
              </a:ext>
            </a:extLst>
          </p:cNvPr>
          <p:cNvSpPr>
            <a:spLocks noGrp="1"/>
          </p:cNvSpPr>
          <p:nvPr>
            <p:ph type="sldNum" sz="quarter" idx="12"/>
          </p:nvPr>
        </p:nvSpPr>
        <p:spPr/>
        <p:txBody>
          <a:bodyPr/>
          <a:lstStyle/>
          <a:p>
            <a:fld id="{91AF3D2C-BFAA-4F0D-B260-C1F5CF83784B}" type="slidenum">
              <a:rPr lang="en-US" smtClean="0"/>
              <a:t>‹#›</a:t>
            </a:fld>
            <a:endParaRPr lang="en-US"/>
          </a:p>
        </p:txBody>
      </p:sp>
    </p:spTree>
    <p:extLst>
      <p:ext uri="{BB962C8B-B14F-4D97-AF65-F5344CB8AC3E}">
        <p14:creationId xmlns:p14="http://schemas.microsoft.com/office/powerpoint/2010/main" val="1987627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9B45D-1A5C-4E03-A064-72EEA0578B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29F64-1D25-4B50-A30F-D25A856B6D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62041-911F-43CB-8841-38B5EE3AC4D9}"/>
              </a:ext>
            </a:extLst>
          </p:cNvPr>
          <p:cNvSpPr>
            <a:spLocks noGrp="1"/>
          </p:cNvSpPr>
          <p:nvPr>
            <p:ph type="dt" sz="half" idx="10"/>
          </p:nvPr>
        </p:nvSpPr>
        <p:spPr/>
        <p:txBody>
          <a:bodyPr/>
          <a:lstStyle/>
          <a:p>
            <a:fld id="{9ABA8A0E-9EFD-4E18-AB53-102357A8F74A}" type="datetimeFigureOut">
              <a:rPr lang="en-US" smtClean="0"/>
              <a:t>9/30/2021</a:t>
            </a:fld>
            <a:endParaRPr lang="en-US"/>
          </a:p>
        </p:txBody>
      </p:sp>
      <p:sp>
        <p:nvSpPr>
          <p:cNvPr id="5" name="Footer Placeholder 4">
            <a:extLst>
              <a:ext uri="{FF2B5EF4-FFF2-40B4-BE49-F238E27FC236}">
                <a16:creationId xmlns:a16="http://schemas.microsoft.com/office/drawing/2014/main" id="{B047C212-7E59-4157-AF71-EC6F28E53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D2BF8A-EA38-48B1-95E5-8AFE1EEF414D}"/>
              </a:ext>
            </a:extLst>
          </p:cNvPr>
          <p:cNvSpPr>
            <a:spLocks noGrp="1"/>
          </p:cNvSpPr>
          <p:nvPr>
            <p:ph type="sldNum" sz="quarter" idx="12"/>
          </p:nvPr>
        </p:nvSpPr>
        <p:spPr/>
        <p:txBody>
          <a:bodyPr/>
          <a:lstStyle/>
          <a:p>
            <a:fld id="{91AF3D2C-BFAA-4F0D-B260-C1F5CF83784B}" type="slidenum">
              <a:rPr lang="en-US" smtClean="0"/>
              <a:t>‹#›</a:t>
            </a:fld>
            <a:endParaRPr lang="en-US"/>
          </a:p>
        </p:txBody>
      </p:sp>
    </p:spTree>
    <p:extLst>
      <p:ext uri="{BB962C8B-B14F-4D97-AF65-F5344CB8AC3E}">
        <p14:creationId xmlns:p14="http://schemas.microsoft.com/office/powerpoint/2010/main" val="185270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E03A78-DDD5-425F-8271-C697C38A58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F37400-53F5-4BD3-9255-85781F6221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E18D0-2E5F-4DF3-8D25-5F9512692A2D}"/>
              </a:ext>
            </a:extLst>
          </p:cNvPr>
          <p:cNvSpPr>
            <a:spLocks noGrp="1"/>
          </p:cNvSpPr>
          <p:nvPr>
            <p:ph type="dt" sz="half" idx="10"/>
          </p:nvPr>
        </p:nvSpPr>
        <p:spPr/>
        <p:txBody>
          <a:bodyPr/>
          <a:lstStyle/>
          <a:p>
            <a:fld id="{9ABA8A0E-9EFD-4E18-AB53-102357A8F74A}" type="datetimeFigureOut">
              <a:rPr lang="en-US" smtClean="0"/>
              <a:t>9/30/2021</a:t>
            </a:fld>
            <a:endParaRPr lang="en-US"/>
          </a:p>
        </p:txBody>
      </p:sp>
      <p:sp>
        <p:nvSpPr>
          <p:cNvPr id="5" name="Footer Placeholder 4">
            <a:extLst>
              <a:ext uri="{FF2B5EF4-FFF2-40B4-BE49-F238E27FC236}">
                <a16:creationId xmlns:a16="http://schemas.microsoft.com/office/drawing/2014/main" id="{443F973F-4834-47CB-A232-23455E68F2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1AB28-DEB1-4D4D-8509-91E7AB167230}"/>
              </a:ext>
            </a:extLst>
          </p:cNvPr>
          <p:cNvSpPr>
            <a:spLocks noGrp="1"/>
          </p:cNvSpPr>
          <p:nvPr>
            <p:ph type="sldNum" sz="quarter" idx="12"/>
          </p:nvPr>
        </p:nvSpPr>
        <p:spPr/>
        <p:txBody>
          <a:bodyPr/>
          <a:lstStyle/>
          <a:p>
            <a:fld id="{91AF3D2C-BFAA-4F0D-B260-C1F5CF83784B}" type="slidenum">
              <a:rPr lang="en-US" smtClean="0"/>
              <a:t>‹#›</a:t>
            </a:fld>
            <a:endParaRPr lang="en-US"/>
          </a:p>
        </p:txBody>
      </p:sp>
    </p:spTree>
    <p:extLst>
      <p:ext uri="{BB962C8B-B14F-4D97-AF65-F5344CB8AC3E}">
        <p14:creationId xmlns:p14="http://schemas.microsoft.com/office/powerpoint/2010/main" val="5117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4CB16-4716-498F-AAFA-FA4990C0C7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C68CF8-FD94-4031-8DD1-E29A05803C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80947E-2C6B-4866-8650-E2A63487EC2B}"/>
              </a:ext>
            </a:extLst>
          </p:cNvPr>
          <p:cNvSpPr>
            <a:spLocks noGrp="1"/>
          </p:cNvSpPr>
          <p:nvPr>
            <p:ph type="dt" sz="half" idx="10"/>
          </p:nvPr>
        </p:nvSpPr>
        <p:spPr/>
        <p:txBody>
          <a:bodyPr/>
          <a:lstStyle/>
          <a:p>
            <a:fld id="{9ABA8A0E-9EFD-4E18-AB53-102357A8F74A}" type="datetimeFigureOut">
              <a:rPr lang="en-US" smtClean="0"/>
              <a:t>9/30/2021</a:t>
            </a:fld>
            <a:endParaRPr lang="en-US"/>
          </a:p>
        </p:txBody>
      </p:sp>
      <p:sp>
        <p:nvSpPr>
          <p:cNvPr id="5" name="Footer Placeholder 4">
            <a:extLst>
              <a:ext uri="{FF2B5EF4-FFF2-40B4-BE49-F238E27FC236}">
                <a16:creationId xmlns:a16="http://schemas.microsoft.com/office/drawing/2014/main" id="{156255E9-2403-4D5E-8209-1E6F8A126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3CFEE-DB2C-4719-9604-4C64C609DA35}"/>
              </a:ext>
            </a:extLst>
          </p:cNvPr>
          <p:cNvSpPr>
            <a:spLocks noGrp="1"/>
          </p:cNvSpPr>
          <p:nvPr>
            <p:ph type="sldNum" sz="quarter" idx="12"/>
          </p:nvPr>
        </p:nvSpPr>
        <p:spPr/>
        <p:txBody>
          <a:bodyPr/>
          <a:lstStyle/>
          <a:p>
            <a:fld id="{91AF3D2C-BFAA-4F0D-B260-C1F5CF83784B}" type="slidenum">
              <a:rPr lang="en-US" smtClean="0"/>
              <a:t>‹#›</a:t>
            </a:fld>
            <a:endParaRPr lang="en-US"/>
          </a:p>
        </p:txBody>
      </p:sp>
    </p:spTree>
    <p:extLst>
      <p:ext uri="{BB962C8B-B14F-4D97-AF65-F5344CB8AC3E}">
        <p14:creationId xmlns:p14="http://schemas.microsoft.com/office/powerpoint/2010/main" val="75331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5E1F9-92DA-40B3-BF78-04E921C3B8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2AAD71-6E9D-4009-A45C-AD4E28CF16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931807-ABA3-4C8E-AB1F-D28DD6CE22FB}"/>
              </a:ext>
            </a:extLst>
          </p:cNvPr>
          <p:cNvSpPr>
            <a:spLocks noGrp="1"/>
          </p:cNvSpPr>
          <p:nvPr>
            <p:ph type="dt" sz="half" idx="10"/>
          </p:nvPr>
        </p:nvSpPr>
        <p:spPr/>
        <p:txBody>
          <a:bodyPr/>
          <a:lstStyle/>
          <a:p>
            <a:fld id="{9ABA8A0E-9EFD-4E18-AB53-102357A8F74A}" type="datetimeFigureOut">
              <a:rPr lang="en-US" smtClean="0"/>
              <a:t>9/30/2021</a:t>
            </a:fld>
            <a:endParaRPr lang="en-US"/>
          </a:p>
        </p:txBody>
      </p:sp>
      <p:sp>
        <p:nvSpPr>
          <p:cNvPr id="5" name="Footer Placeholder 4">
            <a:extLst>
              <a:ext uri="{FF2B5EF4-FFF2-40B4-BE49-F238E27FC236}">
                <a16:creationId xmlns:a16="http://schemas.microsoft.com/office/drawing/2014/main" id="{50BB588F-6E0E-4915-B60D-0701B245B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D19E4-5405-40F8-9438-7F7227884C24}"/>
              </a:ext>
            </a:extLst>
          </p:cNvPr>
          <p:cNvSpPr>
            <a:spLocks noGrp="1"/>
          </p:cNvSpPr>
          <p:nvPr>
            <p:ph type="sldNum" sz="quarter" idx="12"/>
          </p:nvPr>
        </p:nvSpPr>
        <p:spPr/>
        <p:txBody>
          <a:bodyPr/>
          <a:lstStyle/>
          <a:p>
            <a:fld id="{91AF3D2C-BFAA-4F0D-B260-C1F5CF83784B}" type="slidenum">
              <a:rPr lang="en-US" smtClean="0"/>
              <a:t>‹#›</a:t>
            </a:fld>
            <a:endParaRPr lang="en-US"/>
          </a:p>
        </p:txBody>
      </p:sp>
    </p:spTree>
    <p:extLst>
      <p:ext uri="{BB962C8B-B14F-4D97-AF65-F5344CB8AC3E}">
        <p14:creationId xmlns:p14="http://schemas.microsoft.com/office/powerpoint/2010/main" val="256364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DAAB-E644-4CA1-AA91-F6A3313BE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64F186-F00E-45DE-83CE-2271039325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022E6-B38F-4F17-9FB9-911D1AF3F13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5B911B-F427-4088-8868-FF6DB3FF3A43}"/>
              </a:ext>
            </a:extLst>
          </p:cNvPr>
          <p:cNvSpPr>
            <a:spLocks noGrp="1"/>
          </p:cNvSpPr>
          <p:nvPr>
            <p:ph type="dt" sz="half" idx="10"/>
          </p:nvPr>
        </p:nvSpPr>
        <p:spPr/>
        <p:txBody>
          <a:bodyPr/>
          <a:lstStyle/>
          <a:p>
            <a:fld id="{9ABA8A0E-9EFD-4E18-AB53-102357A8F74A}" type="datetimeFigureOut">
              <a:rPr lang="en-US" smtClean="0"/>
              <a:t>9/30/2021</a:t>
            </a:fld>
            <a:endParaRPr lang="en-US"/>
          </a:p>
        </p:txBody>
      </p:sp>
      <p:sp>
        <p:nvSpPr>
          <p:cNvPr id="6" name="Footer Placeholder 5">
            <a:extLst>
              <a:ext uri="{FF2B5EF4-FFF2-40B4-BE49-F238E27FC236}">
                <a16:creationId xmlns:a16="http://schemas.microsoft.com/office/drawing/2014/main" id="{4F42859B-E20D-46E1-98B6-4A7EB487C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371039-F8E9-468A-BB3B-3B8CE1F1CBB8}"/>
              </a:ext>
            </a:extLst>
          </p:cNvPr>
          <p:cNvSpPr>
            <a:spLocks noGrp="1"/>
          </p:cNvSpPr>
          <p:nvPr>
            <p:ph type="sldNum" sz="quarter" idx="12"/>
          </p:nvPr>
        </p:nvSpPr>
        <p:spPr/>
        <p:txBody>
          <a:bodyPr/>
          <a:lstStyle/>
          <a:p>
            <a:fld id="{91AF3D2C-BFAA-4F0D-B260-C1F5CF83784B}" type="slidenum">
              <a:rPr lang="en-US" smtClean="0"/>
              <a:t>‹#›</a:t>
            </a:fld>
            <a:endParaRPr lang="en-US"/>
          </a:p>
        </p:txBody>
      </p:sp>
    </p:spTree>
    <p:extLst>
      <p:ext uri="{BB962C8B-B14F-4D97-AF65-F5344CB8AC3E}">
        <p14:creationId xmlns:p14="http://schemas.microsoft.com/office/powerpoint/2010/main" val="1467546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AB7E-6AD5-4ACD-9D42-188F9551C2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6BE191-68CC-4575-B569-F34E4959A3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1D3A4C-EE34-4E57-84CD-C3480DCDE0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51AABB-3136-4181-BDC8-5E32E57657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F49DCD-E867-4093-905B-AD68694AC62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5DC8C-03CE-480C-96C0-D35EF6A34264}"/>
              </a:ext>
            </a:extLst>
          </p:cNvPr>
          <p:cNvSpPr>
            <a:spLocks noGrp="1"/>
          </p:cNvSpPr>
          <p:nvPr>
            <p:ph type="dt" sz="half" idx="10"/>
          </p:nvPr>
        </p:nvSpPr>
        <p:spPr/>
        <p:txBody>
          <a:bodyPr/>
          <a:lstStyle/>
          <a:p>
            <a:fld id="{9ABA8A0E-9EFD-4E18-AB53-102357A8F74A}" type="datetimeFigureOut">
              <a:rPr lang="en-US" smtClean="0"/>
              <a:t>9/30/2021</a:t>
            </a:fld>
            <a:endParaRPr lang="en-US"/>
          </a:p>
        </p:txBody>
      </p:sp>
      <p:sp>
        <p:nvSpPr>
          <p:cNvPr id="8" name="Footer Placeholder 7">
            <a:extLst>
              <a:ext uri="{FF2B5EF4-FFF2-40B4-BE49-F238E27FC236}">
                <a16:creationId xmlns:a16="http://schemas.microsoft.com/office/drawing/2014/main" id="{5494AEDB-53C3-4B1C-B0E3-0673AAD60C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87AA66-B27C-493F-9DEC-BC9ED1ADB3F5}"/>
              </a:ext>
            </a:extLst>
          </p:cNvPr>
          <p:cNvSpPr>
            <a:spLocks noGrp="1"/>
          </p:cNvSpPr>
          <p:nvPr>
            <p:ph type="sldNum" sz="quarter" idx="12"/>
          </p:nvPr>
        </p:nvSpPr>
        <p:spPr/>
        <p:txBody>
          <a:bodyPr/>
          <a:lstStyle/>
          <a:p>
            <a:fld id="{91AF3D2C-BFAA-4F0D-B260-C1F5CF83784B}" type="slidenum">
              <a:rPr lang="en-US" smtClean="0"/>
              <a:t>‹#›</a:t>
            </a:fld>
            <a:endParaRPr lang="en-US"/>
          </a:p>
        </p:txBody>
      </p:sp>
    </p:spTree>
    <p:extLst>
      <p:ext uri="{BB962C8B-B14F-4D97-AF65-F5344CB8AC3E}">
        <p14:creationId xmlns:p14="http://schemas.microsoft.com/office/powerpoint/2010/main" val="2813383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7D23-6B7E-4B01-9B07-DCD0B4A9F2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6DAA42-5252-47DB-924A-02F6FA67E00D}"/>
              </a:ext>
            </a:extLst>
          </p:cNvPr>
          <p:cNvSpPr>
            <a:spLocks noGrp="1"/>
          </p:cNvSpPr>
          <p:nvPr>
            <p:ph type="dt" sz="half" idx="10"/>
          </p:nvPr>
        </p:nvSpPr>
        <p:spPr/>
        <p:txBody>
          <a:bodyPr/>
          <a:lstStyle/>
          <a:p>
            <a:fld id="{9ABA8A0E-9EFD-4E18-AB53-102357A8F74A}" type="datetimeFigureOut">
              <a:rPr lang="en-US" smtClean="0"/>
              <a:t>9/30/2021</a:t>
            </a:fld>
            <a:endParaRPr lang="en-US"/>
          </a:p>
        </p:txBody>
      </p:sp>
      <p:sp>
        <p:nvSpPr>
          <p:cNvPr id="4" name="Footer Placeholder 3">
            <a:extLst>
              <a:ext uri="{FF2B5EF4-FFF2-40B4-BE49-F238E27FC236}">
                <a16:creationId xmlns:a16="http://schemas.microsoft.com/office/drawing/2014/main" id="{080DAAAD-46E3-430F-B7B5-192A250035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337169-5782-4723-86F7-67E46CDB976E}"/>
              </a:ext>
            </a:extLst>
          </p:cNvPr>
          <p:cNvSpPr>
            <a:spLocks noGrp="1"/>
          </p:cNvSpPr>
          <p:nvPr>
            <p:ph type="sldNum" sz="quarter" idx="12"/>
          </p:nvPr>
        </p:nvSpPr>
        <p:spPr/>
        <p:txBody>
          <a:bodyPr/>
          <a:lstStyle/>
          <a:p>
            <a:fld id="{91AF3D2C-BFAA-4F0D-B260-C1F5CF83784B}" type="slidenum">
              <a:rPr lang="en-US" smtClean="0"/>
              <a:t>‹#›</a:t>
            </a:fld>
            <a:endParaRPr lang="en-US"/>
          </a:p>
        </p:txBody>
      </p:sp>
    </p:spTree>
    <p:extLst>
      <p:ext uri="{BB962C8B-B14F-4D97-AF65-F5344CB8AC3E}">
        <p14:creationId xmlns:p14="http://schemas.microsoft.com/office/powerpoint/2010/main" val="346782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DCE81A-A7BA-46F3-8089-342A8E916116}"/>
              </a:ext>
            </a:extLst>
          </p:cNvPr>
          <p:cNvSpPr>
            <a:spLocks noGrp="1"/>
          </p:cNvSpPr>
          <p:nvPr>
            <p:ph type="dt" sz="half" idx="10"/>
          </p:nvPr>
        </p:nvSpPr>
        <p:spPr/>
        <p:txBody>
          <a:bodyPr/>
          <a:lstStyle/>
          <a:p>
            <a:fld id="{9ABA8A0E-9EFD-4E18-AB53-102357A8F74A}" type="datetimeFigureOut">
              <a:rPr lang="en-US" smtClean="0"/>
              <a:t>9/30/2021</a:t>
            </a:fld>
            <a:endParaRPr lang="en-US"/>
          </a:p>
        </p:txBody>
      </p:sp>
      <p:sp>
        <p:nvSpPr>
          <p:cNvPr id="3" name="Footer Placeholder 2">
            <a:extLst>
              <a:ext uri="{FF2B5EF4-FFF2-40B4-BE49-F238E27FC236}">
                <a16:creationId xmlns:a16="http://schemas.microsoft.com/office/drawing/2014/main" id="{E6EC5778-70CE-4059-915F-8FAB5BD318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11E666-722A-451F-94AD-7236A669814F}"/>
              </a:ext>
            </a:extLst>
          </p:cNvPr>
          <p:cNvSpPr>
            <a:spLocks noGrp="1"/>
          </p:cNvSpPr>
          <p:nvPr>
            <p:ph type="sldNum" sz="quarter" idx="12"/>
          </p:nvPr>
        </p:nvSpPr>
        <p:spPr/>
        <p:txBody>
          <a:bodyPr/>
          <a:lstStyle/>
          <a:p>
            <a:fld id="{91AF3D2C-BFAA-4F0D-B260-C1F5CF83784B}" type="slidenum">
              <a:rPr lang="en-US" smtClean="0"/>
              <a:t>‹#›</a:t>
            </a:fld>
            <a:endParaRPr lang="en-US"/>
          </a:p>
        </p:txBody>
      </p:sp>
    </p:spTree>
    <p:extLst>
      <p:ext uri="{BB962C8B-B14F-4D97-AF65-F5344CB8AC3E}">
        <p14:creationId xmlns:p14="http://schemas.microsoft.com/office/powerpoint/2010/main" val="181124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8C80-EDA2-49C5-AF21-EDC22C37A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1CC17E-95EF-493B-A6EA-89DAD70940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4A478C-287D-4E90-8E9A-C9C81A5CD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83B1AC-3C8A-4225-BD32-C64D49130364}"/>
              </a:ext>
            </a:extLst>
          </p:cNvPr>
          <p:cNvSpPr>
            <a:spLocks noGrp="1"/>
          </p:cNvSpPr>
          <p:nvPr>
            <p:ph type="dt" sz="half" idx="10"/>
          </p:nvPr>
        </p:nvSpPr>
        <p:spPr/>
        <p:txBody>
          <a:bodyPr/>
          <a:lstStyle/>
          <a:p>
            <a:fld id="{9ABA8A0E-9EFD-4E18-AB53-102357A8F74A}" type="datetimeFigureOut">
              <a:rPr lang="en-US" smtClean="0"/>
              <a:t>9/30/2021</a:t>
            </a:fld>
            <a:endParaRPr lang="en-US"/>
          </a:p>
        </p:txBody>
      </p:sp>
      <p:sp>
        <p:nvSpPr>
          <p:cNvPr id="6" name="Footer Placeholder 5">
            <a:extLst>
              <a:ext uri="{FF2B5EF4-FFF2-40B4-BE49-F238E27FC236}">
                <a16:creationId xmlns:a16="http://schemas.microsoft.com/office/drawing/2014/main" id="{A8DDDA2D-32D3-4AE9-85D2-DF32F6F33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7871F-A2CC-4B9D-84B1-14556DDB608F}"/>
              </a:ext>
            </a:extLst>
          </p:cNvPr>
          <p:cNvSpPr>
            <a:spLocks noGrp="1"/>
          </p:cNvSpPr>
          <p:nvPr>
            <p:ph type="sldNum" sz="quarter" idx="12"/>
          </p:nvPr>
        </p:nvSpPr>
        <p:spPr/>
        <p:txBody>
          <a:bodyPr/>
          <a:lstStyle/>
          <a:p>
            <a:fld id="{91AF3D2C-BFAA-4F0D-B260-C1F5CF83784B}" type="slidenum">
              <a:rPr lang="en-US" smtClean="0"/>
              <a:t>‹#›</a:t>
            </a:fld>
            <a:endParaRPr lang="en-US"/>
          </a:p>
        </p:txBody>
      </p:sp>
    </p:spTree>
    <p:extLst>
      <p:ext uri="{BB962C8B-B14F-4D97-AF65-F5344CB8AC3E}">
        <p14:creationId xmlns:p14="http://schemas.microsoft.com/office/powerpoint/2010/main" val="23885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CE429-73FF-4EE9-91A8-172225B14F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7A2442-88AE-4B65-83B2-ADF115C046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E8EE20-7556-44BA-9E66-4745B5D0D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777457-8E68-4E1C-9BBC-2C5C2A5541C4}"/>
              </a:ext>
            </a:extLst>
          </p:cNvPr>
          <p:cNvSpPr>
            <a:spLocks noGrp="1"/>
          </p:cNvSpPr>
          <p:nvPr>
            <p:ph type="dt" sz="half" idx="10"/>
          </p:nvPr>
        </p:nvSpPr>
        <p:spPr/>
        <p:txBody>
          <a:bodyPr/>
          <a:lstStyle/>
          <a:p>
            <a:fld id="{9ABA8A0E-9EFD-4E18-AB53-102357A8F74A}" type="datetimeFigureOut">
              <a:rPr lang="en-US" smtClean="0"/>
              <a:t>9/30/2021</a:t>
            </a:fld>
            <a:endParaRPr lang="en-US"/>
          </a:p>
        </p:txBody>
      </p:sp>
      <p:sp>
        <p:nvSpPr>
          <p:cNvPr id="6" name="Footer Placeholder 5">
            <a:extLst>
              <a:ext uri="{FF2B5EF4-FFF2-40B4-BE49-F238E27FC236}">
                <a16:creationId xmlns:a16="http://schemas.microsoft.com/office/drawing/2014/main" id="{074F2EEA-9AA1-44C5-9B8C-4860949658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1DF3F-64D4-4A02-B516-5C6E865C4EEB}"/>
              </a:ext>
            </a:extLst>
          </p:cNvPr>
          <p:cNvSpPr>
            <a:spLocks noGrp="1"/>
          </p:cNvSpPr>
          <p:nvPr>
            <p:ph type="sldNum" sz="quarter" idx="12"/>
          </p:nvPr>
        </p:nvSpPr>
        <p:spPr/>
        <p:txBody>
          <a:bodyPr/>
          <a:lstStyle/>
          <a:p>
            <a:fld id="{91AF3D2C-BFAA-4F0D-B260-C1F5CF83784B}" type="slidenum">
              <a:rPr lang="en-US" smtClean="0"/>
              <a:t>‹#›</a:t>
            </a:fld>
            <a:endParaRPr lang="en-US"/>
          </a:p>
        </p:txBody>
      </p:sp>
    </p:spTree>
    <p:extLst>
      <p:ext uri="{BB962C8B-B14F-4D97-AF65-F5344CB8AC3E}">
        <p14:creationId xmlns:p14="http://schemas.microsoft.com/office/powerpoint/2010/main" val="71575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85D090-BE59-4233-8479-89AC2EEC6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EE7D5C-8949-4412-9474-AA733B12A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15B17-FA39-480B-87E4-5321B14C6F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A8A0E-9EFD-4E18-AB53-102357A8F74A}" type="datetimeFigureOut">
              <a:rPr lang="en-US" smtClean="0"/>
              <a:t>9/30/2021</a:t>
            </a:fld>
            <a:endParaRPr lang="en-US"/>
          </a:p>
        </p:txBody>
      </p:sp>
      <p:sp>
        <p:nvSpPr>
          <p:cNvPr id="5" name="Footer Placeholder 4">
            <a:extLst>
              <a:ext uri="{FF2B5EF4-FFF2-40B4-BE49-F238E27FC236}">
                <a16:creationId xmlns:a16="http://schemas.microsoft.com/office/drawing/2014/main" id="{DAF6D7BC-C597-4414-8744-C6F07C3B9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E8770B-0130-46CF-B306-AFB6C67E4C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F3D2C-BFAA-4F0D-B260-C1F5CF83784B}" type="slidenum">
              <a:rPr lang="en-US" smtClean="0"/>
              <a:t>‹#›</a:t>
            </a:fld>
            <a:endParaRPr lang="en-US"/>
          </a:p>
        </p:txBody>
      </p:sp>
    </p:spTree>
    <p:extLst>
      <p:ext uri="{BB962C8B-B14F-4D97-AF65-F5344CB8AC3E}">
        <p14:creationId xmlns:p14="http://schemas.microsoft.com/office/powerpoint/2010/main" val="761448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4B45-7C55-46BD-B75D-0FCC79334478}"/>
              </a:ext>
            </a:extLst>
          </p:cNvPr>
          <p:cNvSpPr>
            <a:spLocks noGrp="1"/>
          </p:cNvSpPr>
          <p:nvPr>
            <p:ph type="ctrTitle"/>
          </p:nvPr>
        </p:nvSpPr>
        <p:spPr>
          <a:xfrm>
            <a:off x="1524000" y="1122363"/>
            <a:ext cx="9144000" cy="693185"/>
          </a:xfrm>
        </p:spPr>
        <p:txBody>
          <a:bodyPr>
            <a:normAutofit fontScale="90000"/>
          </a:bodyPr>
          <a:lstStyle/>
          <a:p>
            <a:r>
              <a:rPr lang="en-US" b="1" dirty="0">
                <a:latin typeface="Times New Roman" panose="02020603050405020304" pitchFamily="18" charset="0"/>
                <a:cs typeface="Times New Roman" panose="02020603050405020304" pitchFamily="18" charset="0"/>
              </a:rPr>
              <a:t>Functional Testing</a:t>
            </a:r>
          </a:p>
        </p:txBody>
      </p:sp>
      <p:sp>
        <p:nvSpPr>
          <p:cNvPr id="3" name="Subtitle 2">
            <a:extLst>
              <a:ext uri="{FF2B5EF4-FFF2-40B4-BE49-F238E27FC236}">
                <a16:creationId xmlns:a16="http://schemas.microsoft.com/office/drawing/2014/main" id="{4375831D-C6FD-4D5C-9E03-E87129928FDE}"/>
              </a:ext>
            </a:extLst>
          </p:cNvPr>
          <p:cNvSpPr>
            <a:spLocks noGrp="1"/>
          </p:cNvSpPr>
          <p:nvPr>
            <p:ph type="subTitle" idx="1"/>
          </p:nvPr>
        </p:nvSpPr>
        <p:spPr>
          <a:xfrm>
            <a:off x="1417982" y="1948070"/>
            <a:ext cx="9144000" cy="3574774"/>
          </a:xfrm>
        </p:spPr>
        <p:txBody>
          <a:bodyPr>
            <a:normAutofit lnSpcReduction="10000"/>
          </a:body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Functional testing techniques attempt to design those test cases which have a higher probability of making a software fail. These techniques also attempt to test every possible functionality of the software</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Test cases are designed on the basis of functionality and the internal structure of the program is completely ignored.</a:t>
            </a:r>
          </a:p>
        </p:txBody>
      </p:sp>
    </p:spTree>
    <p:extLst>
      <p:ext uri="{BB962C8B-B14F-4D97-AF65-F5344CB8AC3E}">
        <p14:creationId xmlns:p14="http://schemas.microsoft.com/office/powerpoint/2010/main" val="362916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10C2-69EA-489E-9630-112E8A7C334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Robust Worst-Case Testing</a:t>
            </a:r>
          </a:p>
        </p:txBody>
      </p:sp>
      <p:sp>
        <p:nvSpPr>
          <p:cNvPr id="3" name="Content Placeholder 2">
            <a:extLst>
              <a:ext uri="{FF2B5EF4-FFF2-40B4-BE49-F238E27FC236}">
                <a16:creationId xmlns:a16="http://schemas.microsoft.com/office/drawing/2014/main" id="{17085A81-7F4D-400B-8894-27483BA0BCB3}"/>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In robustness testing, we add two more states i.e. just below minimum value (minimum value– ) and just above maximum value (maximum value+ ). </a:t>
            </a:r>
          </a:p>
          <a:p>
            <a:pPr algn="just"/>
            <a:r>
              <a:rPr lang="en-US" dirty="0">
                <a:latin typeface="Times New Roman" panose="02020603050405020304" pitchFamily="18" charset="0"/>
                <a:cs typeface="Times New Roman" panose="02020603050405020304" pitchFamily="18" charset="0"/>
              </a:rPr>
              <a:t>We also give invalid inputs and observe the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of the program</a:t>
            </a:r>
          </a:p>
          <a:p>
            <a:pPr algn="just"/>
            <a:r>
              <a:rPr lang="en-US" dirty="0">
                <a:latin typeface="Times New Roman" panose="02020603050405020304" pitchFamily="18" charset="0"/>
                <a:cs typeface="Times New Roman" panose="02020603050405020304" pitchFamily="18" charset="0"/>
              </a:rPr>
              <a:t>There are seven states</a:t>
            </a:r>
          </a:p>
          <a:p>
            <a:pPr algn="just"/>
            <a:r>
              <a:rPr lang="en-US" dirty="0">
                <a:latin typeface="Times New Roman" panose="02020603050405020304" pitchFamily="18" charset="0"/>
                <a:cs typeface="Times New Roman" panose="02020603050405020304" pitchFamily="18" charset="0"/>
              </a:rPr>
              <a:t>7^2= 49 </a:t>
            </a:r>
          </a:p>
        </p:txBody>
      </p:sp>
    </p:spTree>
    <p:extLst>
      <p:ext uri="{BB962C8B-B14F-4D97-AF65-F5344CB8AC3E}">
        <p14:creationId xmlns:p14="http://schemas.microsoft.com/office/powerpoint/2010/main" val="992752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D198-C5EF-4B30-95E9-2E07B9DCB90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Example</a:t>
            </a:r>
          </a:p>
        </p:txBody>
      </p:sp>
      <p:pic>
        <p:nvPicPr>
          <p:cNvPr id="4" name="Content Placeholder 3">
            <a:extLst>
              <a:ext uri="{FF2B5EF4-FFF2-40B4-BE49-F238E27FC236}">
                <a16:creationId xmlns:a16="http://schemas.microsoft.com/office/drawing/2014/main" id="{8C06F06C-2396-457B-897A-97FA18BAF0A9}"/>
              </a:ext>
            </a:extLst>
          </p:cNvPr>
          <p:cNvPicPr>
            <a:picLocks noGrp="1" noChangeAspect="1"/>
          </p:cNvPicPr>
          <p:nvPr>
            <p:ph idx="1"/>
          </p:nvPr>
        </p:nvPicPr>
        <p:blipFill>
          <a:blip r:embed="rId2"/>
          <a:stretch>
            <a:fillRect/>
          </a:stretch>
        </p:blipFill>
        <p:spPr>
          <a:xfrm>
            <a:off x="3028537" y="1825625"/>
            <a:ext cx="6134925" cy="4351338"/>
          </a:xfrm>
          <a:prstGeom prst="rect">
            <a:avLst/>
          </a:prstGeom>
        </p:spPr>
      </p:pic>
    </p:spTree>
    <p:extLst>
      <p:ext uri="{BB962C8B-B14F-4D97-AF65-F5344CB8AC3E}">
        <p14:creationId xmlns:p14="http://schemas.microsoft.com/office/powerpoint/2010/main" val="195440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C6E8-EF92-43FC-8133-4BACC8168E5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EQUIVALENCE CLASS TESTING</a:t>
            </a:r>
          </a:p>
        </p:txBody>
      </p:sp>
      <p:sp>
        <p:nvSpPr>
          <p:cNvPr id="3" name="Content Placeholder 2">
            <a:extLst>
              <a:ext uri="{FF2B5EF4-FFF2-40B4-BE49-F238E27FC236}">
                <a16:creationId xmlns:a16="http://schemas.microsoft.com/office/drawing/2014/main" id="{6DF945B3-7A69-434D-913D-124EF564C51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We may divide input domain into various categories with some relationship and expect that every test case from a category exhibits the same behavior. If categories are well selected, we may assume that if one representative test case works correctly, others may also give the same results. This assumption allows us to select exactly one test case from each category and if there are four categories, four test cases may be selected. Each category is called an equivalence class and this type of testing is known as equivalence class testing. </a:t>
            </a:r>
          </a:p>
        </p:txBody>
      </p:sp>
    </p:spTree>
    <p:extLst>
      <p:ext uri="{BB962C8B-B14F-4D97-AF65-F5344CB8AC3E}">
        <p14:creationId xmlns:p14="http://schemas.microsoft.com/office/powerpoint/2010/main" val="2834726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EF13-6ED0-4588-B942-795C1F78807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Creation of Equivalence Classes</a:t>
            </a:r>
          </a:p>
        </p:txBody>
      </p:sp>
      <p:sp>
        <p:nvSpPr>
          <p:cNvPr id="3" name="Content Placeholder 2">
            <a:extLst>
              <a:ext uri="{FF2B5EF4-FFF2-40B4-BE49-F238E27FC236}">
                <a16:creationId xmlns:a16="http://schemas.microsoft.com/office/drawing/2014/main" id="{CA8FC1E9-11ED-4804-B06D-E78AE6413D0A}"/>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input domain equivalence classes for the program ‘Square’ which takes ‘x’ as an input (range 1-100) and prints the square of ‘x’ </a:t>
            </a:r>
          </a:p>
          <a:p>
            <a:endParaRPr lang="en-US" dirty="0"/>
          </a:p>
        </p:txBody>
      </p:sp>
      <p:pic>
        <p:nvPicPr>
          <p:cNvPr id="4" name="Picture 3">
            <a:extLst>
              <a:ext uri="{FF2B5EF4-FFF2-40B4-BE49-F238E27FC236}">
                <a16:creationId xmlns:a16="http://schemas.microsoft.com/office/drawing/2014/main" id="{C92427BD-EDDD-4D0B-A59A-A7AA79DC2C20}"/>
              </a:ext>
            </a:extLst>
          </p:cNvPr>
          <p:cNvPicPr>
            <a:picLocks noChangeAspect="1"/>
          </p:cNvPicPr>
          <p:nvPr/>
        </p:nvPicPr>
        <p:blipFill>
          <a:blip r:embed="rId2"/>
          <a:stretch>
            <a:fillRect/>
          </a:stretch>
        </p:blipFill>
        <p:spPr>
          <a:xfrm>
            <a:off x="1046922" y="2767012"/>
            <a:ext cx="9649653" cy="2295318"/>
          </a:xfrm>
          <a:prstGeom prst="rect">
            <a:avLst/>
          </a:prstGeom>
        </p:spPr>
      </p:pic>
    </p:spTree>
    <p:extLst>
      <p:ext uri="{BB962C8B-B14F-4D97-AF65-F5344CB8AC3E}">
        <p14:creationId xmlns:p14="http://schemas.microsoft.com/office/powerpoint/2010/main" val="375562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4675-D259-4009-9D17-BEEE419EE4DA}"/>
              </a:ext>
            </a:extLst>
          </p:cNvPr>
          <p:cNvSpPr>
            <a:spLocks noGrp="1"/>
          </p:cNvSpPr>
          <p:nvPr>
            <p:ph type="title"/>
          </p:nvPr>
        </p:nvSpPr>
        <p:spPr>
          <a:xfrm>
            <a:off x="838200" y="500062"/>
            <a:ext cx="10515600" cy="1325563"/>
          </a:xfrm>
        </p:spPr>
        <p:txBody>
          <a:bodyPr/>
          <a:lstStyle/>
          <a:p>
            <a:r>
              <a:rPr lang="en-US"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2B8DCE78-E8CA-4484-B2C3-73A53C231B86}"/>
              </a:ext>
            </a:extLst>
          </p:cNvPr>
          <p:cNvSpPr>
            <a:spLocks noGrp="1"/>
          </p:cNvSpPr>
          <p:nvPr>
            <p:ph idx="1"/>
          </p:nvPr>
        </p:nvSpPr>
        <p:spPr/>
        <p:txBody>
          <a:bodyPr/>
          <a:lstStyle/>
          <a:p>
            <a:r>
              <a:rPr lang="en-US" dirty="0"/>
              <a:t>The following equivalence classes can be generated for program ‘Addition’ for input domain: (</a:t>
            </a:r>
            <a:r>
              <a:rPr lang="en-US" dirty="0" err="1"/>
              <a:t>i</a:t>
            </a:r>
            <a:r>
              <a:rPr lang="en-US" dirty="0"/>
              <a:t>) </a:t>
            </a:r>
          </a:p>
          <a:p>
            <a:endParaRPr lang="en-US" dirty="0"/>
          </a:p>
        </p:txBody>
      </p:sp>
      <p:pic>
        <p:nvPicPr>
          <p:cNvPr id="4" name="Picture 3">
            <a:extLst>
              <a:ext uri="{FF2B5EF4-FFF2-40B4-BE49-F238E27FC236}">
                <a16:creationId xmlns:a16="http://schemas.microsoft.com/office/drawing/2014/main" id="{9CBC4D70-22FC-4E19-B790-F0443107B29F}"/>
              </a:ext>
            </a:extLst>
          </p:cNvPr>
          <p:cNvPicPr>
            <a:picLocks noChangeAspect="1"/>
          </p:cNvPicPr>
          <p:nvPr/>
        </p:nvPicPr>
        <p:blipFill>
          <a:blip r:embed="rId2"/>
          <a:stretch>
            <a:fillRect/>
          </a:stretch>
        </p:blipFill>
        <p:spPr>
          <a:xfrm>
            <a:off x="1023937" y="2830306"/>
            <a:ext cx="10144125" cy="3667124"/>
          </a:xfrm>
          <a:prstGeom prst="rect">
            <a:avLst/>
          </a:prstGeom>
        </p:spPr>
      </p:pic>
    </p:spTree>
    <p:extLst>
      <p:ext uri="{BB962C8B-B14F-4D97-AF65-F5344CB8AC3E}">
        <p14:creationId xmlns:p14="http://schemas.microsoft.com/office/powerpoint/2010/main" val="790860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8D273-2FD3-4C83-875F-BE2D335D26A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DECISION TABLE BASED TESTING</a:t>
            </a:r>
          </a:p>
        </p:txBody>
      </p:sp>
      <p:sp>
        <p:nvSpPr>
          <p:cNvPr id="3" name="Content Placeholder 2">
            <a:extLst>
              <a:ext uri="{FF2B5EF4-FFF2-40B4-BE49-F238E27FC236}">
                <a16:creationId xmlns:a16="http://schemas.microsoft.com/office/drawing/2014/main" id="{4B9E22AF-9754-4D5D-A086-56C655AEC350}"/>
              </a:ext>
            </a:extLst>
          </p:cNvPr>
          <p:cNvSpPr>
            <a:spLocks noGrp="1"/>
          </p:cNvSpPr>
          <p:nvPr>
            <p:ph idx="1"/>
          </p:nvPr>
        </p:nvSpPr>
        <p:spPr>
          <a:xfrm>
            <a:off x="838200" y="1298713"/>
            <a:ext cx="10515600" cy="4878250"/>
          </a:xfrm>
        </p:spPr>
        <p:txBody>
          <a:bodyPr/>
          <a:lstStyle/>
          <a:p>
            <a:pPr algn="just"/>
            <a:r>
              <a:rPr lang="en-US" dirty="0">
                <a:latin typeface="Times New Roman" panose="02020603050405020304" pitchFamily="18" charset="0"/>
                <a:cs typeface="Times New Roman" panose="02020603050405020304" pitchFamily="18" charset="0"/>
              </a:rPr>
              <a:t>Decision tables are used in many engineering disciplines to represent complex logical relationships. An output may be dependent on many input conditions and decision tables give a pictorial view of various combinations of input conditions. There are four portions of the decision table and are shown in Table 2.30. The decision table provides a set of conditions and their corresponding actions.</a:t>
            </a:r>
          </a:p>
          <a:p>
            <a:pPr marL="0" indent="0">
              <a:buNone/>
            </a:pPr>
            <a:endParaRPr lang="en-US" dirty="0"/>
          </a:p>
        </p:txBody>
      </p:sp>
      <p:pic>
        <p:nvPicPr>
          <p:cNvPr id="4" name="Picture 3">
            <a:extLst>
              <a:ext uri="{FF2B5EF4-FFF2-40B4-BE49-F238E27FC236}">
                <a16:creationId xmlns:a16="http://schemas.microsoft.com/office/drawing/2014/main" id="{42F692D9-1F7C-4EAF-A8A2-31FCE778A6BD}"/>
              </a:ext>
            </a:extLst>
          </p:cNvPr>
          <p:cNvPicPr>
            <a:picLocks noChangeAspect="1"/>
          </p:cNvPicPr>
          <p:nvPr/>
        </p:nvPicPr>
        <p:blipFill>
          <a:blip r:embed="rId2"/>
          <a:stretch>
            <a:fillRect/>
          </a:stretch>
        </p:blipFill>
        <p:spPr>
          <a:xfrm>
            <a:off x="942975" y="3631096"/>
            <a:ext cx="10410825" cy="2698680"/>
          </a:xfrm>
          <a:prstGeom prst="rect">
            <a:avLst/>
          </a:prstGeom>
        </p:spPr>
      </p:pic>
    </p:spTree>
    <p:extLst>
      <p:ext uri="{BB962C8B-B14F-4D97-AF65-F5344CB8AC3E}">
        <p14:creationId xmlns:p14="http://schemas.microsoft.com/office/powerpoint/2010/main" val="3220267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FE3C-5390-4B22-990B-6AC12E0BB4C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Determining of the largest amongst three numbers </a:t>
            </a:r>
          </a:p>
        </p:txBody>
      </p:sp>
      <p:pic>
        <p:nvPicPr>
          <p:cNvPr id="4" name="Content Placeholder 3">
            <a:extLst>
              <a:ext uri="{FF2B5EF4-FFF2-40B4-BE49-F238E27FC236}">
                <a16:creationId xmlns:a16="http://schemas.microsoft.com/office/drawing/2014/main" id="{1FC2FED5-54FF-4BAC-9CCF-F1F13DD087EF}"/>
              </a:ext>
            </a:extLst>
          </p:cNvPr>
          <p:cNvPicPr>
            <a:picLocks noGrp="1" noChangeAspect="1"/>
          </p:cNvPicPr>
          <p:nvPr>
            <p:ph idx="1"/>
          </p:nvPr>
        </p:nvPicPr>
        <p:blipFill>
          <a:blip r:embed="rId2"/>
          <a:stretch>
            <a:fillRect/>
          </a:stretch>
        </p:blipFill>
        <p:spPr>
          <a:xfrm>
            <a:off x="838200" y="1825625"/>
            <a:ext cx="10515600" cy="4351338"/>
          </a:xfrm>
          <a:prstGeom prst="rect">
            <a:avLst/>
          </a:prstGeom>
        </p:spPr>
      </p:pic>
    </p:spTree>
    <p:extLst>
      <p:ext uri="{BB962C8B-B14F-4D97-AF65-F5344CB8AC3E}">
        <p14:creationId xmlns:p14="http://schemas.microsoft.com/office/powerpoint/2010/main" val="48558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9FFB-F69B-4F47-80E4-94142EE0AD8D}"/>
              </a:ext>
            </a:extLst>
          </p:cNvPr>
          <p:cNvSpPr>
            <a:spLocks noGrp="1"/>
          </p:cNvSpPr>
          <p:nvPr>
            <p:ph type="ctrTitle"/>
          </p:nvPr>
        </p:nvSpPr>
        <p:spPr>
          <a:xfrm>
            <a:off x="1524000" y="1122363"/>
            <a:ext cx="9144000" cy="984733"/>
          </a:xfrm>
        </p:spPr>
        <p:txBody>
          <a:bodyPr>
            <a:normAutofit fontScale="90000"/>
          </a:bodyPr>
          <a:lstStyle/>
          <a:p>
            <a:r>
              <a:rPr lang="en-US" b="1" dirty="0">
                <a:latin typeface="Times New Roman" panose="02020603050405020304" pitchFamily="18" charset="0"/>
                <a:cs typeface="Times New Roman" panose="02020603050405020304" pitchFamily="18" charset="0"/>
              </a:rPr>
              <a:t>BOUNDAR ANALYSISY VALUE</a:t>
            </a:r>
          </a:p>
        </p:txBody>
      </p:sp>
      <p:sp>
        <p:nvSpPr>
          <p:cNvPr id="3" name="Subtitle 2">
            <a:extLst>
              <a:ext uri="{FF2B5EF4-FFF2-40B4-BE49-F238E27FC236}">
                <a16:creationId xmlns:a16="http://schemas.microsoft.com/office/drawing/2014/main" id="{0CCFC261-9CAA-4B5F-A81A-8972C4049369}"/>
              </a:ext>
            </a:extLst>
          </p:cNvPr>
          <p:cNvSpPr>
            <a:spLocks noGrp="1"/>
          </p:cNvSpPr>
          <p:nvPr>
            <p:ph type="subTitle" idx="1"/>
          </p:nvPr>
        </p:nvSpPr>
        <p:spPr>
          <a:xfrm>
            <a:off x="1524000" y="2107096"/>
            <a:ext cx="9144000" cy="3962400"/>
          </a:xfrm>
        </p:spPr>
        <p:txBody>
          <a:bodyPr/>
          <a:lstStyle/>
          <a:p>
            <a:pPr algn="just"/>
            <a:r>
              <a:rPr lang="en-US" dirty="0">
                <a:latin typeface="Times New Roman" panose="02020603050405020304" pitchFamily="18" charset="0"/>
                <a:cs typeface="Times New Roman" panose="02020603050405020304" pitchFamily="18" charset="0"/>
              </a:rPr>
              <a:t>This is a simple but popular functional testing technique. Here, we concentrate on input values and design test cases with input values that are on or close to boundary values.</a:t>
            </a:r>
          </a:p>
          <a:p>
            <a:pPr marL="514350" indent="-5143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Minimum value </a:t>
            </a:r>
          </a:p>
          <a:p>
            <a:pPr marL="514350" indent="-5143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Just above minimum value </a:t>
            </a:r>
          </a:p>
          <a:p>
            <a:pPr marL="514350" indent="-5143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Maximum value </a:t>
            </a:r>
          </a:p>
          <a:p>
            <a:pPr marL="514350" indent="-5143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Just below maximum value </a:t>
            </a:r>
          </a:p>
          <a:p>
            <a:pPr marL="514350" indent="-5143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Nominal (Average) value</a:t>
            </a:r>
          </a:p>
        </p:txBody>
      </p:sp>
    </p:spTree>
    <p:extLst>
      <p:ext uri="{BB962C8B-B14F-4D97-AF65-F5344CB8AC3E}">
        <p14:creationId xmlns:p14="http://schemas.microsoft.com/office/powerpoint/2010/main" val="45595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FBF2-F24D-42FB-8FAB-D83E2CB880D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9CEB6D01-6769-4BFB-A6B3-7A6CBBB35590}"/>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These five values (1, 2, 50, 99 and 100) are selected on the basis of boundary value analysis and give reasonable confidence about the correctness of the program</a:t>
            </a:r>
          </a:p>
          <a:p>
            <a:pPr algn="just"/>
            <a:r>
              <a:rPr lang="en-US" dirty="0">
                <a:latin typeface="Times New Roman" panose="02020603050405020304" pitchFamily="18" charset="0"/>
                <a:cs typeface="Times New Roman" panose="02020603050405020304" pitchFamily="18" charset="0"/>
              </a:rPr>
              <a:t>The number of inputs selected by this technique is 4n + 1 where ‘n’ is the number of inputs</a:t>
            </a:r>
            <a:r>
              <a:rPr lang="en-US" dirty="0"/>
              <a:t>. </a:t>
            </a:r>
          </a:p>
        </p:txBody>
      </p:sp>
    </p:spTree>
    <p:extLst>
      <p:ext uri="{BB962C8B-B14F-4D97-AF65-F5344CB8AC3E}">
        <p14:creationId xmlns:p14="http://schemas.microsoft.com/office/powerpoint/2010/main" val="276329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C834-30DC-4765-8D99-37A6C4054EAF}"/>
              </a:ext>
            </a:extLst>
          </p:cNvPr>
          <p:cNvSpPr>
            <a:spLocks noGrp="1"/>
          </p:cNvSpPr>
          <p:nvPr>
            <p:ph type="ctrTitle"/>
          </p:nvPr>
        </p:nvSpPr>
        <p:spPr>
          <a:xfrm>
            <a:off x="1351722" y="986528"/>
            <a:ext cx="9144000" cy="613672"/>
          </a:xfrm>
        </p:spPr>
        <p:txBody>
          <a:bodyPr>
            <a:normAutofit fontScale="90000"/>
          </a:bodyPr>
          <a:lstStyle/>
          <a:p>
            <a:r>
              <a:rPr lang="en-US" b="1" dirty="0">
                <a:latin typeface="Times New Roman" panose="02020603050405020304" pitchFamily="18" charset="0"/>
                <a:cs typeface="Times New Roman" panose="02020603050405020304" pitchFamily="18" charset="0"/>
              </a:rPr>
              <a:t>Example (Cont.)</a:t>
            </a:r>
          </a:p>
        </p:txBody>
      </p:sp>
      <p:pic>
        <p:nvPicPr>
          <p:cNvPr id="4" name="Picture 3">
            <a:extLst>
              <a:ext uri="{FF2B5EF4-FFF2-40B4-BE49-F238E27FC236}">
                <a16:creationId xmlns:a16="http://schemas.microsoft.com/office/drawing/2014/main" id="{DBEC603D-BF3D-4A27-97DC-B552697AB385}"/>
              </a:ext>
            </a:extLst>
          </p:cNvPr>
          <p:cNvPicPr>
            <a:picLocks noChangeAspect="1"/>
          </p:cNvPicPr>
          <p:nvPr/>
        </p:nvPicPr>
        <p:blipFill>
          <a:blip r:embed="rId2"/>
          <a:stretch>
            <a:fillRect/>
          </a:stretch>
        </p:blipFill>
        <p:spPr>
          <a:xfrm>
            <a:off x="1524001" y="2081212"/>
            <a:ext cx="9143999" cy="2981117"/>
          </a:xfrm>
          <a:prstGeom prst="rect">
            <a:avLst/>
          </a:prstGeom>
        </p:spPr>
      </p:pic>
      <p:sp>
        <p:nvSpPr>
          <p:cNvPr id="3" name="Subtitle 2">
            <a:extLst>
              <a:ext uri="{FF2B5EF4-FFF2-40B4-BE49-F238E27FC236}">
                <a16:creationId xmlns:a16="http://schemas.microsoft.com/office/drawing/2014/main" id="{085FD462-2999-4CA4-BD16-A2A7B78E40C0}"/>
              </a:ext>
            </a:extLst>
          </p:cNvPr>
          <p:cNvSpPr>
            <a:spLocks noGrp="1"/>
          </p:cNvSpPr>
          <p:nvPr>
            <p:ph type="subTitle" idx="1"/>
          </p:nvPr>
        </p:nvSpPr>
        <p:spPr>
          <a:xfrm>
            <a:off x="1524000" y="1736035"/>
            <a:ext cx="9144000" cy="3521765"/>
          </a:xfrm>
        </p:spPr>
        <p:txBody>
          <a:bodyPr/>
          <a:lstStyle/>
          <a:p>
            <a:endParaRPr lang="en-US" dirty="0"/>
          </a:p>
        </p:txBody>
      </p:sp>
    </p:spTree>
    <p:extLst>
      <p:ext uri="{BB962C8B-B14F-4D97-AF65-F5344CB8AC3E}">
        <p14:creationId xmlns:p14="http://schemas.microsoft.com/office/powerpoint/2010/main" val="427093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1B9B-ECA9-4AEA-B0B6-11508C3A12B1}"/>
              </a:ext>
            </a:extLst>
          </p:cNvPr>
          <p:cNvSpPr>
            <a:spLocks noGrp="1"/>
          </p:cNvSpPr>
          <p:nvPr>
            <p:ph type="ctrTitle"/>
          </p:nvPr>
        </p:nvSpPr>
        <p:spPr>
          <a:xfrm>
            <a:off x="1524000" y="1122363"/>
            <a:ext cx="9144000" cy="984733"/>
          </a:xfrm>
        </p:spPr>
        <p:txBody>
          <a:bodyPr/>
          <a:lstStyle/>
          <a:p>
            <a:r>
              <a:rPr lang="en-US" b="1" dirty="0">
                <a:latin typeface="Times New Roman" panose="02020603050405020304" pitchFamily="18" charset="0"/>
                <a:cs typeface="Times New Roman" panose="02020603050405020304" pitchFamily="18" charset="0"/>
              </a:rPr>
              <a:t>Robustness Testing</a:t>
            </a:r>
          </a:p>
        </p:txBody>
      </p:sp>
      <p:sp>
        <p:nvSpPr>
          <p:cNvPr id="3" name="Subtitle 2">
            <a:extLst>
              <a:ext uri="{FF2B5EF4-FFF2-40B4-BE49-F238E27FC236}">
                <a16:creationId xmlns:a16="http://schemas.microsoft.com/office/drawing/2014/main" id="{ED92AEE3-EE2A-4517-87DD-AC9F40BFC58B}"/>
              </a:ext>
            </a:extLst>
          </p:cNvPr>
          <p:cNvSpPr>
            <a:spLocks noGrp="1"/>
          </p:cNvSpPr>
          <p:nvPr>
            <p:ph type="subTitle" idx="1"/>
          </p:nvPr>
        </p:nvSpPr>
        <p:spPr>
          <a:xfrm>
            <a:off x="1524000" y="2107096"/>
            <a:ext cx="9144000" cy="3150704"/>
          </a:xfrm>
        </p:spPr>
        <p:txBody>
          <a:bodyPr>
            <a:norm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the extension of boundary value analysis. Here, we also select invalid values and see the responses of the program. Invalid values are also important to check the behavior of the program. Hence, two additional states are added i.e. just below minimum value (minimum value – ) and just above maximum value (maximum value + ).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four additional test cases which are outside the legitimate input domain. Thus, the total test cases in robustness testing are 6n + 1, where ‘n’ is the number of input values</a:t>
            </a:r>
          </a:p>
        </p:txBody>
      </p:sp>
    </p:spTree>
    <p:extLst>
      <p:ext uri="{BB962C8B-B14F-4D97-AF65-F5344CB8AC3E}">
        <p14:creationId xmlns:p14="http://schemas.microsoft.com/office/powerpoint/2010/main" val="220285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C3A1-1AA7-4CFE-B574-E0C9B296AE1F}"/>
              </a:ext>
            </a:extLst>
          </p:cNvPr>
          <p:cNvSpPr>
            <a:spLocks noGrp="1"/>
          </p:cNvSpPr>
          <p:nvPr>
            <p:ph type="ctrTitle"/>
          </p:nvPr>
        </p:nvSpPr>
        <p:spPr>
          <a:xfrm>
            <a:off x="1524000" y="556591"/>
            <a:ext cx="9144000" cy="821635"/>
          </a:xfrm>
        </p:spPr>
        <p:txBody>
          <a:bodyPr>
            <a:normAutofit fontScale="90000"/>
          </a:bodyPr>
          <a:lstStyle/>
          <a:p>
            <a:r>
              <a:rPr lang="en-US" b="1" dirty="0">
                <a:latin typeface="Times New Roman" panose="02020603050405020304" pitchFamily="18" charset="0"/>
                <a:cs typeface="Times New Roman" panose="02020603050405020304" pitchFamily="18" charset="0"/>
              </a:rPr>
              <a:t>Robustness Testing</a:t>
            </a:r>
            <a:r>
              <a:rPr lang="en-US" dirty="0"/>
              <a:t> </a:t>
            </a:r>
          </a:p>
        </p:txBody>
      </p:sp>
      <p:sp>
        <p:nvSpPr>
          <p:cNvPr id="3" name="Subtitle 2">
            <a:extLst>
              <a:ext uri="{FF2B5EF4-FFF2-40B4-BE49-F238E27FC236}">
                <a16:creationId xmlns:a16="http://schemas.microsoft.com/office/drawing/2014/main" id="{E79AF285-73A8-4259-BD00-E2EAFD2F150C}"/>
              </a:ext>
            </a:extLst>
          </p:cNvPr>
          <p:cNvSpPr>
            <a:spLocks noGrp="1"/>
          </p:cNvSpPr>
          <p:nvPr>
            <p:ph type="subTitle" idx="1"/>
          </p:nvPr>
        </p:nvSpPr>
        <p:spPr>
          <a:xfrm>
            <a:off x="1524000" y="1616765"/>
            <a:ext cx="9144000" cy="3641035"/>
          </a:xfrm>
        </p:spPr>
        <p:txBody>
          <a:bodyPr/>
          <a:lstStyle/>
          <a:p>
            <a:pPr marL="342900" indent="-342900" algn="l">
              <a:buFont typeface="Arial" panose="020B0604020202020204" pitchFamily="34" charset="0"/>
              <a:buChar char="•"/>
            </a:pPr>
            <a:r>
              <a:rPr lang="en-US" dirty="0"/>
              <a:t>Minimum value</a:t>
            </a:r>
          </a:p>
          <a:p>
            <a:pPr marL="342900" indent="-342900" algn="l">
              <a:buFont typeface="Arial" panose="020B0604020202020204" pitchFamily="34" charset="0"/>
              <a:buChar char="•"/>
            </a:pPr>
            <a:r>
              <a:rPr lang="en-US" dirty="0"/>
              <a:t> Just above minimum value </a:t>
            </a:r>
          </a:p>
          <a:p>
            <a:pPr marL="342900" indent="-342900" algn="l">
              <a:buFont typeface="Arial" panose="020B0604020202020204" pitchFamily="34" charset="0"/>
              <a:buChar char="•"/>
            </a:pPr>
            <a:r>
              <a:rPr lang="en-US" dirty="0"/>
              <a:t> Just below minimum value</a:t>
            </a:r>
          </a:p>
          <a:p>
            <a:pPr marL="342900" indent="-342900" algn="l">
              <a:buFont typeface="Arial" panose="020B0604020202020204" pitchFamily="34" charset="0"/>
              <a:buChar char="•"/>
            </a:pPr>
            <a:r>
              <a:rPr lang="en-US" dirty="0"/>
              <a:t> Just above maximum value</a:t>
            </a:r>
          </a:p>
          <a:p>
            <a:pPr marL="342900" indent="-342900" algn="l">
              <a:buFont typeface="Arial" panose="020B0604020202020204" pitchFamily="34" charset="0"/>
              <a:buChar char="•"/>
            </a:pPr>
            <a:r>
              <a:rPr lang="en-US" dirty="0"/>
              <a:t> just below maximum value </a:t>
            </a:r>
          </a:p>
          <a:p>
            <a:pPr marL="342900" indent="-342900" algn="l">
              <a:buFont typeface="Arial" panose="020B0604020202020204" pitchFamily="34" charset="0"/>
              <a:buChar char="•"/>
            </a:pPr>
            <a:r>
              <a:rPr lang="en-US" dirty="0"/>
              <a:t>Maximum value</a:t>
            </a:r>
          </a:p>
          <a:p>
            <a:pPr marL="342900" indent="-342900" algn="l">
              <a:buFont typeface="Arial" panose="020B0604020202020204" pitchFamily="34" charset="0"/>
              <a:buChar char="•"/>
            </a:pPr>
            <a:r>
              <a:rPr lang="en-US" dirty="0"/>
              <a:t> Nominal (Average) value</a:t>
            </a:r>
          </a:p>
        </p:txBody>
      </p:sp>
    </p:spTree>
    <p:extLst>
      <p:ext uri="{BB962C8B-B14F-4D97-AF65-F5344CB8AC3E}">
        <p14:creationId xmlns:p14="http://schemas.microsoft.com/office/powerpoint/2010/main" val="71657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E015-E495-4BD8-A323-5077676C9350}"/>
              </a:ext>
            </a:extLst>
          </p:cNvPr>
          <p:cNvSpPr>
            <a:spLocks noGrp="1"/>
          </p:cNvSpPr>
          <p:nvPr>
            <p:ph type="title"/>
          </p:nvPr>
        </p:nvSpPr>
        <p:spPr/>
        <p:txBody>
          <a:bodyPr/>
          <a:lstStyle/>
          <a:p>
            <a:r>
              <a:rPr lang="en-US" dirty="0"/>
              <a:t>Example</a:t>
            </a:r>
          </a:p>
        </p:txBody>
      </p:sp>
      <p:pic>
        <p:nvPicPr>
          <p:cNvPr id="4" name="Content Placeholder 3">
            <a:extLst>
              <a:ext uri="{FF2B5EF4-FFF2-40B4-BE49-F238E27FC236}">
                <a16:creationId xmlns:a16="http://schemas.microsoft.com/office/drawing/2014/main" id="{78169E10-94AA-4DA9-95B0-2963FD5CA73F}"/>
              </a:ext>
            </a:extLst>
          </p:cNvPr>
          <p:cNvPicPr>
            <a:picLocks noGrp="1" noChangeAspect="1"/>
          </p:cNvPicPr>
          <p:nvPr>
            <p:ph idx="1"/>
          </p:nvPr>
        </p:nvPicPr>
        <p:blipFill>
          <a:blip r:embed="rId2"/>
          <a:stretch>
            <a:fillRect/>
          </a:stretch>
        </p:blipFill>
        <p:spPr>
          <a:xfrm>
            <a:off x="980662" y="1338263"/>
            <a:ext cx="9577540" cy="4838700"/>
          </a:xfrm>
          <a:prstGeom prst="rect">
            <a:avLst/>
          </a:prstGeom>
        </p:spPr>
      </p:pic>
    </p:spTree>
    <p:extLst>
      <p:ext uri="{BB962C8B-B14F-4D97-AF65-F5344CB8AC3E}">
        <p14:creationId xmlns:p14="http://schemas.microsoft.com/office/powerpoint/2010/main" val="127653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82145-3EC8-4F33-BB4A-541353E4975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Worst-Case Testing</a:t>
            </a:r>
          </a:p>
        </p:txBody>
      </p:sp>
      <p:sp>
        <p:nvSpPr>
          <p:cNvPr id="3" name="Content Placeholder 2">
            <a:extLst>
              <a:ext uri="{FF2B5EF4-FFF2-40B4-BE49-F238E27FC236}">
                <a16:creationId xmlns:a16="http://schemas.microsoft.com/office/drawing/2014/main" id="{84AA153A-D77A-41CD-AE9E-BD75E4CBC680}"/>
              </a:ext>
            </a:extLst>
          </p:cNvPr>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This is a special form of boundary value analysis where we don’t consider the ‘single fault’ assumption theory of reliability. Now, failures are also due to occurrence of more than one fault simultaneously. The implication of this concept in boundary value analysis is that all input values may have one of the following:</a:t>
            </a:r>
          </a:p>
          <a:p>
            <a:pPr algn="just"/>
            <a:r>
              <a:rPr lang="en-US" dirty="0">
                <a:latin typeface="Times New Roman" panose="02020603050405020304" pitchFamily="18" charset="0"/>
                <a:cs typeface="Times New Roman" panose="02020603050405020304" pitchFamily="18" charset="0"/>
              </a:rPr>
              <a:t>Minimum value </a:t>
            </a:r>
          </a:p>
          <a:p>
            <a:pPr algn="just"/>
            <a:r>
              <a:rPr lang="en-US" dirty="0">
                <a:latin typeface="Times New Roman" panose="02020603050405020304" pitchFamily="18" charset="0"/>
                <a:cs typeface="Times New Roman" panose="02020603050405020304" pitchFamily="18" charset="0"/>
              </a:rPr>
              <a:t> Just above minimum value</a:t>
            </a:r>
          </a:p>
          <a:p>
            <a:pPr algn="just"/>
            <a:r>
              <a:rPr lang="en-US" dirty="0">
                <a:latin typeface="Times New Roman" panose="02020603050405020304" pitchFamily="18" charset="0"/>
                <a:cs typeface="Times New Roman" panose="02020603050405020304" pitchFamily="18" charset="0"/>
              </a:rPr>
              <a:t>  Just below maximum value</a:t>
            </a:r>
          </a:p>
          <a:p>
            <a:pPr algn="just"/>
            <a:r>
              <a:rPr lang="en-US" dirty="0">
                <a:latin typeface="Times New Roman" panose="02020603050405020304" pitchFamily="18" charset="0"/>
                <a:cs typeface="Times New Roman" panose="02020603050405020304" pitchFamily="18" charset="0"/>
              </a:rPr>
              <a:t> Maximum value</a:t>
            </a:r>
          </a:p>
          <a:p>
            <a:pPr algn="just"/>
            <a:r>
              <a:rPr lang="en-US" dirty="0">
                <a:latin typeface="Times New Roman" panose="02020603050405020304" pitchFamily="18" charset="0"/>
                <a:cs typeface="Times New Roman" panose="02020603050405020304" pitchFamily="18" charset="0"/>
              </a:rPr>
              <a:t>  Nominal (Average) value</a:t>
            </a:r>
          </a:p>
        </p:txBody>
      </p:sp>
    </p:spTree>
    <p:extLst>
      <p:ext uri="{BB962C8B-B14F-4D97-AF65-F5344CB8AC3E}">
        <p14:creationId xmlns:p14="http://schemas.microsoft.com/office/powerpoint/2010/main" val="349083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3713-C2EB-454F-A7CD-1BB307D64E6F}"/>
              </a:ext>
            </a:extLst>
          </p:cNvPr>
          <p:cNvSpPr>
            <a:spLocks noGrp="1"/>
          </p:cNvSpPr>
          <p:nvPr>
            <p:ph type="title"/>
          </p:nvPr>
        </p:nvSpPr>
        <p:spPr/>
        <p:txBody>
          <a:bodyPr/>
          <a:lstStyle/>
          <a:p>
            <a:r>
              <a:rPr lang="en-US" dirty="0"/>
              <a:t>Example</a:t>
            </a:r>
          </a:p>
        </p:txBody>
      </p:sp>
      <p:pic>
        <p:nvPicPr>
          <p:cNvPr id="4" name="Content Placeholder 3">
            <a:extLst>
              <a:ext uri="{FF2B5EF4-FFF2-40B4-BE49-F238E27FC236}">
                <a16:creationId xmlns:a16="http://schemas.microsoft.com/office/drawing/2014/main" id="{F0FB266E-3008-4FA0-8F2E-478B93C0355C}"/>
              </a:ext>
            </a:extLst>
          </p:cNvPr>
          <p:cNvPicPr>
            <a:picLocks noGrp="1" noChangeAspect="1"/>
          </p:cNvPicPr>
          <p:nvPr>
            <p:ph idx="1"/>
          </p:nvPr>
        </p:nvPicPr>
        <p:blipFill>
          <a:blip r:embed="rId2"/>
          <a:stretch>
            <a:fillRect/>
          </a:stretch>
        </p:blipFill>
        <p:spPr>
          <a:xfrm>
            <a:off x="2971543" y="1825625"/>
            <a:ext cx="6248913" cy="4351338"/>
          </a:xfrm>
          <a:prstGeom prst="rect">
            <a:avLst/>
          </a:prstGeom>
        </p:spPr>
      </p:pic>
    </p:spTree>
    <p:extLst>
      <p:ext uri="{BB962C8B-B14F-4D97-AF65-F5344CB8AC3E}">
        <p14:creationId xmlns:p14="http://schemas.microsoft.com/office/powerpoint/2010/main" val="246072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681</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Functional Testing</vt:lpstr>
      <vt:lpstr>BOUNDAR ANALYSISY VALUE</vt:lpstr>
      <vt:lpstr>Example</vt:lpstr>
      <vt:lpstr>Example (Cont.)</vt:lpstr>
      <vt:lpstr>Robustness Testing</vt:lpstr>
      <vt:lpstr>Robustness Testing </vt:lpstr>
      <vt:lpstr>Example</vt:lpstr>
      <vt:lpstr>Worst-Case Testing</vt:lpstr>
      <vt:lpstr>Example</vt:lpstr>
      <vt:lpstr>Robust Worst-Case Testing</vt:lpstr>
      <vt:lpstr>Example</vt:lpstr>
      <vt:lpstr>EQUIVALENCE CLASS TESTING</vt:lpstr>
      <vt:lpstr>Creation of Equivalence Classes</vt:lpstr>
      <vt:lpstr>Cont.</vt:lpstr>
      <vt:lpstr>DECISION TABLE BASED TESTING</vt:lpstr>
      <vt:lpstr>Determining of the largest amongst three numbers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Testing</dc:title>
  <dc:creator>Ali Hamza</dc:creator>
  <cp:lastModifiedBy>Ali Hamza</cp:lastModifiedBy>
  <cp:revision>19</cp:revision>
  <dcterms:created xsi:type="dcterms:W3CDTF">2021-09-27T06:57:16Z</dcterms:created>
  <dcterms:modified xsi:type="dcterms:W3CDTF">2021-10-01T06:07:04Z</dcterms:modified>
</cp:coreProperties>
</file>