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8438-2541-469D-8A04-74694BA4A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C6C16-094A-44B9-9D64-4E43DEAA1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4A10-9D17-4484-822D-A2B7086E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776B-CDF5-438B-A87A-41AA14BE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9D490-69AA-455C-B92B-3CF05B30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198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93F5-E478-4FB2-AFC5-D3030111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B010C-33BC-46FF-987D-5FF7539C7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1A4D-2D31-41F1-8F30-8F0D21F2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B6F7-D187-4D9A-833F-240BFDFD4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578AA-D942-4DA4-9891-D71D47EE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38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61EA09-3608-4BA8-A6C6-852922D69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FC26-013E-4E2C-96B7-66CAA93EE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4655-FBD0-4C9A-B33E-1778506D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C0882-3034-4172-8F5D-ACFB8DF6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7BBE-FACC-4F67-9E59-5F25E49A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178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BE59-5F9F-4A3D-8160-714576C1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D6DC-E18E-45BB-995C-B65D8FD8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235A6-9D03-45EE-A535-48B2B42F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69429-3450-4FEB-8169-3442FFFE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A0FD7-625F-424A-B4C5-AFC38CE7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96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7011-7132-4326-AB66-C8894B38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3AA8-B329-4C35-B130-1977CC51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1F0DB-59F8-4AF8-84CA-D7C12471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606D-ACD4-4AE1-B14D-2E4FF8DC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75BF2-48D6-4DAD-AA6A-E862DE3A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72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025-A57A-4223-811D-53E10072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B2C9-8E40-431B-912D-778FFA220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9A62E-2C90-4D60-851F-2D8A1A6A6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4E20A-A0D2-4A1F-BC2C-8F5912D5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3F732-85DF-43EE-8BD6-07CB22A8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3CE95-1656-48CE-B51C-5690F1CC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94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34BA-5396-4F6C-A858-DA217C26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49FE6-CEC5-4AB9-A500-443EEDAF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2CB8-670C-459D-BCC8-38BDB22D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5DADD-E8F6-4638-9B5B-24BDDE2A2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B0EA9-31B0-414B-BDDE-463CBB32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C7E1B6-9A2D-43DB-A5AA-0DEB8FEE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3CC38-120E-4EC3-B069-7C3AB39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213C1-3E2D-4033-A924-F4701DA3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201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0CB6-727D-4BA8-8C04-73304B28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828AF-1667-4767-A2A1-0A42C4EB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2672F-4631-4154-8FB4-B1A9297E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C93AC-7689-464F-916B-4153150C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39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17FBC-7EC2-48A8-A71D-395C615E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D7BD-C070-48DE-B70F-370A6DB7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4E2E-39D6-4E62-8B56-5DA1BF4A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7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157C-D0DD-4939-95A7-02FD3555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E3AC-F96D-43BF-82AA-BF07F0540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78F14-5532-4FE2-89D5-55AEDA51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0779-2277-420E-A247-88FC757C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21160-EFDA-4B11-98FE-01CE44E9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5E6B-6D4F-492A-983B-387F40DEC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958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BC0-8F80-40A7-B552-6698FDD02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73268-6A8B-4FD6-9ECC-AA4783200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188CB-BB23-4CA9-AD2C-2C97DE11E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BBB4D-B846-4472-ADAE-4AB790CF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9AA9-E7E5-4CDE-8925-66B1770E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327C-B2DD-4AD3-8F25-1AFB58D1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D21D6-82C1-4452-A8AF-6EE47CF8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505E-F0D1-48CA-9DAE-A8815285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6120F-7816-4EBF-B68A-D9468CAB70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FC60-9345-4FFD-A1C5-B8BAD9CDACDB}" type="datetimeFigureOut">
              <a:rPr lang="en-ID" smtClean="0"/>
              <a:t>01/23/2018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7835-793B-4EF8-8A20-3E9507E7B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7E6C-3128-4F2C-A7FC-9754B676A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818C0-2335-4ED7-A66A-13123702BC0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24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7330-0B28-41F1-98C2-FDC0B8063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5" y="236336"/>
            <a:ext cx="11692943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data mining </a:t>
            </a: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slide power point (Paling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tgl</a:t>
            </a:r>
            <a:r>
              <a:rPr lang="en-US" dirty="0"/>
              <a:t> 27 </a:t>
            </a:r>
            <a:r>
              <a:rPr lang="en-US" dirty="0" err="1"/>
              <a:t>jan</a:t>
            </a:r>
            <a:r>
              <a:rPr lang="en-US" dirty="0"/>
              <a:t> 2018 ) </a:t>
            </a:r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12B090-7740-4EB3-9B10-67291778E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85" y="2083203"/>
            <a:ext cx="1117778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sz="2800" b="1" dirty="0" err="1">
                <a:solidFill>
                  <a:srgbClr val="C00000"/>
                </a:solidFill>
              </a:rPr>
              <a:t>Estimation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/>
              <a:t>(Estimasi):</a:t>
            </a:r>
          </a:p>
          <a:p>
            <a:pPr marL="801687" lvl="1" indent="-514350"/>
            <a:r>
              <a:rPr lang="id-ID" sz="2000" dirty="0"/>
              <a:t>Linear </a:t>
            </a:r>
            <a:r>
              <a:rPr lang="id-ID" sz="2000" dirty="0" err="1"/>
              <a:t>Regression</a:t>
            </a:r>
            <a:r>
              <a:rPr lang="id-ID" sz="2000" dirty="0"/>
              <a:t>, </a:t>
            </a:r>
            <a:r>
              <a:rPr lang="id-ID" sz="2000" dirty="0" err="1">
                <a:solidFill>
                  <a:srgbClr val="0070C0"/>
                </a:solidFill>
              </a:rPr>
              <a:t>Neural</a:t>
            </a:r>
            <a:r>
              <a:rPr lang="id-ID" sz="2000" dirty="0">
                <a:solidFill>
                  <a:srgbClr val="0070C0"/>
                </a:solidFill>
              </a:rPr>
              <a:t> </a:t>
            </a:r>
            <a:r>
              <a:rPr lang="id-ID" sz="2000" dirty="0" err="1">
                <a:solidFill>
                  <a:srgbClr val="0070C0"/>
                </a:solidFill>
              </a:rPr>
              <a:t>Network</a:t>
            </a:r>
            <a:r>
              <a:rPr lang="id-ID" sz="2000" dirty="0"/>
              <a:t>, </a:t>
            </a:r>
            <a:r>
              <a:rPr lang="id-ID" sz="2000" dirty="0" err="1"/>
              <a:t>Support</a:t>
            </a:r>
            <a:r>
              <a:rPr lang="id-ID" sz="2000" dirty="0"/>
              <a:t> </a:t>
            </a:r>
            <a:r>
              <a:rPr lang="id-ID" sz="2000" dirty="0" err="1"/>
              <a:t>Vector</a:t>
            </a:r>
            <a:r>
              <a:rPr lang="id-ID" sz="2000" dirty="0"/>
              <a:t> </a:t>
            </a:r>
            <a:r>
              <a:rPr lang="id-ID" sz="2000" dirty="0" err="1"/>
              <a:t>Machine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800" b="1" dirty="0" err="1">
                <a:solidFill>
                  <a:srgbClr val="C00000"/>
                </a:solidFill>
              </a:rPr>
              <a:t>Prediction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/>
              <a:t>(Prediksi):</a:t>
            </a:r>
          </a:p>
          <a:p>
            <a:pPr marL="801687" lvl="1" indent="-514350"/>
            <a:r>
              <a:rPr lang="id-ID" sz="2000" dirty="0"/>
              <a:t>Linear </a:t>
            </a:r>
            <a:r>
              <a:rPr lang="id-ID" sz="2000" dirty="0" err="1"/>
              <a:t>Regression</a:t>
            </a:r>
            <a:r>
              <a:rPr lang="id-ID" sz="2000" dirty="0"/>
              <a:t>, </a:t>
            </a:r>
            <a:r>
              <a:rPr lang="id-ID" sz="2000" dirty="0" err="1">
                <a:solidFill>
                  <a:srgbClr val="0070C0"/>
                </a:solidFill>
              </a:rPr>
              <a:t>Neural</a:t>
            </a:r>
            <a:r>
              <a:rPr lang="id-ID" sz="2000" dirty="0">
                <a:solidFill>
                  <a:srgbClr val="0070C0"/>
                </a:solidFill>
              </a:rPr>
              <a:t> </a:t>
            </a:r>
            <a:r>
              <a:rPr lang="id-ID" sz="2000" dirty="0" err="1">
                <a:solidFill>
                  <a:srgbClr val="0070C0"/>
                </a:solidFill>
              </a:rPr>
              <a:t>Network</a:t>
            </a:r>
            <a:r>
              <a:rPr lang="id-ID" sz="2000" dirty="0"/>
              <a:t>, </a:t>
            </a:r>
            <a:r>
              <a:rPr lang="id-ID" sz="2000" dirty="0" err="1"/>
              <a:t>Support</a:t>
            </a:r>
            <a:r>
              <a:rPr lang="id-ID" sz="2000" dirty="0"/>
              <a:t> </a:t>
            </a:r>
            <a:r>
              <a:rPr lang="id-ID" sz="2000" dirty="0" err="1"/>
              <a:t>Vector</a:t>
            </a:r>
            <a:r>
              <a:rPr lang="id-ID" sz="2000" dirty="0"/>
              <a:t> </a:t>
            </a:r>
            <a:r>
              <a:rPr lang="id-ID" sz="2000" dirty="0" err="1"/>
              <a:t>Machine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800" b="1" dirty="0" err="1">
                <a:solidFill>
                  <a:srgbClr val="C00000"/>
                </a:solidFill>
              </a:rPr>
              <a:t>Classification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/>
              <a:t>(Klasifikasi):</a:t>
            </a:r>
          </a:p>
          <a:p>
            <a:pPr marL="801687" lvl="1" indent="-514350"/>
            <a:r>
              <a:rPr lang="id-ID" sz="2000" dirty="0" err="1"/>
              <a:t>Naive</a:t>
            </a:r>
            <a:r>
              <a:rPr lang="id-ID" sz="2000" dirty="0"/>
              <a:t> </a:t>
            </a:r>
            <a:r>
              <a:rPr lang="id-ID" sz="2000" dirty="0" err="1"/>
              <a:t>Bayes</a:t>
            </a:r>
            <a:r>
              <a:rPr lang="id-ID" sz="2000" dirty="0"/>
              <a:t>, </a:t>
            </a:r>
            <a:r>
              <a:rPr lang="id-ID" sz="2000" dirty="0" err="1"/>
              <a:t>K-Nearest</a:t>
            </a:r>
            <a:r>
              <a:rPr lang="id-ID" sz="2000" dirty="0"/>
              <a:t> </a:t>
            </a:r>
            <a:r>
              <a:rPr lang="id-ID" sz="2000" dirty="0" err="1"/>
              <a:t>Neighbor</a:t>
            </a:r>
            <a:r>
              <a:rPr lang="id-ID" sz="2000" dirty="0"/>
              <a:t>, </a:t>
            </a:r>
            <a:r>
              <a:rPr lang="id-ID" sz="2000" dirty="0">
                <a:solidFill>
                  <a:srgbClr val="0070C0"/>
                </a:solidFill>
              </a:rPr>
              <a:t>C4.5</a:t>
            </a:r>
            <a:r>
              <a:rPr lang="id-ID" sz="2000" dirty="0"/>
              <a:t>, ID3, CART, Linear </a:t>
            </a:r>
            <a:r>
              <a:rPr lang="id-ID" sz="2000" dirty="0" err="1"/>
              <a:t>Discriminant</a:t>
            </a:r>
            <a:r>
              <a:rPr lang="id-ID" sz="2000" dirty="0"/>
              <a:t> </a:t>
            </a:r>
            <a:r>
              <a:rPr lang="id-ID" sz="2000" dirty="0" err="1"/>
              <a:t>Analysis</a:t>
            </a:r>
            <a:r>
              <a:rPr lang="id-ID" sz="2000" dirty="0"/>
              <a:t>, </a:t>
            </a:r>
            <a:r>
              <a:rPr lang="id-ID" sz="2000" dirty="0" err="1"/>
              <a:t>etc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800" b="1" dirty="0" err="1">
                <a:solidFill>
                  <a:srgbClr val="C00000"/>
                </a:solidFill>
              </a:rPr>
              <a:t>Clustering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/>
              <a:t>(</a:t>
            </a:r>
            <a:r>
              <a:rPr lang="id-ID" sz="2800" dirty="0" err="1"/>
              <a:t>Klastering</a:t>
            </a:r>
            <a:r>
              <a:rPr lang="id-ID" sz="2800" dirty="0"/>
              <a:t>):</a:t>
            </a:r>
          </a:p>
          <a:p>
            <a:pPr marL="801687" lvl="1" indent="-514350"/>
            <a:r>
              <a:rPr lang="id-ID" sz="2000" dirty="0" err="1">
                <a:solidFill>
                  <a:srgbClr val="0070C0"/>
                </a:solidFill>
              </a:rPr>
              <a:t>K-Means</a:t>
            </a:r>
            <a:r>
              <a:rPr lang="id-ID" sz="2000" dirty="0"/>
              <a:t>, </a:t>
            </a:r>
            <a:r>
              <a:rPr lang="id-ID" sz="2000" dirty="0" err="1"/>
              <a:t>K-Medoids</a:t>
            </a:r>
            <a:r>
              <a:rPr lang="id-ID" sz="2000" dirty="0"/>
              <a:t>, </a:t>
            </a:r>
            <a:r>
              <a:rPr lang="id-ID" sz="2000" dirty="0" err="1"/>
              <a:t>Self-Organizing</a:t>
            </a:r>
            <a:r>
              <a:rPr lang="id-ID" sz="2000" dirty="0"/>
              <a:t> Map (SOM), </a:t>
            </a:r>
            <a:r>
              <a:rPr lang="id-ID" sz="2000" dirty="0" err="1"/>
              <a:t>Fuzzy</a:t>
            </a:r>
            <a:r>
              <a:rPr lang="id-ID" sz="2000" dirty="0"/>
              <a:t> </a:t>
            </a:r>
            <a:r>
              <a:rPr lang="id-ID" sz="2000" dirty="0" err="1"/>
              <a:t>C-Means</a:t>
            </a:r>
            <a:endParaRPr lang="id-ID" sz="2000" dirty="0"/>
          </a:p>
          <a:p>
            <a:pPr marL="514350" indent="-514350">
              <a:buFont typeface="+mj-lt"/>
              <a:buAutoNum type="arabicPeriod"/>
            </a:pPr>
            <a:r>
              <a:rPr lang="id-ID" sz="2800" b="1" dirty="0">
                <a:solidFill>
                  <a:srgbClr val="C00000"/>
                </a:solidFill>
              </a:rPr>
              <a:t>Association</a:t>
            </a:r>
            <a:r>
              <a:rPr lang="id-ID" sz="2800" dirty="0">
                <a:solidFill>
                  <a:srgbClr val="C00000"/>
                </a:solidFill>
              </a:rPr>
              <a:t> </a:t>
            </a:r>
            <a:r>
              <a:rPr lang="id-ID" sz="2800" dirty="0"/>
              <a:t>(Asosiasi):</a:t>
            </a:r>
          </a:p>
          <a:p>
            <a:pPr marL="801687" lvl="1" indent="-514350"/>
            <a:r>
              <a:rPr lang="id-ID" sz="2000" dirty="0" err="1"/>
              <a:t>FP-Growth</a:t>
            </a:r>
            <a:r>
              <a:rPr lang="id-ID" sz="2000" dirty="0"/>
              <a:t>, </a:t>
            </a:r>
            <a:r>
              <a:rPr lang="id-ID" sz="2000" dirty="0">
                <a:solidFill>
                  <a:srgbClr val="0070C0"/>
                </a:solidFill>
              </a:rPr>
              <a:t>A </a:t>
            </a:r>
            <a:r>
              <a:rPr lang="id-ID" sz="2000" dirty="0" err="1">
                <a:solidFill>
                  <a:srgbClr val="0070C0"/>
                </a:solidFill>
              </a:rPr>
              <a:t>Priori</a:t>
            </a:r>
            <a:endParaRPr lang="id-ID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44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Pilih salah satu algoritma data mining dibawah ini dan buatlah kesimpulan dalam bentuk slide power point (Paling lambat dikumpulkan tgl 27 jan 2018 )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Pilih salah satu algoritma data mining dibawah ini dan buatlah kesimpulan dalam bentuk slide power point (Paling lambat dikumpulkan tgl 27 jan 2018 ) </dc:title>
  <dc:creator>mina</dc:creator>
  <cp:lastModifiedBy>mina</cp:lastModifiedBy>
  <cp:revision>1</cp:revision>
  <dcterms:created xsi:type="dcterms:W3CDTF">2018-01-23T00:44:51Z</dcterms:created>
  <dcterms:modified xsi:type="dcterms:W3CDTF">2018-01-23T00:47:34Z</dcterms:modified>
</cp:coreProperties>
</file>