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ScrollingTextVisual1448795304508</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PO data (Outscope for mass closure)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PO data (In-scope for mass closure)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ChicletSlicer1448559807354</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PO COUNT BY ERP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PO COUNT BY STATUS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PO COUNT BY CYCLES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9108cfac-3265-4573-89f2-d9467d210a73?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0ed70768dbec4ded" /><Relationship Type="http://schemas.openxmlformats.org/officeDocument/2006/relationships/slideLayout" Target="/ppt/slideLayouts/slideLayout8.xml" Id="R589d636f454c45fc" /><Relationship Type="http://schemas.openxmlformats.org/officeDocument/2006/relationships/hyperlink" Target="https://app.powerbi.com/groups/me/reports/9108cfac-3265-4573-89f2-d9467d210a73/?pbi_source=PowerPoint" TargetMode="External" Id="RelId0" /><Relationship Type="http://schemas.openxmlformats.org/officeDocument/2006/relationships/image" Target="/ppt/media/image4.png" Id="imgId318748778"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MASS PO CLOSURE DASHBOARD</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7/26/2022 10:42:03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7/25/2022 1:38:28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ScrollingTextVisual1448795304508 ,actionButton ,PO data (Outscope for mass closure) &#9;&#9; ,actionButton ,card ,card ,PO data (In-scope for mass closure) ,image ,ChicletSlicer1448559807354 ,card ,slicer ,slicer ,TOTAL PO COUNT BY ERP ,TOTAL PO COUNT BY STATUS ,TOTAL PO COUNT BY CYCLES ,actionButton ,card.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318748778"/>
          <a:stretch xmlns:a="http://schemas.openxmlformats.org/drawingml/2006/main">
            <a:fillRect/>
          </a:stretch>
        </p:blipFill>
        <p:spPr>
          <a:xfrm xmlns:a="http://schemas.openxmlformats.org/drawingml/2006/main">
            <a:off x="1400175" y="0"/>
            <a:ext cx="9382125"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MASS PO CLOSURE DASHBOARD</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