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BY CYCLES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BY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 COUNT BY ERP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 COST ERP P20 BR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 COUNT ERP P20 BR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bookmarkNavigator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761e27f-2f90-4a35-9256-849cdf5704d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1fb77047bcf41bb" /><Relationship Type="http://schemas.openxmlformats.org/officeDocument/2006/relationships/slideLayout" Target="/ppt/slideLayouts/slideLayout8.xml" Id="R2c6cf8c5760343e5" /><Relationship Type="http://schemas.openxmlformats.org/officeDocument/2006/relationships/hyperlink" Target="https://app.powerbi.com/groups/me/reports/5761e27f-2f90-4a35-9256-849cdf5704d8/?pbi_source=PowerPoint" TargetMode="External" Id="RelId0" /><Relationship Type="http://schemas.openxmlformats.org/officeDocument/2006/relationships/image" Target="/ppt/media/image4.png" Id="imgId31888420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8f40d6665d24d91" /><Relationship Type="http://schemas.openxmlformats.org/officeDocument/2006/relationships/slideLayout" Target="/ppt/slideLayouts/slideLayout8.xml" Id="Rd93ac761238f4580" /><Relationship Type="http://schemas.openxmlformats.org/officeDocument/2006/relationships/hyperlink" Target="https://app.powerbi.com/groups/me/reports/5761e27f-2f90-4a35-9256-849cdf5704d8/?pbi_source=PowerPoint" TargetMode="External" Id="RelId1" /><Relationship Type="http://schemas.openxmlformats.org/officeDocument/2006/relationships/image" Target="/ppt/media/image5.png" Id="imgId31888421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DASH_PO_2</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7/26/2022 10:56:19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7/26/2022 10:55:26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actionButton ,TOTAL PO COUNT BY CYCLES ,TOTAL PO COUNT BY STATUS ,TOTAL PO COUNT BY ERP ,pivotTable ,card ,card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1888420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CYCLEWISE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votTable ,pivotTable ,barChart ,clusteredColumnChart ,card ,card ,slicer ,pivotTable ,pivotTable ,barChart ,clusteredColumnChart ,card ,card ,pivotTable ,pivotTable ,card ,card ,PO COST ERP P20 BR ,PO COUNT ERP P20 BR ,bookmarkNavigator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18884210"/>
          <a:stretch xmlns:a="http://schemas.openxmlformats.org/drawingml/2006/main">
            <a:fillRect/>
          </a:stretch>
        </p:blipFill>
        <p:spPr>
          <a:xfrm xmlns:a="http://schemas.openxmlformats.org/drawingml/2006/main">
            <a:off x="0" y="0"/>
            <a:ext cx="1219200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ERPWISE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