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48" d="100"/>
          <a:sy n="48" d="100"/>
        </p:scale>
        <p:origin x="60" y="4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84C0D-A3C1-42C2-A9E2-DBCA15FAFE0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671E1-7766-4923-9419-BDC765442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ScrollingTextVisual1448795304508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ScrollingTextVisual1448795304508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01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ScrollingTextVisual1448795304508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L1/L2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9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67a977-6abd-4396-b135-c191290d150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f67a977-6abd-4396-b135-c191290d150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L1&amp;L2 KPI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6/1/2023 6:37:47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6/1/2023 6:31:56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03AF2-CDD4-212D-2B93-29847563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7"/>
            <a:ext cx="12192000" cy="6835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1/L2 ,L1/L2 ,l1/l2 ,l1/l2 ,textbox ,ScrollingTextVisual1448795304508 ,actionButton ,slicer ,tableEx ,slicer ,slicer ,textbox ,textbox ,slicer ,Button ,L1/L2 ,L1/L2 ,L1/L2 ,L1/L2 ,L1/L2 ,image ,L1/L2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00"/>
            <a:ext cx="12192000" cy="60102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S2P KPI View L1/L2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S2P KPI View L1/L2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C27B0-2002-DF52-C402-F6B0D02C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2" y="927653"/>
            <a:ext cx="11416796" cy="4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S2P KPI View L1/L2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A8323-7179-2777-120A-3E2E9F5B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07" y="990474"/>
            <a:ext cx="9436585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7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444</Words>
  <Application>Microsoft Office PowerPoint</Application>
  <PresentationFormat>Widescreen</PresentationFormat>
  <Paragraphs>210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L1&amp;L2 KPI Dashboard</vt:lpstr>
      <vt:lpstr>KPI Dashboard</vt:lpstr>
      <vt:lpstr>S2P KPI View L1/L2</vt:lpstr>
      <vt:lpstr>S2P KPI View L1/L2</vt:lpstr>
      <vt:lpstr>S2P KPI View L1/L2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Haris S (Nokia)</cp:lastModifiedBy>
  <cp:revision>6</cp:revision>
  <dcterms:created xsi:type="dcterms:W3CDTF">2016-09-04T11:54:55Z</dcterms:created>
  <dcterms:modified xsi:type="dcterms:W3CDTF">2023-06-01T06:44:50Z</dcterms:modified>
</cp:coreProperties>
</file>