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Bookmark_Pane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COST BY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ERP BPP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ERP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a8d6f0e-a6d3-4762-8d43-1aec9ef0a61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db68426f5364dee" /><Relationship Type="http://schemas.openxmlformats.org/officeDocument/2006/relationships/slideLayout" Target="/ppt/slideLayouts/slideLayout8.xml" Id="Ref68304ddc324b26" /><Relationship Type="http://schemas.openxmlformats.org/officeDocument/2006/relationships/hyperlink" Target="https://app.powerbi.com/groups/me/reports/4a8d6f0e-a6d3-4762-8d43-1aec9ef0a610/?pbi_source=PowerPoint" TargetMode="External" Id="RelId0" /><Relationship Type="http://schemas.openxmlformats.org/officeDocument/2006/relationships/image" Target="/ppt/media/image4.png" Id="imgId31595174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PO_CLOSURE_ACTIVITY</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7/26/2022 10:51:33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7/6/2022 5:23:21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ChicletSlicer1448559807354 ,shape ,Bookmark_Pane ,card ,card ,pivotTable ,slicer ,clusteredColumnChart ,barChart ,card ,card ,clusteredColumnChart ,barChart ,pivotTable ,slicer ,card ,card ,pivotTable ,slicer ,TOTAL PO COST BY STATUS ,TOTAL PO COUNT ERP BPP ,actionButton ,TOTAL PO COUNT ,TOTAL PO COUNT BY STATUS ,card ,TOTAL PO COUNT BY ERP.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15951741"/>
          <a:stretch xmlns:a="http://schemas.openxmlformats.org/drawingml/2006/main">
            <a:fillRect/>
          </a:stretch>
        </p:blipFill>
        <p:spPr>
          <a:xfrm xmlns:a="http://schemas.openxmlformats.org/drawingml/2006/main">
            <a:off x="1304925" y="0"/>
            <a:ext cx="95726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