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E3D0-4729-4FC6-9729-B2E755A9E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7CFFC-9744-4403-9871-BFAD0C856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D8AB2-9509-44F4-B5B0-18AC53B8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C3F0-25EC-4FAC-93B2-DDDEDD11397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9D76C-1E92-4DCA-92DE-1018F70B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2EE6D-F801-4BE6-9B55-EB29E7DD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B291-FEEC-42F5-9990-03C413FC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2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E07D-78F4-4434-B49B-71E5D054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33DF6-EA3E-48C8-89F2-3F5598597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0314C-20C0-48F5-91BE-E6980CD7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C3F0-25EC-4FAC-93B2-DDDEDD11397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B1CF-48C1-4C2B-B967-9C63C05E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2EAA3-3999-4E18-9A8D-EFE64884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B291-FEEC-42F5-9990-03C413FC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3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0C973-7FCD-4409-8E02-0710DF7BF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8D88B-1E71-4ED3-9D53-1FD6675C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A855B-EBF1-455E-8D9D-F5EF91C5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C3F0-25EC-4FAC-93B2-DDDEDD11397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C04D-C475-4273-AAE3-53470BC5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6F2DB-BF63-4DC9-8F37-C792AC63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B291-FEEC-42F5-9990-03C413FC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8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818D-8018-4D3D-B687-601AD128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C9B4-0AEA-4F0A-B5A2-498F508F4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22B09-2AA3-406C-A036-502D1E7A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C3F0-25EC-4FAC-93B2-DDDEDD11397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C31E-DB68-44EF-9733-D5612545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A7BA-2342-446B-A5BD-D840A96A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B291-FEEC-42F5-9990-03C413FC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9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6C3C-405A-494E-8891-2F2BA203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85441-FCC6-4E98-9E91-37A159AB1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07C0-D6C1-46E0-BD3F-E81FA8B9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C3F0-25EC-4FAC-93B2-DDDEDD11397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D88AA-F1F1-4F97-80B7-3D75664B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BE9D7-7A05-42E8-8636-D64AFA34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B291-FEEC-42F5-9990-03C413FC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8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093A-BC73-46B3-8609-9C2D20B8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B6F9-A38D-4A7F-8DB5-E6E848F5F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65B37-3E7D-4EFA-95D3-05051B4D8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4BE51-FF33-44AC-AE46-9DB7E1F5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C3F0-25EC-4FAC-93B2-DDDEDD11397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C7003-3499-49B0-A545-D3714A7C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E4E4F-B343-4490-AD2C-ED9F20AD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B291-FEEC-42F5-9990-03C413FC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2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FE4D-8E24-406A-B7EB-0B54D1CF8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28562-C008-42E1-BE0E-295F8423E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6843E-E323-4D5C-9376-A05F131EE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1BDF6-452C-4DF2-BF26-A1C573D23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0EB7E-253D-4287-BFDE-B73BC97DC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99FED-021B-453F-872D-78AB6455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C3F0-25EC-4FAC-93B2-DDDEDD11397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C69DE-309A-489A-A34F-3E10A619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B8303-A9DB-4A12-8BEA-189AC57C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B291-FEEC-42F5-9990-03C413FC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7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1519-3874-4E1E-89FD-44FD988C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AF0307-6BCA-48CF-B159-0C498D97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C3F0-25EC-4FAC-93B2-DDDEDD11397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61749-C7E1-470D-BA94-9B4B3EA1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73CEE-647F-4C45-A88D-647125F4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B291-FEEC-42F5-9990-03C413FC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33CFF-72BB-482D-9B04-8AA72CBA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C3F0-25EC-4FAC-93B2-DDDEDD11397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75BD6-95E8-493D-8F46-95566442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0AEEF-4777-4E97-AD05-C2A7ED58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B291-FEEC-42F5-9990-03C413FC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5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B4CD-9266-441E-A022-728EF6D28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E646D-E599-41D9-963C-E657FD017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D17D1-ED93-467C-A802-B19B2C024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CAE3C-9B61-44D7-953D-83053B78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C3F0-25EC-4FAC-93B2-DDDEDD11397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D1BC1-423D-4D3E-A78F-FB918A13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8060E-FAC8-493B-8B6D-E05E166F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B291-FEEC-42F5-9990-03C413FC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9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AF0C-1B72-4C37-A6ED-7222257E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599CE-D7F6-4AF7-A12B-88E211390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A2E24-4AC1-4B0B-953B-FAECB1A70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5E453-3EBD-45FD-8A73-134F570D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C3F0-25EC-4FAC-93B2-DDDEDD11397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AC478-4EA6-4FCB-88D7-6B2BBC8D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7312-ACEF-4EA4-A002-2FFF03BA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B291-FEEC-42F5-9990-03C413FC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A9D0D-DA09-483B-87C1-ACD10CA2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CFD7A-6C60-4182-BC21-8B7D1B285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BAC43-6363-4C53-9992-6A3397065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8C3F0-25EC-4FAC-93B2-DDDEDD11397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90C89-3A14-4511-A384-457313701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EE0C1-AA8A-4E82-9C4B-77CD6407B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5B291-FEEC-42F5-9990-03C413FCD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3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D314-B7E2-41B6-8915-4622D4192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CONTEMPORARY ISSUES OF PAKISTAN</a:t>
            </a:r>
          </a:p>
        </p:txBody>
      </p:sp>
    </p:spTree>
    <p:extLst>
      <p:ext uri="{BB962C8B-B14F-4D97-AF65-F5344CB8AC3E}">
        <p14:creationId xmlns:p14="http://schemas.microsoft.com/office/powerpoint/2010/main" val="207804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EBB8-A886-47BE-BD1D-3B4A94CF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ABB89-5669-4D0C-9D4F-236598404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inception, Pakistan has been facing myriad of issues while carving out a place in the league of nations. </a:t>
            </a:r>
          </a:p>
          <a:p>
            <a:r>
              <a:rPr lang="en-US" dirty="0"/>
              <a:t>These issues are wide ranging they are internal as well as external</a:t>
            </a:r>
          </a:p>
          <a:p>
            <a:r>
              <a:rPr lang="en-US" dirty="0"/>
              <a:t>Social</a:t>
            </a:r>
          </a:p>
          <a:p>
            <a:r>
              <a:rPr lang="en-US" dirty="0"/>
              <a:t>Political</a:t>
            </a:r>
          </a:p>
          <a:p>
            <a:r>
              <a:rPr lang="en-US" dirty="0"/>
              <a:t>Economic</a:t>
            </a:r>
          </a:p>
          <a:p>
            <a:r>
              <a:rPr lang="en-US" dirty="0" err="1"/>
              <a:t>Envoirnmental</a:t>
            </a:r>
            <a:r>
              <a:rPr lang="en-US" dirty="0"/>
              <a:t> issue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8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118C-C5B3-4F72-A437-8F635A49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A51A-D32B-4637-9A3D-00E88ABAE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/>
              <a:t>Poverty:</a:t>
            </a:r>
            <a:r>
              <a:rPr lang="en-US" dirty="0"/>
              <a:t> </a:t>
            </a:r>
            <a:r>
              <a:rPr lang="en-US" dirty="0" err="1"/>
              <a:t>beng</a:t>
            </a:r>
            <a:r>
              <a:rPr lang="en-US" dirty="0"/>
              <a:t> deficient in basic needs of </a:t>
            </a:r>
            <a:r>
              <a:rPr lang="en-US" dirty="0" err="1"/>
              <a:t>life.Pakistan</a:t>
            </a:r>
            <a:r>
              <a:rPr lang="en-US" dirty="0"/>
              <a:t> ranks at 50 as per global finance magazine while recording world poorest </a:t>
            </a:r>
            <a:r>
              <a:rPr lang="en-US" dirty="0" err="1"/>
              <a:t>states.poverty</a:t>
            </a:r>
            <a:r>
              <a:rPr lang="en-US" dirty="0"/>
              <a:t> rate as of 2023 is 39.3% there are 3 million more poor people in country as compared to 2018 as per world bank</a:t>
            </a:r>
          </a:p>
          <a:p>
            <a:r>
              <a:rPr lang="en-US" b="1" u="sng" dirty="0"/>
              <a:t>Child </a:t>
            </a:r>
            <a:r>
              <a:rPr lang="en-US" b="1" u="sng" dirty="0" err="1"/>
              <a:t>labour:</a:t>
            </a:r>
            <a:r>
              <a:rPr lang="en-US" dirty="0" err="1"/>
              <a:t>as</a:t>
            </a:r>
            <a:r>
              <a:rPr lang="en-US" dirty="0"/>
              <a:t> per article 11 of constitution of Pakistan any  </a:t>
            </a:r>
            <a:r>
              <a:rPr lang="en-US" dirty="0" err="1"/>
              <a:t>labour</a:t>
            </a:r>
            <a:r>
              <a:rPr lang="en-US" dirty="0"/>
              <a:t> performed by children under 14 is considered as child </a:t>
            </a:r>
            <a:r>
              <a:rPr lang="en-US" dirty="0" err="1"/>
              <a:t>labour</a:t>
            </a:r>
            <a:endParaRPr lang="en-US" dirty="0"/>
          </a:p>
          <a:p>
            <a:r>
              <a:rPr lang="en-US" b="1" u="sng" dirty="0" err="1"/>
              <a:t>Unemployment</a:t>
            </a:r>
            <a:r>
              <a:rPr lang="en-US" dirty="0" err="1"/>
              <a:t>:the</a:t>
            </a:r>
            <a:r>
              <a:rPr lang="en-US" dirty="0"/>
              <a:t> rate is 8 % as compared to 5.6 in 2022</a:t>
            </a:r>
          </a:p>
          <a:p>
            <a:r>
              <a:rPr lang="en-US" b="1" u="sng" dirty="0"/>
              <a:t>Extremism and intolerance</a:t>
            </a:r>
          </a:p>
          <a:p>
            <a:r>
              <a:rPr lang="en-US" b="1" u="sng" dirty="0"/>
              <a:t>Desecrated social fabric</a:t>
            </a:r>
          </a:p>
          <a:p>
            <a:r>
              <a:rPr lang="en-US" b="1" u="sng" dirty="0"/>
              <a:t>Failure of social institutions</a:t>
            </a:r>
          </a:p>
          <a:p>
            <a:r>
              <a:rPr lang="en-US" b="1" u="sng" dirty="0"/>
              <a:t>Crime and violence</a:t>
            </a:r>
          </a:p>
          <a:p>
            <a:r>
              <a:rPr lang="en-US" b="1" u="sng" dirty="0"/>
              <a:t>Gender inequality.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4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2C47-2540-4488-BF16-ADFC0DD5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4CAD-8790-42F7-BE9E-D99103509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Institutional imbalance</a:t>
            </a:r>
          </a:p>
          <a:p>
            <a:r>
              <a:rPr lang="en-US" dirty="0"/>
              <a:t>Dynastic politics</a:t>
            </a:r>
          </a:p>
          <a:p>
            <a:r>
              <a:rPr lang="en-US" dirty="0"/>
              <a:t>Myopic mindset</a:t>
            </a:r>
          </a:p>
          <a:p>
            <a:r>
              <a:rPr lang="en-US" dirty="0"/>
              <a:t>Leadership crisis</a:t>
            </a:r>
          </a:p>
          <a:p>
            <a:r>
              <a:rPr lang="en-US" dirty="0"/>
              <a:t>Corruption and nepotism</a:t>
            </a:r>
          </a:p>
          <a:p>
            <a:r>
              <a:rPr lang="en-US" dirty="0"/>
              <a:t>Lack of political infrastructure</a:t>
            </a:r>
          </a:p>
          <a:p>
            <a:r>
              <a:rPr lang="en-US" dirty="0"/>
              <a:t>Foreign </a:t>
            </a:r>
            <a:r>
              <a:rPr lang="en-US" dirty="0" err="1"/>
              <a:t>interfearence</a:t>
            </a:r>
            <a:endParaRPr lang="en-US" dirty="0"/>
          </a:p>
          <a:p>
            <a:r>
              <a:rPr lang="en-US" dirty="0"/>
              <a:t>Rule of law</a:t>
            </a:r>
          </a:p>
        </p:txBody>
      </p:sp>
    </p:spTree>
    <p:extLst>
      <p:ext uri="{BB962C8B-B14F-4D97-AF65-F5344CB8AC3E}">
        <p14:creationId xmlns:p14="http://schemas.microsoft.com/office/powerpoint/2010/main" val="321289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6B2E-EBD2-4254-B72B-66FA00EA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issues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97813-34CB-4753-94D4-ACB7B3225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Debt </a:t>
            </a:r>
            <a:r>
              <a:rPr lang="en-US" dirty="0" err="1"/>
              <a:t>crisis:total</a:t>
            </a:r>
            <a:r>
              <a:rPr lang="en-US" dirty="0"/>
              <a:t> external debt is $131.59 billion </a:t>
            </a:r>
          </a:p>
          <a:p>
            <a:r>
              <a:rPr lang="en-US" dirty="0" err="1"/>
              <a:t>Defence</a:t>
            </a:r>
            <a:r>
              <a:rPr lang="en-US" dirty="0"/>
              <a:t> cost</a:t>
            </a:r>
          </a:p>
          <a:p>
            <a:r>
              <a:rPr lang="en-US" dirty="0"/>
              <a:t>Lack of investment</a:t>
            </a:r>
          </a:p>
          <a:p>
            <a:r>
              <a:rPr lang="en-US" dirty="0"/>
              <a:t>Trust deficit</a:t>
            </a:r>
          </a:p>
          <a:p>
            <a:r>
              <a:rPr lang="en-US" dirty="0"/>
              <a:t>Unemployment</a:t>
            </a:r>
          </a:p>
          <a:p>
            <a:r>
              <a:rPr lang="en-US" dirty="0"/>
              <a:t>Corruption </a:t>
            </a:r>
          </a:p>
          <a:p>
            <a:r>
              <a:rPr lang="en-US" dirty="0"/>
              <a:t>Anti business policies</a:t>
            </a:r>
          </a:p>
          <a:p>
            <a:r>
              <a:rPr lang="en-US" dirty="0"/>
              <a:t>Balance of payment deficit</a:t>
            </a:r>
          </a:p>
          <a:p>
            <a:r>
              <a:rPr lang="en-US" dirty="0"/>
              <a:t>Inflation:17.3%</a:t>
            </a:r>
          </a:p>
        </p:txBody>
      </p:sp>
    </p:spTree>
    <p:extLst>
      <p:ext uri="{BB962C8B-B14F-4D97-AF65-F5344CB8AC3E}">
        <p14:creationId xmlns:p14="http://schemas.microsoft.com/office/powerpoint/2010/main" val="291027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196E-67E1-480D-9FA7-9671513A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Envoirnmental</a:t>
            </a:r>
            <a:r>
              <a:rPr lang="en-US" dirty="0"/>
              <a:t>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926A-DB3B-4E46-910F-0F35A472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Denying the reality of global warming</a:t>
            </a:r>
          </a:p>
          <a:p>
            <a:r>
              <a:rPr lang="en-US" dirty="0" err="1"/>
              <a:t>Extreame</a:t>
            </a:r>
            <a:r>
              <a:rPr lang="en-US" dirty="0"/>
              <a:t> weather </a:t>
            </a:r>
            <a:r>
              <a:rPr lang="en-US" dirty="0" err="1"/>
              <a:t>events:cloud</a:t>
            </a:r>
            <a:r>
              <a:rPr lang="en-US" dirty="0"/>
              <a:t> burst in </a:t>
            </a:r>
            <a:r>
              <a:rPr lang="en-US" dirty="0" err="1"/>
              <a:t>karachi</a:t>
            </a:r>
            <a:r>
              <a:rPr lang="en-US" dirty="0"/>
              <a:t> , heat waves killing millions</a:t>
            </a:r>
          </a:p>
          <a:p>
            <a:r>
              <a:rPr lang="en-US" dirty="0"/>
              <a:t>Unpreparedness to climatic </a:t>
            </a:r>
            <a:r>
              <a:rPr lang="en-US" dirty="0" err="1"/>
              <a:t>hazards,lack</a:t>
            </a:r>
            <a:r>
              <a:rPr lang="en-US" dirty="0"/>
              <a:t> of disaster management skills since there is more focus on post disaster </a:t>
            </a:r>
            <a:r>
              <a:rPr lang="en-US" dirty="0" err="1"/>
              <a:t>managment</a:t>
            </a:r>
            <a:endParaRPr lang="en-US" dirty="0"/>
          </a:p>
          <a:p>
            <a:r>
              <a:rPr lang="en-US" dirty="0" err="1"/>
              <a:t>Deforestation:Pakistan</a:t>
            </a:r>
            <a:r>
              <a:rPr lang="en-US" dirty="0"/>
              <a:t> has lost almost 38% of its forest cover</a:t>
            </a:r>
          </a:p>
          <a:p>
            <a:r>
              <a:rPr lang="en-US" dirty="0"/>
              <a:t>Air pollution :smog in Punjab causing health hazards</a:t>
            </a:r>
          </a:p>
          <a:p>
            <a:r>
              <a:rPr lang="en-US" dirty="0"/>
              <a:t>Water pollution :as per who 55000 children die out of waterborne diseases lower water table in </a:t>
            </a:r>
            <a:r>
              <a:rPr lang="en-US" dirty="0" err="1"/>
              <a:t>balochistan</a:t>
            </a:r>
            <a:r>
              <a:rPr lang="en-US" dirty="0"/>
              <a:t> </a:t>
            </a:r>
            <a:r>
              <a:rPr lang="en-US" dirty="0" err="1"/>
              <a:t>causin</a:t>
            </a:r>
            <a:r>
              <a:rPr lang="en-US" dirty="0"/>
              <a:t> kidney</a:t>
            </a:r>
          </a:p>
          <a:p>
            <a:pPr marL="0" indent="0">
              <a:buNone/>
            </a:pPr>
            <a:r>
              <a:rPr lang="en-US" dirty="0"/>
              <a:t>Disease</a:t>
            </a:r>
          </a:p>
          <a:p>
            <a:pPr marL="0" indent="0">
              <a:buNone/>
            </a:pPr>
            <a:r>
              <a:rPr lang="en-US" dirty="0"/>
              <a:t>Water </a:t>
            </a:r>
            <a:r>
              <a:rPr lang="en-US" dirty="0" err="1"/>
              <a:t>insecurity:Pakistan</a:t>
            </a:r>
            <a:r>
              <a:rPr lang="en-US" dirty="0"/>
              <a:t> in 7 most water stressed country about 60 % population </a:t>
            </a:r>
            <a:r>
              <a:rPr lang="en-US" dirty="0" err="1"/>
              <a:t>lacke</a:t>
            </a:r>
            <a:r>
              <a:rPr lang="en-US" dirty="0"/>
              <a:t> drinking water</a:t>
            </a:r>
          </a:p>
        </p:txBody>
      </p:sp>
    </p:spTree>
    <p:extLst>
      <p:ext uri="{BB962C8B-B14F-4D97-AF65-F5344CB8AC3E}">
        <p14:creationId xmlns:p14="http://schemas.microsoft.com/office/powerpoint/2010/main" val="307790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300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CONTEMPORARY ISSUES OF PAKISTAN</vt:lpstr>
      <vt:lpstr>INTRODUCTION</vt:lpstr>
      <vt:lpstr>Social issues</vt:lpstr>
      <vt:lpstr>Political issues</vt:lpstr>
      <vt:lpstr>Economic issues </vt:lpstr>
      <vt:lpstr>Envoirnmental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CONTEMPORARY ISSUES OF PAKISTAN</dc:title>
  <dc:creator>DC</dc:creator>
  <cp:lastModifiedBy>DC</cp:lastModifiedBy>
  <cp:revision>6</cp:revision>
  <dcterms:created xsi:type="dcterms:W3CDTF">2024-05-09T21:26:15Z</dcterms:created>
  <dcterms:modified xsi:type="dcterms:W3CDTF">2024-05-09T22:27:43Z</dcterms:modified>
</cp:coreProperties>
</file>