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BD0C-3557-481A-8A6B-1321FC3D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91C4C-F720-4D86-B48D-8E3590C5F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CA2F-DE58-4DA5-932F-F6A68F65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F3F3-57EE-460D-8772-185A96F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A4E4-21F0-4397-A610-119E1EF0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A134-F613-40A7-BD69-45A2C263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9C1FB-99CD-4726-A924-6D2012432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B7F0-D8BF-4CB0-AB86-B6266D8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9DEF-E812-4E41-8BAA-4D69964B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B7F52-C329-42E7-A1D9-E15EBA91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E4AB0-261E-4726-9F92-B5DEC7D2B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2A8B-4D90-4D28-99C3-89C6F742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3200-FE74-4909-B8B2-E08442D8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7738-9D71-449B-9847-1A13AC01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E945-2068-4FE6-A1E7-3A553ED9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6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8558-3F1D-4334-90BC-8F6FF7EB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C441-1E98-4A7F-B287-41AAF37A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1A9C1-D01C-43B6-9871-55A00CCA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2155-8E02-4C49-A0C7-3DAA62CB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73B7D-42F4-4E58-AC49-AB3367AF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FA21-4090-4DF9-8609-337A9FFB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9CA81-41E6-4F3A-9540-719809B5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EE24B-54FC-4ADD-829C-6C9300EE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FD4F-C8D4-4597-8A22-2020BB1B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D00F-8D1C-4AAF-A807-66DE4273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1896-817E-494D-8B40-3D9A3439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8E48-7262-4727-8070-4EF4CE45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4D9EF-41D4-4BDF-B09A-A629F873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94604-7D8E-4B54-87C2-F53D4321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90FE5-9377-4948-B96E-73520612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2148B-CAC0-40FD-A287-406E0D77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EA8A-4D1C-4263-90EE-E4B5DEC8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D01F0-F949-442D-B746-FD7BF8AE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AA349-1F8D-46AC-A7A0-A5C34746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B25C0-901A-4149-AB47-E26AF9AE1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9EDD-5D5F-4C88-B62B-4E712D180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4AEC5-68A0-41DF-8C8F-201711C0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9C8D0-0DE4-4064-9BC3-42C7720B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47BB1-A168-4669-A6A5-0B4DC361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238B-1148-42E3-BFB8-6D633DA8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C790D-D415-49C7-9E7A-DD83A1DF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C816D-BBB9-44F0-8B7E-6026D518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4F49-F6E5-4477-9230-E14B5F82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D4C00-3FB5-45AA-A08F-1A2D4C60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743AF-AC81-4706-B198-EA09FE2A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12337-F2D0-4808-8C7E-53D6523C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F42B-6561-418C-97E6-599A5143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F0B6-F0D7-4115-A96F-19D1DB3C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BAA98-7D6B-4010-A4A4-732521BE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6B2B3-841D-455D-8FC2-074C6D78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5DE40-469E-4374-92E9-4C498D5C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D61A-5269-4341-BBA7-09B77F6D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5E78-D45E-4DD0-89D4-9C7FAD61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33DF8-40D4-47E1-B831-0A7C504D0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13E85-7CE1-47BD-81D8-654DF1A61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C0BA-E3EC-4B2E-8BA6-7DEE6E7F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C530-8CCE-450C-AF4A-8D137687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EEA7-B573-4E13-A3FD-10B9239A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4EC2E-0184-4B16-89B9-7B0EFD33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B9C7-FF88-40C3-8EA7-343E0EFD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3A6A-006F-434A-A8DE-A4102A0E3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E344-CDD8-4DD4-BE04-94DAB3B73AC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7D7A-421A-4C57-8A70-AC73431CE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2747-5F57-4408-BBA5-B5A775E37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3FB7-A294-4958-90B0-2ACCBAE4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9AD-D101-4E5B-96DC-9795C186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600" b="1" i="1" u="sng" dirty="0"/>
              <a:t>Cultural life of Pakistan and</a:t>
            </a:r>
            <a:br>
              <a:rPr lang="en-US" sz="6600" b="1" i="1" u="sng" dirty="0"/>
            </a:br>
            <a:r>
              <a:rPr lang="en-US" sz="6600" b="1" i="1" u="sng" dirty="0"/>
              <a:t>Regionalism</a:t>
            </a:r>
          </a:p>
        </p:txBody>
      </p:sp>
    </p:spTree>
    <p:extLst>
      <p:ext uri="{BB962C8B-B14F-4D97-AF65-F5344CB8AC3E}">
        <p14:creationId xmlns:p14="http://schemas.microsoft.com/office/powerpoint/2010/main" val="240211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2011-AC8C-433D-A045-6CD558B6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9625-754B-4505-A2B1-65CE5894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Regionalism is an ideology that highlights the local identity the need for independent regional planning and administrative freedom </a:t>
            </a:r>
          </a:p>
          <a:p>
            <a:r>
              <a:rPr lang="en-US" dirty="0"/>
              <a:t>It promotes the manifestation of cultural singularities and </a:t>
            </a:r>
            <a:r>
              <a:rPr lang="en-US" dirty="0" err="1"/>
              <a:t>prioritises</a:t>
            </a:r>
            <a:r>
              <a:rPr lang="en-US" dirty="0"/>
              <a:t> the interests of the region over the interest of </a:t>
            </a:r>
            <a:r>
              <a:rPr lang="en-US" dirty="0" err="1"/>
              <a:t>nationas</a:t>
            </a:r>
            <a:r>
              <a:rPr lang="en-US" dirty="0"/>
              <a:t> a whole</a:t>
            </a:r>
          </a:p>
          <a:p>
            <a:r>
              <a:rPr lang="en-US" dirty="0"/>
              <a:t>It aims to direct the </a:t>
            </a:r>
            <a:r>
              <a:rPr lang="en-US" dirty="0" err="1"/>
              <a:t>nationa</a:t>
            </a:r>
            <a:r>
              <a:rPr lang="en-US" dirty="0"/>
              <a:t> agenda towards local interests and opts for greater autonomy for that region</a:t>
            </a:r>
          </a:p>
          <a:p>
            <a:r>
              <a:rPr lang="en-US" dirty="0"/>
              <a:t>It is an antithesis to nationalism where a specific region of a country is deemed to be more important then the </a:t>
            </a:r>
            <a:r>
              <a:rPr lang="en-US" dirty="0" err="1"/>
              <a:t>country:sons</a:t>
            </a:r>
            <a:r>
              <a:rPr lang="en-US" dirty="0"/>
              <a:t> of the soil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6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E880-1852-4F45-B5AD-8A746745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regionalism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603A-7D97-43E7-9E84-0910474B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Positive: it may promote local development </a:t>
            </a:r>
          </a:p>
          <a:p>
            <a:r>
              <a:rPr lang="en-US" dirty="0"/>
              <a:t>              protect local culture</a:t>
            </a:r>
          </a:p>
          <a:p>
            <a:r>
              <a:rPr lang="en-US" dirty="0"/>
              <a:t>              </a:t>
            </a:r>
          </a:p>
          <a:p>
            <a:r>
              <a:rPr lang="en-US" dirty="0" err="1"/>
              <a:t>Negative:weaken</a:t>
            </a:r>
            <a:r>
              <a:rPr lang="en-US" dirty="0"/>
              <a:t> </a:t>
            </a:r>
            <a:r>
              <a:rPr lang="en-US" dirty="0" err="1"/>
              <a:t>nationa</a:t>
            </a:r>
            <a:r>
              <a:rPr lang="en-US" dirty="0"/>
              <a:t> identity</a:t>
            </a:r>
          </a:p>
          <a:p>
            <a:r>
              <a:rPr lang="en-US" dirty="0"/>
              <a:t>                create rifts among ethnic groups</a:t>
            </a:r>
          </a:p>
          <a:p>
            <a:r>
              <a:rPr lang="en-US" dirty="0"/>
              <a:t>                national issues are ignored to gain the </a:t>
            </a:r>
            <a:r>
              <a:rPr lang="en-US" dirty="0" err="1"/>
              <a:t>favour</a:t>
            </a:r>
            <a:r>
              <a:rPr lang="en-US" dirty="0"/>
              <a:t> of </a:t>
            </a:r>
          </a:p>
          <a:p>
            <a:r>
              <a:rPr lang="en-US" dirty="0"/>
              <a:t>                specific group</a:t>
            </a:r>
          </a:p>
        </p:txBody>
      </p:sp>
    </p:spTree>
    <p:extLst>
      <p:ext uri="{BB962C8B-B14F-4D97-AF65-F5344CB8AC3E}">
        <p14:creationId xmlns:p14="http://schemas.microsoft.com/office/powerpoint/2010/main" val="275001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72DD-4326-4FB7-89F6-258D297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Quaid e </a:t>
            </a:r>
            <a:r>
              <a:rPr lang="en-US" dirty="0" err="1"/>
              <a:t>azams</a:t>
            </a:r>
            <a:r>
              <a:rPr lang="en-US" dirty="0"/>
              <a:t> take on regionalism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F3EC-6EA0-4538-89DB-B3FD91BA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to bar association Karachi: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i="1" u="sng" dirty="0"/>
              <a:t>I want </a:t>
            </a:r>
            <a:r>
              <a:rPr lang="en-US" b="1" i="1" u="sng" dirty="0" err="1"/>
              <a:t>musalmans</a:t>
            </a:r>
            <a:r>
              <a:rPr lang="en-US" b="1" i="1" u="sng" dirty="0"/>
              <a:t> to get rid of the disease of provincialism. A nation can never make progress unless it marches in one </a:t>
            </a:r>
            <a:r>
              <a:rPr lang="en-US" b="1" i="1" u="sng" dirty="0" err="1"/>
              <a:t>formation.we</a:t>
            </a:r>
            <a:r>
              <a:rPr lang="en-US" b="1" i="1" u="sng" dirty="0"/>
              <a:t> are all Pakistanis and citizens of a </a:t>
            </a:r>
            <a:r>
              <a:rPr lang="en-US" b="1" i="1" u="sng" dirty="0" err="1"/>
              <a:t>state</a:t>
            </a:r>
            <a:r>
              <a:rPr lang="en-US" b="1" i="1" dirty="0" err="1"/>
              <a:t>,we</a:t>
            </a:r>
            <a:r>
              <a:rPr lang="en-US" b="1" i="1" dirty="0"/>
              <a:t> should serve sacrifice and die for the state so that we may make it the most glorious and sovereign state in the world”</a:t>
            </a:r>
          </a:p>
          <a:p>
            <a:r>
              <a:rPr lang="en-US" dirty="0"/>
              <a:t>A civic address</a:t>
            </a:r>
          </a:p>
          <a:p>
            <a:pPr marL="0" indent="0">
              <a:buNone/>
            </a:pPr>
            <a:r>
              <a:rPr lang="en-US" dirty="0"/>
              <a:t> “</a:t>
            </a:r>
            <a:r>
              <a:rPr lang="en-US" b="1" i="1" u="sng" dirty="0"/>
              <a:t>we are now Pakistanis not </a:t>
            </a:r>
            <a:r>
              <a:rPr lang="en-US" b="1" i="1" u="sng" dirty="0" err="1"/>
              <a:t>baluchis</a:t>
            </a:r>
            <a:r>
              <a:rPr lang="en-US" b="1" i="1" u="sng" dirty="0"/>
              <a:t> </a:t>
            </a:r>
            <a:r>
              <a:rPr lang="en-US" b="1" i="1" u="sng" dirty="0" err="1"/>
              <a:t>pathans</a:t>
            </a:r>
            <a:r>
              <a:rPr lang="en-US" b="1" i="1" u="sng" dirty="0"/>
              <a:t> </a:t>
            </a:r>
            <a:r>
              <a:rPr lang="en-US" b="1" i="1" u="sng" dirty="0" err="1"/>
              <a:t>sindhis</a:t>
            </a:r>
            <a:r>
              <a:rPr lang="en-US" b="1" i="1" u="sng" dirty="0"/>
              <a:t> Bengalis and so on and as Pakistanis we must feel behave and act and we should  be proud to be known as Pakistanis and nothing else.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9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5147-0B8D-46D1-A020-E1BB2DCE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Regionalism in </a:t>
            </a:r>
            <a:r>
              <a:rPr lang="en-US" dirty="0" err="1"/>
              <a:t>pakistan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C96F-5098-4E86-8094-CF1B160E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Pakistan was created on the basis of </a:t>
            </a:r>
            <a:r>
              <a:rPr lang="en-US" dirty="0" err="1"/>
              <a:t>islam</a:t>
            </a:r>
            <a:r>
              <a:rPr lang="en-US" dirty="0"/>
              <a:t> which acted as strong unifying force and provided a </a:t>
            </a:r>
            <a:r>
              <a:rPr lang="en-US" dirty="0" err="1"/>
              <a:t>plamk</a:t>
            </a:r>
            <a:r>
              <a:rPr lang="en-US" dirty="0"/>
              <a:t> for unbending unity how ever soon after its creation Pakistan fell prey to the disaster of narrow patriotism.</a:t>
            </a:r>
          </a:p>
          <a:p>
            <a:r>
              <a:rPr lang="en-US" dirty="0"/>
              <a:t>Myopic views ,selfish leaders and quest of power gave impetus to regionalism </a:t>
            </a:r>
          </a:p>
          <a:p>
            <a:r>
              <a:rPr lang="en-US" dirty="0"/>
              <a:t>The common ground soon after independence was lost </a:t>
            </a:r>
          </a:p>
          <a:p>
            <a:r>
              <a:rPr lang="en-US" dirty="0"/>
              <a:t>The first </a:t>
            </a:r>
            <a:r>
              <a:rPr lang="en-US" dirty="0" err="1"/>
              <a:t>casuality</a:t>
            </a:r>
            <a:r>
              <a:rPr lang="en-US" dirty="0"/>
              <a:t> was the uprising of </a:t>
            </a:r>
            <a:r>
              <a:rPr lang="en-US" dirty="0" err="1"/>
              <a:t>balochistan</a:t>
            </a:r>
            <a:r>
              <a:rPr lang="en-US" dirty="0"/>
              <a:t> which still persists</a:t>
            </a:r>
          </a:p>
          <a:p>
            <a:r>
              <a:rPr lang="en-US" dirty="0"/>
              <a:t>The second real life </a:t>
            </a:r>
            <a:r>
              <a:rPr lang="en-US" dirty="0" err="1"/>
              <a:t>casuality</a:t>
            </a:r>
            <a:r>
              <a:rPr lang="en-US" dirty="0"/>
              <a:t> was the dismemberment </a:t>
            </a:r>
            <a:r>
              <a:rPr lang="en-US" dirty="0" err="1"/>
              <a:t>og</a:t>
            </a:r>
            <a:r>
              <a:rPr lang="en-US" dirty="0"/>
              <a:t> east </a:t>
            </a:r>
            <a:r>
              <a:rPr lang="en-US" dirty="0" err="1"/>
              <a:t>pakistan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9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F31F-5FA9-4EA5-8484-1BFFD540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C53-71F0-4429-A3D2-968F51FF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1.Balochistan:general feeling of being deprived by national government it asks for more autonomy </a:t>
            </a:r>
            <a:r>
              <a:rPr lang="en-US" dirty="0" err="1"/>
              <a:t>nd</a:t>
            </a:r>
            <a:r>
              <a:rPr lang="en-US" dirty="0"/>
              <a:t> share in the national finance</a:t>
            </a:r>
          </a:p>
          <a:p>
            <a:r>
              <a:rPr lang="en-US" dirty="0"/>
              <a:t>There are rifts </a:t>
            </a:r>
            <a:r>
              <a:rPr lang="en-US" dirty="0" err="1"/>
              <a:t>betweeb</a:t>
            </a:r>
            <a:r>
              <a:rPr lang="en-US" dirty="0"/>
              <a:t> Baloch and Pashtuns and a generic </a:t>
            </a:r>
            <a:r>
              <a:rPr lang="en-US" dirty="0" err="1"/>
              <a:t>harted</a:t>
            </a:r>
            <a:r>
              <a:rPr lang="en-US" dirty="0"/>
              <a:t> prevails against Punjabis for being the usurpers </a:t>
            </a:r>
          </a:p>
          <a:p>
            <a:r>
              <a:rPr lang="en-US" dirty="0"/>
              <a:t>2.Sindh the rift remains between the local(</a:t>
            </a:r>
            <a:r>
              <a:rPr lang="en-US" dirty="0" err="1"/>
              <a:t>sindhis</a:t>
            </a:r>
            <a:r>
              <a:rPr lang="en-US" dirty="0"/>
              <a:t>) and muhajirs on basic rights there are </a:t>
            </a:r>
            <a:r>
              <a:rPr lang="en-US" dirty="0" err="1"/>
              <a:t>diffrences</a:t>
            </a:r>
            <a:r>
              <a:rPr lang="en-US" dirty="0"/>
              <a:t> amongst </a:t>
            </a:r>
            <a:r>
              <a:rPr lang="en-US" dirty="0" err="1"/>
              <a:t>pastuns</a:t>
            </a:r>
            <a:r>
              <a:rPr lang="en-US" dirty="0"/>
              <a:t> and muhajirs as well</a:t>
            </a:r>
          </a:p>
          <a:p>
            <a:r>
              <a:rPr lang="en-US" dirty="0" err="1"/>
              <a:t>Kpk:Gilgit</a:t>
            </a:r>
            <a:r>
              <a:rPr lang="en-US" dirty="0"/>
              <a:t> Baltistan remained </a:t>
            </a:r>
            <a:r>
              <a:rPr lang="en-US" dirty="0" err="1"/>
              <a:t>withour</a:t>
            </a:r>
            <a:r>
              <a:rPr lang="en-US" dirty="0"/>
              <a:t> rights for many years </a:t>
            </a:r>
          </a:p>
          <a:p>
            <a:r>
              <a:rPr lang="en-US" dirty="0" err="1"/>
              <a:t>Punjab:there</a:t>
            </a:r>
            <a:r>
              <a:rPr lang="en-US" dirty="0"/>
              <a:t> is a divide between south Punjab and central </a:t>
            </a:r>
            <a:r>
              <a:rPr lang="en-US" dirty="0" err="1"/>
              <a:t>punjab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1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BC1C-6660-4F39-8B0C-5199F408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4ABD-718D-4A6A-BBCF-77FC797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if the diversities are recognized and respected</a:t>
            </a:r>
          </a:p>
          <a:p>
            <a:r>
              <a:rPr lang="en-US" dirty="0"/>
              <a:t>If unity is found to be in diversity</a:t>
            </a:r>
          </a:p>
          <a:p>
            <a:r>
              <a:rPr lang="en-US" dirty="0"/>
              <a:t>If feelings of </a:t>
            </a:r>
            <a:r>
              <a:rPr lang="en-US" dirty="0" err="1"/>
              <a:t>comman</a:t>
            </a:r>
            <a:r>
              <a:rPr lang="en-US" dirty="0"/>
              <a:t> nation hood are garnered</a:t>
            </a:r>
          </a:p>
          <a:p>
            <a:r>
              <a:rPr lang="en-US" dirty="0"/>
              <a:t>If myopic mindset is </a:t>
            </a:r>
            <a:r>
              <a:rPr lang="en-US" dirty="0" err="1"/>
              <a:t>bequested</a:t>
            </a:r>
            <a:endParaRPr lang="en-US" dirty="0"/>
          </a:p>
          <a:p>
            <a:r>
              <a:rPr lang="en-US" dirty="0"/>
              <a:t>If Due rights are paid heed to and given</a:t>
            </a:r>
          </a:p>
          <a:p>
            <a:r>
              <a:rPr lang="en-US" dirty="0"/>
              <a:t>If Due demands are not </a:t>
            </a:r>
            <a:r>
              <a:rPr lang="en-US" dirty="0" err="1"/>
              <a:t>surpressed</a:t>
            </a:r>
            <a:r>
              <a:rPr lang="en-US" dirty="0"/>
              <a:t> using writ of the state</a:t>
            </a:r>
          </a:p>
          <a:p>
            <a:r>
              <a:rPr lang="en-US" dirty="0"/>
              <a:t>If tolerance in the rulers and ruled prevailed</a:t>
            </a:r>
          </a:p>
          <a:p>
            <a:r>
              <a:rPr lang="en-US" dirty="0"/>
              <a:t>The dragon of regionalism can </a:t>
            </a:r>
            <a:r>
              <a:rPr lang="en-US"/>
              <a:t>be cornered.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0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5D44-C121-46F5-8D52-DFC057F9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2D9B-814F-474E-857B-DD45158F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taylor:culture</a:t>
            </a:r>
            <a:r>
              <a:rPr lang="en-US" dirty="0"/>
              <a:t> is that complex whole which includes knowledge art belief morals law and any other capabilities that a man </a:t>
            </a:r>
            <a:r>
              <a:rPr lang="en-US" dirty="0" err="1"/>
              <a:t>aquires</a:t>
            </a:r>
            <a:r>
              <a:rPr lang="en-US" dirty="0"/>
              <a:t> as a member of society.</a:t>
            </a:r>
          </a:p>
          <a:p>
            <a:r>
              <a:rPr lang="en-US" dirty="0"/>
              <a:t>It is a complete self working system of human achievements.</a:t>
            </a:r>
          </a:p>
          <a:p>
            <a:r>
              <a:rPr lang="en-US" dirty="0"/>
              <a:t>Herskovits :man made part of </a:t>
            </a:r>
            <a:r>
              <a:rPr lang="en-US" dirty="0" err="1"/>
              <a:t>envoirnment</a:t>
            </a:r>
            <a:endParaRPr lang="en-US" dirty="0"/>
          </a:p>
          <a:p>
            <a:r>
              <a:rPr lang="en-US" dirty="0" err="1"/>
              <a:t>Linton:it</a:t>
            </a:r>
            <a:r>
              <a:rPr lang="en-US" dirty="0"/>
              <a:t> is social hereditary transmitted from one generation to another with the accumulation of individual experiences.</a:t>
            </a:r>
          </a:p>
        </p:txBody>
      </p:sp>
    </p:spTree>
    <p:extLst>
      <p:ext uri="{BB962C8B-B14F-4D97-AF65-F5344CB8AC3E}">
        <p14:creationId xmlns:p14="http://schemas.microsoft.com/office/powerpoint/2010/main" val="202427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60CB-F86D-452D-9B4B-060579D3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Characteristice</a:t>
            </a:r>
            <a:r>
              <a:rPr lang="en-US" dirty="0"/>
              <a:t> of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8090-D8C0-48ED-9232-D31E387F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err="1"/>
              <a:t>learnt:it</a:t>
            </a:r>
            <a:r>
              <a:rPr lang="en-US" dirty="0"/>
              <a:t> is not inherited biologically it is </a:t>
            </a:r>
            <a:r>
              <a:rPr lang="en-US" dirty="0" err="1"/>
              <a:t>reffered</a:t>
            </a:r>
            <a:r>
              <a:rPr lang="en-US" dirty="0"/>
              <a:t> as learnt ways of behavior</a:t>
            </a:r>
          </a:p>
          <a:p>
            <a:r>
              <a:rPr lang="en-US" dirty="0"/>
              <a:t>It is </a:t>
            </a:r>
            <a:r>
              <a:rPr lang="en-US" dirty="0" err="1"/>
              <a:t>social:not</a:t>
            </a:r>
            <a:r>
              <a:rPr lang="en-US" dirty="0"/>
              <a:t> an isolated phenomena it is a product of </a:t>
            </a:r>
            <a:r>
              <a:rPr lang="en-US" dirty="0" err="1"/>
              <a:t>society,originates</a:t>
            </a:r>
            <a:r>
              <a:rPr lang="en-US" dirty="0"/>
              <a:t> and develops through social interaction.</a:t>
            </a:r>
          </a:p>
          <a:p>
            <a:r>
              <a:rPr lang="en-US" dirty="0"/>
              <a:t>It is </a:t>
            </a:r>
            <a:r>
              <a:rPr lang="en-US" dirty="0" err="1"/>
              <a:t>shared:it</a:t>
            </a:r>
            <a:r>
              <a:rPr lang="en-US" dirty="0"/>
              <a:t> cannot be </a:t>
            </a:r>
            <a:r>
              <a:rPr lang="en-US" dirty="0" err="1"/>
              <a:t>posseded</a:t>
            </a:r>
            <a:r>
              <a:rPr lang="en-US" dirty="0"/>
              <a:t> and saved </a:t>
            </a:r>
          </a:p>
          <a:p>
            <a:r>
              <a:rPr lang="en-US" dirty="0"/>
              <a:t>It is </a:t>
            </a:r>
            <a:r>
              <a:rPr lang="en-US" dirty="0" err="1"/>
              <a:t>transmissive:it</a:t>
            </a:r>
            <a:r>
              <a:rPr lang="en-US" dirty="0"/>
              <a:t> is transmitted from generation to generation ,language is the basic tool for this transmission</a:t>
            </a:r>
          </a:p>
          <a:p>
            <a:r>
              <a:rPr lang="en-US" dirty="0"/>
              <a:t>It is </a:t>
            </a:r>
            <a:r>
              <a:rPr lang="en-US" dirty="0" err="1"/>
              <a:t>gratifying:it</a:t>
            </a:r>
            <a:r>
              <a:rPr lang="en-US" dirty="0"/>
              <a:t> provides proper opportunities for satisfaction or human needs </a:t>
            </a:r>
            <a:r>
              <a:rPr lang="en-US" dirty="0" err="1"/>
              <a:t>ande</a:t>
            </a:r>
            <a:r>
              <a:rPr lang="en-US" dirty="0"/>
              <a:t> desires</a:t>
            </a:r>
          </a:p>
        </p:txBody>
      </p:sp>
    </p:spTree>
    <p:extLst>
      <p:ext uri="{BB962C8B-B14F-4D97-AF65-F5344CB8AC3E}">
        <p14:creationId xmlns:p14="http://schemas.microsoft.com/office/powerpoint/2010/main" val="73940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BD3B-3651-40AF-8823-73D711F9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cultures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ABA5-C866-446F-9620-169FC08A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Material:man</a:t>
            </a:r>
            <a:r>
              <a:rPr lang="en-US" dirty="0"/>
              <a:t> made objects such as tools, </a:t>
            </a:r>
            <a:r>
              <a:rPr lang="en-US" dirty="0" err="1"/>
              <a:t>furniture,buildings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external evident and utilitarian objects</a:t>
            </a:r>
          </a:p>
          <a:p>
            <a:r>
              <a:rPr lang="en-US" dirty="0"/>
              <a:t>Non material </a:t>
            </a:r>
            <a:r>
              <a:rPr lang="en-US" dirty="0" err="1"/>
              <a:t>culture:non</a:t>
            </a:r>
            <a:r>
              <a:rPr lang="en-US" dirty="0"/>
              <a:t> tangible&lt;internal and intrinsically valuable</a:t>
            </a:r>
          </a:p>
          <a:p>
            <a:pPr marL="0" indent="0">
              <a:buNone/>
            </a:pPr>
            <a:r>
              <a:rPr lang="en-US" dirty="0"/>
              <a:t>  beliefs values morals </a:t>
            </a:r>
            <a:r>
              <a:rPr lang="en-US" dirty="0" err="1"/>
              <a:t>rituals,customs</a:t>
            </a:r>
            <a:r>
              <a:rPr lang="en-US" dirty="0"/>
              <a:t> ,practices </a:t>
            </a:r>
          </a:p>
        </p:txBody>
      </p:sp>
    </p:spTree>
    <p:extLst>
      <p:ext uri="{BB962C8B-B14F-4D97-AF65-F5344CB8AC3E}">
        <p14:creationId xmlns:p14="http://schemas.microsoft.com/office/powerpoint/2010/main" val="276828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D184-F94F-447F-9318-05A85713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 of </a:t>
            </a:r>
            <a:r>
              <a:rPr lang="en-US" dirty="0" err="1"/>
              <a:t>pakistan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EE66-47F1-4089-BA78-B26C4C09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Pakistani culture is based on </a:t>
            </a:r>
            <a:r>
              <a:rPr lang="en-US" dirty="0" err="1"/>
              <a:t>indo</a:t>
            </a:r>
            <a:r>
              <a:rPr lang="en-US" dirty="0"/>
              <a:t> Persian matrix</a:t>
            </a:r>
          </a:p>
          <a:p>
            <a:r>
              <a:rPr lang="en-US" dirty="0"/>
              <a:t>Pakistan comprises of numerous diverse cultures and ethnic groups:</a:t>
            </a:r>
          </a:p>
          <a:p>
            <a:r>
              <a:rPr lang="en-US" dirty="0"/>
              <a:t>The </a:t>
            </a:r>
            <a:r>
              <a:rPr lang="en-US" dirty="0" err="1"/>
              <a:t>pujbabis</a:t>
            </a:r>
            <a:r>
              <a:rPr lang="en-US" dirty="0"/>
              <a:t> and </a:t>
            </a:r>
            <a:r>
              <a:rPr lang="en-US" dirty="0" err="1"/>
              <a:t>kashmiris</a:t>
            </a:r>
            <a:r>
              <a:rPr lang="en-US" dirty="0"/>
              <a:t> (Punjab)</a:t>
            </a:r>
          </a:p>
          <a:p>
            <a:r>
              <a:rPr lang="en-US" dirty="0" err="1"/>
              <a:t>Sindhis</a:t>
            </a:r>
            <a:r>
              <a:rPr lang="en-US" dirty="0"/>
              <a:t> and </a:t>
            </a:r>
            <a:r>
              <a:rPr lang="en-US" dirty="0" err="1"/>
              <a:t>mohajirs</a:t>
            </a:r>
            <a:r>
              <a:rPr lang="en-US" dirty="0"/>
              <a:t> in the east (Sindh)</a:t>
            </a:r>
          </a:p>
          <a:p>
            <a:r>
              <a:rPr lang="en-US" dirty="0"/>
              <a:t>Baloch and Pashtuns in west (</a:t>
            </a:r>
            <a:r>
              <a:rPr lang="en-US" dirty="0" err="1"/>
              <a:t>baochistan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dardics</a:t>
            </a:r>
            <a:r>
              <a:rPr lang="en-US" dirty="0"/>
              <a:t> and </a:t>
            </a:r>
            <a:r>
              <a:rPr lang="en-US" dirty="0" err="1"/>
              <a:t>tajiks</a:t>
            </a:r>
            <a:r>
              <a:rPr lang="en-US" dirty="0"/>
              <a:t> in north(</a:t>
            </a:r>
            <a:r>
              <a:rPr lang="en-US" dirty="0" err="1"/>
              <a:t>kpk</a:t>
            </a:r>
            <a:r>
              <a:rPr lang="en-US" dirty="0"/>
              <a:t>)</a:t>
            </a:r>
          </a:p>
          <a:p>
            <a:r>
              <a:rPr lang="en-US" dirty="0"/>
              <a:t>Each ethnic group has its own set of traditions and cultural </a:t>
            </a:r>
            <a:r>
              <a:rPr lang="en-US" dirty="0" err="1"/>
              <a:t>practices.these</a:t>
            </a:r>
            <a:r>
              <a:rPr lang="en-US" dirty="0"/>
              <a:t> distinct identities contribute to </a:t>
            </a:r>
            <a:r>
              <a:rPr lang="en-US" dirty="0" err="1"/>
              <a:t>pakistans</a:t>
            </a:r>
            <a:r>
              <a:rPr lang="en-US" dirty="0"/>
              <a:t> </a:t>
            </a:r>
            <a:r>
              <a:rPr lang="en-US" dirty="0" err="1"/>
              <a:t>roch</a:t>
            </a:r>
            <a:r>
              <a:rPr lang="en-US" dirty="0"/>
              <a:t> cultural mosaic.</a:t>
            </a:r>
          </a:p>
        </p:txBody>
      </p:sp>
    </p:spTree>
    <p:extLst>
      <p:ext uri="{BB962C8B-B14F-4D97-AF65-F5344CB8AC3E}">
        <p14:creationId xmlns:p14="http://schemas.microsoft.com/office/powerpoint/2010/main" val="428064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BA61-8A4F-4881-8BCA-F791B950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traits of Pakistani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0686-3482-4D00-AEF7-ED31FDAF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Religious uniformity: Pakistan came into existence to practice </a:t>
            </a:r>
            <a:r>
              <a:rPr lang="en-US" dirty="0" err="1"/>
              <a:t>islam</a:t>
            </a:r>
            <a:r>
              <a:rPr lang="en-US" dirty="0"/>
              <a:t> despite all </a:t>
            </a:r>
            <a:r>
              <a:rPr lang="en-US" dirty="0" err="1"/>
              <a:t>diffremce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is a practiced religion and basic unifying force</a:t>
            </a:r>
          </a:p>
          <a:p>
            <a:r>
              <a:rPr lang="en-US" dirty="0" err="1"/>
              <a:t>Language:number</a:t>
            </a:r>
            <a:r>
              <a:rPr lang="en-US" dirty="0"/>
              <a:t> of languages are spoken but </a:t>
            </a:r>
            <a:r>
              <a:rPr lang="en-US" dirty="0" err="1"/>
              <a:t>urdu</a:t>
            </a:r>
            <a:r>
              <a:rPr lang="en-US" dirty="0"/>
              <a:t> is spoken and understood all over </a:t>
            </a:r>
            <a:r>
              <a:rPr lang="en-US" dirty="0" err="1"/>
              <a:t>pakstan</a:t>
            </a:r>
            <a:r>
              <a:rPr lang="en-US" dirty="0"/>
              <a:t> and remains the major vehicle of cultural transmission and </a:t>
            </a:r>
            <a:r>
              <a:rPr lang="en-US" dirty="0" err="1"/>
              <a:t>integration,being</a:t>
            </a:r>
            <a:r>
              <a:rPr lang="en-US" dirty="0"/>
              <a:t> the national language it is </a:t>
            </a:r>
            <a:r>
              <a:rPr lang="en-US" dirty="0" err="1"/>
              <a:t>highy</a:t>
            </a:r>
            <a:r>
              <a:rPr lang="en-US" dirty="0"/>
              <a:t> regarded.</a:t>
            </a:r>
          </a:p>
          <a:p>
            <a:r>
              <a:rPr lang="en-US" dirty="0" err="1"/>
              <a:t>Litreature</a:t>
            </a:r>
            <a:r>
              <a:rPr lang="en-US" dirty="0"/>
              <a:t> and </a:t>
            </a:r>
            <a:r>
              <a:rPr lang="en-US" dirty="0" err="1"/>
              <a:t>poetry:most</a:t>
            </a:r>
            <a:r>
              <a:rPr lang="en-US" dirty="0"/>
              <a:t> of the poets reflect Islamic code of life and deliver the message of unity love and brother </a:t>
            </a:r>
            <a:r>
              <a:rPr lang="en-US" dirty="0" err="1"/>
              <a:t>hood,sufi</a:t>
            </a:r>
            <a:r>
              <a:rPr lang="en-US" dirty="0"/>
              <a:t> poets occupy an </a:t>
            </a:r>
            <a:r>
              <a:rPr lang="en-US" dirty="0" err="1"/>
              <a:t>honoured</a:t>
            </a:r>
            <a:r>
              <a:rPr lang="en-US" dirty="0"/>
              <a:t> place:</a:t>
            </a:r>
          </a:p>
          <a:p>
            <a:pPr marL="0" indent="0">
              <a:buNone/>
            </a:pPr>
            <a:r>
              <a:rPr lang="en-US" dirty="0"/>
              <a:t>     LAL SHAHBAZ QALANDAR</a:t>
            </a:r>
          </a:p>
          <a:p>
            <a:pPr marL="0" indent="0">
              <a:buNone/>
            </a:pPr>
            <a:r>
              <a:rPr lang="en-US" dirty="0"/>
              <a:t>     DATA GANJ BAKSH</a:t>
            </a:r>
          </a:p>
          <a:p>
            <a:pPr marL="0" indent="0">
              <a:buNone/>
            </a:pPr>
            <a:r>
              <a:rPr lang="en-US" dirty="0"/>
              <a:t>     SHAH ABDUL LATIF BHITAI</a:t>
            </a:r>
          </a:p>
          <a:p>
            <a:pPr marL="0" indent="0">
              <a:buNone/>
            </a:pPr>
            <a:r>
              <a:rPr lang="en-US" dirty="0"/>
              <a:t>     BABA BULLE SHAH</a:t>
            </a:r>
          </a:p>
          <a:p>
            <a:pPr marL="0" indent="0">
              <a:buNone/>
            </a:pPr>
            <a:r>
              <a:rPr lang="en-US" dirty="0"/>
              <a:t>     REHMAN BABA</a:t>
            </a:r>
          </a:p>
        </p:txBody>
      </p:sp>
    </p:spTree>
    <p:extLst>
      <p:ext uri="{BB962C8B-B14F-4D97-AF65-F5344CB8AC3E}">
        <p14:creationId xmlns:p14="http://schemas.microsoft.com/office/powerpoint/2010/main" val="349325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217C-114C-43C5-A9DA-CF65D02C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289"/>
            <a:ext cx="10515600" cy="5758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Dress :traditional </a:t>
            </a:r>
            <a:r>
              <a:rPr lang="en-US" dirty="0" err="1"/>
              <a:t>kamiz</a:t>
            </a:r>
            <a:r>
              <a:rPr lang="en-US" dirty="0"/>
              <a:t> shalwar is </a:t>
            </a:r>
            <a:r>
              <a:rPr lang="en-US" dirty="0" err="1"/>
              <a:t>preffered</a:t>
            </a:r>
            <a:r>
              <a:rPr lang="en-US" dirty="0"/>
              <a:t> over all attires , it is modified region to region,</a:t>
            </a:r>
          </a:p>
          <a:p>
            <a:r>
              <a:rPr lang="en-US" dirty="0"/>
              <a:t>Diet: Pakistani cuisine and social </a:t>
            </a:r>
            <a:r>
              <a:rPr lang="en-US" dirty="0" err="1"/>
              <a:t>ettiquette</a:t>
            </a:r>
            <a:r>
              <a:rPr lang="en-US" dirty="0"/>
              <a:t> confirms strictly to Islamic </a:t>
            </a:r>
            <a:r>
              <a:rPr lang="en-US" dirty="0" err="1"/>
              <a:t>principles,it</a:t>
            </a:r>
            <a:r>
              <a:rPr lang="en-US" dirty="0"/>
              <a:t> has a strong impact of Persian as well as Indian food</a:t>
            </a:r>
          </a:p>
          <a:p>
            <a:r>
              <a:rPr lang="en-US" dirty="0"/>
              <a:t>Mixed </a:t>
            </a:r>
            <a:r>
              <a:rPr lang="en-US" dirty="0" err="1"/>
              <a:t>culture:Pakistan</a:t>
            </a:r>
            <a:r>
              <a:rPr lang="en-US" dirty="0"/>
              <a:t> in majority are </a:t>
            </a:r>
            <a:r>
              <a:rPr lang="en-US" dirty="0" err="1"/>
              <a:t>muslims</a:t>
            </a:r>
            <a:r>
              <a:rPr lang="en-US" dirty="0"/>
              <a:t> by birth and faith how ever there remains a strong impact of </a:t>
            </a:r>
            <a:r>
              <a:rPr lang="en-US" dirty="0" err="1"/>
              <a:t>hindu</a:t>
            </a:r>
            <a:r>
              <a:rPr lang="en-US" dirty="0"/>
              <a:t> and </a:t>
            </a:r>
            <a:r>
              <a:rPr lang="en-US" dirty="0" err="1"/>
              <a:t>british</a:t>
            </a:r>
            <a:r>
              <a:rPr lang="en-US" dirty="0"/>
              <a:t> culture in Pakistani society</a:t>
            </a:r>
          </a:p>
          <a:p>
            <a:r>
              <a:rPr lang="en-US" dirty="0"/>
              <a:t>Male dominated </a:t>
            </a:r>
            <a:r>
              <a:rPr lang="en-US" dirty="0" err="1"/>
              <a:t>society:patriarchy</a:t>
            </a:r>
            <a:r>
              <a:rPr lang="en-US" dirty="0"/>
              <a:t> </a:t>
            </a:r>
            <a:r>
              <a:rPr lang="en-US" dirty="0" err="1"/>
              <a:t>prevails,family</a:t>
            </a:r>
            <a:r>
              <a:rPr lang="en-US" dirty="0"/>
              <a:t> is headed  by male member</a:t>
            </a:r>
          </a:p>
          <a:p>
            <a:r>
              <a:rPr lang="en-US" dirty="0"/>
              <a:t>Arts and </a:t>
            </a:r>
            <a:r>
              <a:rPr lang="en-US" dirty="0" err="1"/>
              <a:t>architecture:the</a:t>
            </a:r>
            <a:r>
              <a:rPr lang="en-US" dirty="0"/>
              <a:t> iconoclasm has given a distinct form and pattern : geometric figures domes floral forms , </a:t>
            </a:r>
            <a:r>
              <a:rPr lang="en-US" dirty="0" err="1"/>
              <a:t>shahi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badshahi</a:t>
            </a:r>
            <a:r>
              <a:rPr lang="en-US" dirty="0"/>
              <a:t> masjid are splendid examples of Mughal architecture.</a:t>
            </a:r>
          </a:p>
          <a:p>
            <a:r>
              <a:rPr lang="en-US" dirty="0" err="1"/>
              <a:t>Handicrafts:embroidery</a:t>
            </a:r>
            <a:r>
              <a:rPr lang="en-US" dirty="0"/>
              <a:t> leatherwork glazed pottery wood work carpets  all of theses are famous abroad</a:t>
            </a:r>
          </a:p>
        </p:txBody>
      </p:sp>
    </p:spTree>
    <p:extLst>
      <p:ext uri="{BB962C8B-B14F-4D97-AF65-F5344CB8AC3E}">
        <p14:creationId xmlns:p14="http://schemas.microsoft.com/office/powerpoint/2010/main" val="130182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BE1F-E1EE-484A-93F9-89E4C347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843"/>
            <a:ext cx="10515600" cy="5564120"/>
          </a:xfrm>
        </p:spPr>
        <p:txBody>
          <a:bodyPr/>
          <a:lstStyle/>
          <a:p>
            <a:r>
              <a:rPr lang="en-US" dirty="0" err="1"/>
              <a:t>Sports:hockey</a:t>
            </a:r>
            <a:r>
              <a:rPr lang="en-US" dirty="0"/>
              <a:t> being the national sport is less highlighted ,due to colonial mindset cricket is </a:t>
            </a:r>
            <a:r>
              <a:rPr lang="en-US" dirty="0" err="1"/>
              <a:t>preffered</a:t>
            </a:r>
            <a:r>
              <a:rPr lang="en-US" dirty="0"/>
              <a:t> squash football mountaineering remain dominant as per regions</a:t>
            </a:r>
          </a:p>
          <a:p>
            <a:r>
              <a:rPr lang="en-US" dirty="0" err="1"/>
              <a:t>Education:curriculum</a:t>
            </a:r>
            <a:r>
              <a:rPr lang="en-US" dirty="0"/>
              <a:t> from kindergarten to </a:t>
            </a:r>
            <a:r>
              <a:rPr lang="en-US" dirty="0" err="1"/>
              <a:t>phd</a:t>
            </a:r>
            <a:r>
              <a:rPr lang="en-US" dirty="0"/>
              <a:t> revolves around Islamic principles and ideology of Pakistan due to matriarchy men are </a:t>
            </a:r>
            <a:r>
              <a:rPr lang="en-US" dirty="0" err="1"/>
              <a:t>preffered</a:t>
            </a:r>
            <a:r>
              <a:rPr lang="en-US" dirty="0"/>
              <a:t> over </a:t>
            </a:r>
            <a:r>
              <a:rPr lang="en-US" dirty="0" err="1"/>
              <a:t>womenreligious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festivals:eidul</a:t>
            </a:r>
            <a:r>
              <a:rPr lang="en-US" dirty="0"/>
              <a:t> </a:t>
            </a:r>
            <a:r>
              <a:rPr lang="en-US" dirty="0" err="1"/>
              <a:t>fitz</a:t>
            </a:r>
            <a:r>
              <a:rPr lang="en-US" dirty="0"/>
              <a:t> and </a:t>
            </a:r>
            <a:r>
              <a:rPr lang="en-US" dirty="0" err="1"/>
              <a:t>eid</a:t>
            </a:r>
            <a:r>
              <a:rPr lang="en-US" dirty="0"/>
              <a:t> ul </a:t>
            </a:r>
            <a:r>
              <a:rPr lang="en-US" dirty="0" err="1"/>
              <a:t>azha</a:t>
            </a:r>
            <a:r>
              <a:rPr lang="en-US" dirty="0"/>
              <a:t> remain dominant festivals </a:t>
            </a:r>
            <a:r>
              <a:rPr lang="en-US" dirty="0" err="1"/>
              <a:t>unifyin</a:t>
            </a:r>
            <a:r>
              <a:rPr lang="en-US" dirty="0"/>
              <a:t> Pakistan to cherish the festivities as the present of fasting in </a:t>
            </a:r>
            <a:r>
              <a:rPr lang="en-US" dirty="0" err="1"/>
              <a:t>ramazan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51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15E5-C049-4B85-A8DA-3B6CBE26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cultural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3082-B59C-4516-A20A-F92ABA9D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Balochistan</a:t>
            </a:r>
            <a:r>
              <a:rPr lang="en-US" dirty="0"/>
              <a:t>: Baloch and </a:t>
            </a:r>
            <a:r>
              <a:rPr lang="en-US" dirty="0" err="1"/>
              <a:t>pathans</a:t>
            </a:r>
            <a:r>
              <a:rPr lang="en-US" dirty="0"/>
              <a:t> </a:t>
            </a:r>
            <a:r>
              <a:rPr lang="en-US" dirty="0" err="1"/>
              <a:t>walwar</a:t>
            </a:r>
            <a:r>
              <a:rPr lang="en-US" dirty="0"/>
              <a:t>, </a:t>
            </a:r>
            <a:r>
              <a:rPr lang="en-US" dirty="0" err="1"/>
              <a:t>turban,mehman</a:t>
            </a:r>
            <a:r>
              <a:rPr lang="en-US" dirty="0"/>
              <a:t> </a:t>
            </a:r>
            <a:r>
              <a:rPr lang="en-US" dirty="0" err="1"/>
              <a:t>khana,conservative</a:t>
            </a:r>
            <a:r>
              <a:rPr lang="en-US" dirty="0"/>
              <a:t>, s </a:t>
            </a:r>
            <a:r>
              <a:rPr lang="en-US" dirty="0" err="1"/>
              <a:t>atrong</a:t>
            </a:r>
            <a:r>
              <a:rPr lang="en-US" dirty="0"/>
              <a:t> sense of community known for tribal affinities, rind </a:t>
            </a:r>
            <a:r>
              <a:rPr lang="en-US" dirty="0" err="1"/>
              <a:t>lashari</a:t>
            </a:r>
            <a:r>
              <a:rPr lang="en-US" dirty="0"/>
              <a:t> marri </a:t>
            </a:r>
            <a:r>
              <a:rPr lang="en-US" dirty="0" err="1"/>
              <a:t>bugtis</a:t>
            </a:r>
            <a:r>
              <a:rPr lang="en-US" dirty="0"/>
              <a:t>, </a:t>
            </a:r>
            <a:r>
              <a:rPr lang="en-US" dirty="0" err="1"/>
              <a:t>sardai</a:t>
            </a:r>
            <a:r>
              <a:rPr lang="en-US" dirty="0"/>
              <a:t> system and jirga prevails, a festival called </a:t>
            </a:r>
            <a:r>
              <a:rPr lang="en-US" dirty="0" err="1"/>
              <a:t>buzkashi:celebrate</a:t>
            </a:r>
            <a:r>
              <a:rPr lang="en-US" dirty="0"/>
              <a:t> on horse back snatching goat from one another as a sign of bravery folk music </a:t>
            </a:r>
            <a:r>
              <a:rPr lang="en-US" dirty="0" err="1"/>
              <a:t>attan</a:t>
            </a:r>
            <a:r>
              <a:rPr lang="en-US" dirty="0"/>
              <a:t> a traditional </a:t>
            </a:r>
            <a:r>
              <a:rPr lang="en-US" dirty="0" err="1"/>
              <a:t>dance,Pashto</a:t>
            </a:r>
            <a:r>
              <a:rPr lang="en-US" dirty="0"/>
              <a:t> and </a:t>
            </a:r>
            <a:r>
              <a:rPr lang="en-US" dirty="0" err="1"/>
              <a:t>balochi</a:t>
            </a:r>
            <a:r>
              <a:rPr lang="en-US" dirty="0"/>
              <a:t> is spoken mail=</a:t>
            </a:r>
            <a:r>
              <a:rPr lang="en-US" dirty="0" err="1"/>
              <a:t>nly</a:t>
            </a:r>
            <a:endParaRPr lang="en-US" dirty="0"/>
          </a:p>
          <a:p>
            <a:r>
              <a:rPr lang="en-US" dirty="0"/>
              <a:t>Sindh: land of Sufis </a:t>
            </a:r>
            <a:r>
              <a:rPr lang="en-US" dirty="0" err="1"/>
              <a:t>pecace</a:t>
            </a:r>
            <a:r>
              <a:rPr lang="en-US" dirty="0"/>
              <a:t> romance ,</a:t>
            </a:r>
            <a:r>
              <a:rPr lang="en-US" dirty="0" err="1"/>
              <a:t>sindhi</a:t>
            </a:r>
            <a:r>
              <a:rPr lang="en-US" dirty="0"/>
              <a:t> biryani the fable of </a:t>
            </a:r>
            <a:r>
              <a:rPr lang="en-US" dirty="0" err="1"/>
              <a:t>sassi</a:t>
            </a:r>
            <a:r>
              <a:rPr lang="en-US" dirty="0"/>
              <a:t> </a:t>
            </a:r>
            <a:r>
              <a:rPr lang="en-US" dirty="0" err="1"/>
              <a:t>punnu</a:t>
            </a:r>
            <a:r>
              <a:rPr lang="en-US" dirty="0"/>
              <a:t> </a:t>
            </a:r>
            <a:r>
              <a:rPr lang="en-US" dirty="0" err="1"/>
              <a:t>topi</a:t>
            </a:r>
            <a:r>
              <a:rPr lang="en-US" dirty="0"/>
              <a:t> </a:t>
            </a:r>
            <a:r>
              <a:rPr lang="en-US" dirty="0" err="1"/>
              <a:t>ajrak,accomodating</a:t>
            </a:r>
            <a:r>
              <a:rPr lang="en-US" dirty="0"/>
              <a:t> </a:t>
            </a:r>
            <a:r>
              <a:rPr lang="en-US" dirty="0" err="1"/>
              <a:t>sindhi</a:t>
            </a:r>
            <a:r>
              <a:rPr lang="en-US" dirty="0"/>
              <a:t> language fish is a delicacy, </a:t>
            </a:r>
            <a:r>
              <a:rPr lang="en-US" dirty="0" err="1"/>
              <a:t>sindhi</a:t>
            </a:r>
            <a:r>
              <a:rPr lang="en-US" dirty="0"/>
              <a:t> </a:t>
            </a:r>
            <a:r>
              <a:rPr lang="en-US" dirty="0" err="1"/>
              <a:t>biryani,tribes</a:t>
            </a:r>
            <a:r>
              <a:rPr lang="en-US" dirty="0"/>
              <a:t> such as </a:t>
            </a:r>
            <a:r>
              <a:rPr lang="en-US" dirty="0" err="1"/>
              <a:t>ansaris</a:t>
            </a:r>
            <a:r>
              <a:rPr lang="en-US" dirty="0"/>
              <a:t> </a:t>
            </a:r>
            <a:r>
              <a:rPr lang="en-US" dirty="0" err="1"/>
              <a:t>talpur</a:t>
            </a:r>
            <a:r>
              <a:rPr lang="en-US" dirty="0"/>
              <a:t> </a:t>
            </a:r>
            <a:r>
              <a:rPr lang="en-US" dirty="0" err="1"/>
              <a:t>rashidis</a:t>
            </a:r>
            <a:r>
              <a:rPr lang="en-US" dirty="0"/>
              <a:t> ,</a:t>
            </a:r>
            <a:r>
              <a:rPr lang="en-US" dirty="0" err="1"/>
              <a:t>sindhi</a:t>
            </a:r>
            <a:r>
              <a:rPr lang="en-US" dirty="0"/>
              <a:t> is promoted</a:t>
            </a:r>
          </a:p>
          <a:p>
            <a:r>
              <a:rPr lang="en-US" dirty="0" err="1"/>
              <a:t>Kpk</a:t>
            </a:r>
            <a:r>
              <a:rPr lang="en-US" dirty="0"/>
              <a:t> :</a:t>
            </a:r>
            <a:r>
              <a:rPr lang="en-US" dirty="0" err="1"/>
              <a:t>hinkos</a:t>
            </a:r>
            <a:r>
              <a:rPr lang="en-US" dirty="0"/>
              <a:t> </a:t>
            </a:r>
            <a:r>
              <a:rPr lang="en-US" dirty="0" err="1"/>
              <a:t>siraikis</a:t>
            </a:r>
            <a:r>
              <a:rPr lang="en-US" dirty="0"/>
              <a:t> </a:t>
            </a:r>
            <a:r>
              <a:rPr lang="en-US" dirty="0" err="1"/>
              <a:t>chitralis</a:t>
            </a:r>
            <a:r>
              <a:rPr lang="en-US" dirty="0"/>
              <a:t> </a:t>
            </a:r>
            <a:r>
              <a:rPr lang="en-US" dirty="0" err="1"/>
              <a:t>chapali</a:t>
            </a:r>
            <a:r>
              <a:rPr lang="en-US" dirty="0"/>
              <a:t> kebabs </a:t>
            </a:r>
            <a:r>
              <a:rPr lang="en-US" dirty="0" err="1"/>
              <a:t>kailash</a:t>
            </a:r>
            <a:r>
              <a:rPr lang="en-US" dirty="0"/>
              <a:t> the festival of </a:t>
            </a:r>
            <a:r>
              <a:rPr lang="en-US" dirty="0" err="1"/>
              <a:t>chilam</a:t>
            </a:r>
            <a:r>
              <a:rPr lang="en-US" dirty="0"/>
              <a:t> </a:t>
            </a:r>
            <a:r>
              <a:rPr lang="en-US" dirty="0" err="1"/>
              <a:t>joshi:dress</a:t>
            </a:r>
            <a:r>
              <a:rPr lang="en-US" dirty="0"/>
              <a:t> up and pray for </a:t>
            </a:r>
            <a:r>
              <a:rPr lang="en-US" dirty="0" err="1"/>
              <a:t>harvest,sawati</a:t>
            </a:r>
            <a:r>
              <a:rPr lang="en-US" dirty="0"/>
              <a:t> shawls </a:t>
            </a:r>
            <a:r>
              <a:rPr lang="en-US" dirty="0" err="1"/>
              <a:t>chawat.famous</a:t>
            </a:r>
            <a:r>
              <a:rPr lang="en-US" dirty="0"/>
              <a:t> tribes are </a:t>
            </a:r>
            <a:r>
              <a:rPr lang="en-US" dirty="0" err="1"/>
              <a:t>sawatis</a:t>
            </a:r>
            <a:r>
              <a:rPr lang="en-US" dirty="0"/>
              <a:t> </a:t>
            </a:r>
            <a:r>
              <a:rPr lang="en-US" dirty="0" err="1"/>
              <a:t>tanaolis</a:t>
            </a:r>
            <a:r>
              <a:rPr lang="en-US" dirty="0"/>
              <a:t> </a:t>
            </a:r>
            <a:r>
              <a:rPr lang="en-US" dirty="0" err="1"/>
              <a:t>syeds</a:t>
            </a:r>
            <a:r>
              <a:rPr lang="en-US" dirty="0"/>
              <a:t>.</a:t>
            </a:r>
          </a:p>
          <a:p>
            <a:r>
              <a:rPr lang="en-US" dirty="0" err="1"/>
              <a:t>Punjab:proud</a:t>
            </a:r>
            <a:r>
              <a:rPr lang="en-US" dirty="0"/>
              <a:t> and welcoming people </a:t>
            </a:r>
            <a:r>
              <a:rPr lang="en-US" dirty="0" err="1"/>
              <a:t>colourfullness</a:t>
            </a:r>
            <a:r>
              <a:rPr lang="en-US" dirty="0"/>
              <a:t> and community living strong affinity to villages </a:t>
            </a:r>
            <a:r>
              <a:rPr lang="en-US" dirty="0" err="1"/>
              <a:t>sarson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sag makai </a:t>
            </a:r>
            <a:r>
              <a:rPr lang="en-US" dirty="0" err="1"/>
              <a:t>ke</a:t>
            </a:r>
            <a:r>
              <a:rPr lang="en-US" dirty="0"/>
              <a:t> roti ,</a:t>
            </a:r>
            <a:r>
              <a:rPr lang="en-US" dirty="0" err="1"/>
              <a:t>dastar</a:t>
            </a:r>
            <a:r>
              <a:rPr lang="en-US" dirty="0"/>
              <a:t> </a:t>
            </a:r>
            <a:r>
              <a:rPr lang="en-US" dirty="0" err="1"/>
              <a:t>laacha</a:t>
            </a:r>
            <a:r>
              <a:rPr lang="en-US" dirty="0"/>
              <a:t> ,the tale of </a:t>
            </a:r>
            <a:r>
              <a:rPr lang="en-US" dirty="0" err="1"/>
              <a:t>heer</a:t>
            </a:r>
            <a:r>
              <a:rPr lang="en-US" dirty="0"/>
              <a:t> Ranjha the celebrate Baisakhi to welcome the first </a:t>
            </a:r>
            <a:r>
              <a:rPr lang="en-US" dirty="0" err="1"/>
              <a:t>harvestembroider</a:t>
            </a:r>
            <a:r>
              <a:rPr lang="en-US" dirty="0"/>
              <a:t> is </a:t>
            </a:r>
            <a:r>
              <a:rPr lang="en-US" dirty="0" err="1"/>
              <a:t>unique,bhangra</a:t>
            </a:r>
            <a:r>
              <a:rPr lang="en-US" dirty="0"/>
              <a:t> is a dance form famous castes : </a:t>
            </a:r>
            <a:r>
              <a:rPr lang="en-US" dirty="0" err="1"/>
              <a:t>awans</a:t>
            </a:r>
            <a:r>
              <a:rPr lang="en-US" dirty="0"/>
              <a:t> </a:t>
            </a:r>
            <a:r>
              <a:rPr lang="en-US" dirty="0" err="1"/>
              <a:t>maliks</a:t>
            </a:r>
            <a:r>
              <a:rPr lang="en-US" dirty="0"/>
              <a:t> </a:t>
            </a:r>
            <a:r>
              <a:rPr lang="en-US" dirty="0" err="1"/>
              <a:t>dogras</a:t>
            </a:r>
            <a:r>
              <a:rPr lang="en-US" dirty="0"/>
              <a:t> </a:t>
            </a:r>
            <a:r>
              <a:rPr lang="en-US" dirty="0" err="1"/>
              <a:t>rajputs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1267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Cultural life of Pakistan and Regionalism</vt:lpstr>
      <vt:lpstr>What is culture</vt:lpstr>
      <vt:lpstr>Characteristice of culture</vt:lpstr>
      <vt:lpstr>Types of cultures</vt:lpstr>
      <vt:lpstr>Culture of pakistan</vt:lpstr>
      <vt:lpstr>Key traits of Pakistani culture</vt:lpstr>
      <vt:lpstr>PowerPoint Presentation</vt:lpstr>
      <vt:lpstr>PowerPoint Presentation</vt:lpstr>
      <vt:lpstr>Distinct cultural identities</vt:lpstr>
      <vt:lpstr>Regionalism</vt:lpstr>
      <vt:lpstr>Consequences of regionalism</vt:lpstr>
      <vt:lpstr>Quaid e azams take on regionalism</vt:lpstr>
      <vt:lpstr>Regionalism in pakistan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life of Pakistan and Regionalism</dc:title>
  <dc:creator>DC</dc:creator>
  <cp:lastModifiedBy>DC</cp:lastModifiedBy>
  <cp:revision>14</cp:revision>
  <dcterms:created xsi:type="dcterms:W3CDTF">2024-05-12T21:13:35Z</dcterms:created>
  <dcterms:modified xsi:type="dcterms:W3CDTF">2024-05-12T23:48:20Z</dcterms:modified>
</cp:coreProperties>
</file>