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9A58-59D4-4A91-B35F-344E90A81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8E728-7B32-41B2-82A0-8EABB3655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F1383-E0C8-45D1-8105-FB4A367A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A99F-C27E-4C94-A286-BD76C63B2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E0FEF-5BAC-473E-911F-447A4E39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18A3F-B99D-4BFB-8F1F-33E7DFEA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FC26-3C11-472E-BDF6-C90B122F7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9596-73B7-4CB9-961D-6A50B2E1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82D28-687F-47F5-8073-E92214A9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05D0-D62E-49E7-8D2B-8C2D6A7C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A99F-C27E-4C94-A286-BD76C63B2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BA6E-D877-4BC5-88DA-09DE4AB0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4C3F1-F9F9-41F2-ACB5-8C81981E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FC26-3C11-472E-BDF6-C90B122F7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60A37-0939-46EF-9B02-FD218D74F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F4B0B-A320-45DC-B59D-6C8F471C6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6046-EDBE-470C-BDD7-7D179383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A99F-C27E-4C94-A286-BD76C63B2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24938-C875-4A7B-9AD6-68B6ABCD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E5E0-E139-4023-935C-88B692B9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FC26-3C11-472E-BDF6-C90B122F7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0BEB-BA09-4FEB-BBD9-F35F7212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0C7D-3C91-47EB-9377-5258EDF0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FC326-A060-489F-8336-3F2F5AC1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A99F-C27E-4C94-A286-BD76C63B2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16E46-66B7-4C10-9304-ED92C4CA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EE8F-2E38-4AB6-ACA3-FB8D74DD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FC26-3C11-472E-BDF6-C90B122F7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B825-E242-4A14-A394-5B2E395C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A4CD6-EB95-491D-9A05-87E9B3D1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6F00-BD45-4EB7-966A-D9D0A37F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A99F-C27E-4C94-A286-BD76C63B2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4F11-A1D8-4AE7-9526-52ADA250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327F-0436-4EDB-9A23-F7A3F923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FC26-3C11-472E-BDF6-C90B122F7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5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5BD6-E199-4C36-9C36-1D3A2D4A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FB64-655A-4A94-907D-017BEA4EC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5752C-7476-4128-A11B-5FA615F2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77E29-CAE7-4111-8F29-E37302DE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A99F-C27E-4C94-A286-BD76C63B2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24272-F00B-4593-9E0A-248BD068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9B053-4C9F-4CD5-A04F-F1C54043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FC26-3C11-472E-BDF6-C90B122F7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D4F1-EAEB-4EB6-8890-84F38313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B006-34E6-444E-B982-7E3ABD1BB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06F0B-BE94-4C45-A28B-2E59C4A6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0911E-742D-4EE5-9310-60206816E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05F07-10F8-4061-8B5C-2A520E4BE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6B60B-840E-4431-879A-3FBA5E33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A99F-C27E-4C94-A286-BD76C63B2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0AEE2-1870-4F4D-BBF2-8C98753F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A3F6D-DA90-49A8-9517-2A93B6E0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FC26-3C11-472E-BDF6-C90B122F7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8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17FA-3745-4561-A1D2-A02FD7D6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1D852-2DA4-4A82-9A0F-6E332B1C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A99F-C27E-4C94-A286-BD76C63B2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FDF76-4796-492C-BC7E-CEEE1D0D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F202A-9835-4495-BE95-58B28197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FC26-3C11-472E-BDF6-C90B122F7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DAA44-E30E-4EF7-993C-E4B9D0E0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A99F-C27E-4C94-A286-BD76C63B2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663E-6F08-4CF6-8D50-E8EA200F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75F11-EA40-4948-A4CC-58B95161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FC26-3C11-472E-BDF6-C90B122F7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B973-3214-497A-A84F-B9C9CDCC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5779-8872-4ED1-AE15-8527E5DB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79974-803C-4F4C-965F-3CFDFDEC4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608BC-59C9-422D-B990-A0025D08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A99F-C27E-4C94-A286-BD76C63B2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10E3F-990A-4F91-8B42-68646DE4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E5F9C-9B00-4462-B9AF-B65A27F0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FC26-3C11-472E-BDF6-C90B122F7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FE27-6630-45E9-B074-400BB39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E95C2-4F42-45C6-A863-BE09CD4A4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0A721-FF9F-4F47-97B5-A46DAB9F7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A2CDA-594A-4D5A-BBE5-45F364C9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A99F-C27E-4C94-A286-BD76C63B2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3C39F-2F4F-4EE9-AA07-CA8DF23A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5E72-402B-4B5C-8E27-19ADD14E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FC26-3C11-472E-BDF6-C90B122F7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27572-4AD8-4BA3-A91C-E9303B0C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ABA8F-0161-4BA2-B542-EBA74ADC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CC3F3-C985-461A-9A73-F870AF967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A99F-C27E-4C94-A286-BD76C63B2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00929-1BE1-4981-8807-C1075CAD0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7E5E-1130-4B00-99AD-DF4D005C9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FC26-3C11-472E-BDF6-C90B122F7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1CE4-F017-4C3C-9993-BD5AA98A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Pakistan and world </a:t>
            </a:r>
            <a:r>
              <a:rPr lang="en-US" dirty="0" err="1"/>
              <a:t>organisations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9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26B8-CEC6-4833-8381-771C25BE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objectives of ECO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92EB-E6B1-4DFA-9F4F-02046423A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promote trade by removing bottlenecks</a:t>
            </a:r>
          </a:p>
          <a:p>
            <a:r>
              <a:rPr lang="en-US" dirty="0"/>
              <a:t>Cooperation in industrial arena</a:t>
            </a:r>
          </a:p>
          <a:p>
            <a:r>
              <a:rPr lang="en-US" dirty="0"/>
              <a:t>Cooperation in communication science and technology</a:t>
            </a:r>
          </a:p>
          <a:p>
            <a:r>
              <a:rPr lang="en-US" dirty="0"/>
              <a:t>Promote tourism</a:t>
            </a:r>
          </a:p>
          <a:p>
            <a:r>
              <a:rPr lang="en-US" dirty="0"/>
              <a:t>Develop modern means of </a:t>
            </a:r>
            <a:r>
              <a:rPr lang="en-US" dirty="0" err="1"/>
              <a:t>communiction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0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02BC-8ABD-456F-AC03-E461BF29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Pakistans</a:t>
            </a:r>
            <a:r>
              <a:rPr lang="en-US" dirty="0"/>
              <a:t> role in eco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34C2-E5C7-4389-A09C-6E870EEC0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Pakistan remains active since it is an energy starved country</a:t>
            </a:r>
          </a:p>
          <a:p>
            <a:r>
              <a:rPr lang="en-US" dirty="0"/>
              <a:t>It urges the members to revisit the memorandums of understanding</a:t>
            </a:r>
          </a:p>
          <a:p>
            <a:r>
              <a:rPr lang="en-US" dirty="0"/>
              <a:t>Pakistan stand for trade liberalization it also seeks to further reduce tariff and non </a:t>
            </a:r>
            <a:r>
              <a:rPr lang="en-US" dirty="0" err="1"/>
              <a:t>tarrif</a:t>
            </a:r>
            <a:r>
              <a:rPr lang="en-US" dirty="0"/>
              <a:t> barriers</a:t>
            </a:r>
          </a:p>
        </p:txBody>
      </p:sp>
    </p:spTree>
    <p:extLst>
      <p:ext uri="{BB962C8B-B14F-4D97-AF65-F5344CB8AC3E}">
        <p14:creationId xmlns:p14="http://schemas.microsoft.com/office/powerpoint/2010/main" val="264192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00A4-8672-4661-9211-5A94DACC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OIC:organisation</a:t>
            </a:r>
            <a:r>
              <a:rPr lang="en-US" dirty="0"/>
              <a:t> of Islamic conference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7CD7-2F0F-4F2C-B48F-9FB4EF96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organisation</a:t>
            </a:r>
            <a:r>
              <a:rPr lang="en-US" dirty="0"/>
              <a:t> to represent collective voice of </a:t>
            </a:r>
            <a:r>
              <a:rPr lang="en-US" dirty="0" err="1"/>
              <a:t>muslim</a:t>
            </a:r>
            <a:r>
              <a:rPr lang="en-US" dirty="0"/>
              <a:t> </a:t>
            </a:r>
            <a:r>
              <a:rPr lang="en-US" dirty="0" err="1"/>
              <a:t>ummah,it</a:t>
            </a:r>
            <a:r>
              <a:rPr lang="en-US" dirty="0"/>
              <a:t> was established in rabat on 25 September 1969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4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989F-7454-4754-B5EF-916A6836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objectives of </a:t>
            </a:r>
            <a:r>
              <a:rPr lang="en-US" dirty="0" err="1"/>
              <a:t>oic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53FA-1B0D-4E74-98CC-F8E6CFC8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Safeguard interest and well being of </a:t>
            </a:r>
            <a:r>
              <a:rPr lang="en-US" dirty="0" err="1"/>
              <a:t>muslims</a:t>
            </a:r>
            <a:endParaRPr lang="en-US" dirty="0"/>
          </a:p>
          <a:p>
            <a:r>
              <a:rPr lang="en-US" dirty="0"/>
              <a:t>Preserve Islamic social and economic values</a:t>
            </a:r>
          </a:p>
          <a:p>
            <a:r>
              <a:rPr lang="en-US" dirty="0"/>
              <a:t>Promote solidarity among member states</a:t>
            </a:r>
          </a:p>
          <a:p>
            <a:r>
              <a:rPr lang="en-US" dirty="0"/>
              <a:t>Increase cooperation in social economic cultural scientific and political areas</a:t>
            </a:r>
          </a:p>
          <a:p>
            <a:r>
              <a:rPr lang="en-US" dirty="0"/>
              <a:t>Uphold international peace and security</a:t>
            </a:r>
          </a:p>
        </p:txBody>
      </p:sp>
    </p:spTree>
    <p:extLst>
      <p:ext uri="{BB962C8B-B14F-4D97-AF65-F5344CB8AC3E}">
        <p14:creationId xmlns:p14="http://schemas.microsoft.com/office/powerpoint/2010/main" val="276776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4355-AB31-4598-9D1A-429C5E3B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Pakistans</a:t>
            </a:r>
            <a:r>
              <a:rPr lang="en-US" dirty="0"/>
              <a:t> role in </a:t>
            </a:r>
            <a:r>
              <a:rPr lang="en-US" dirty="0" err="1"/>
              <a:t>oic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7FE4-29F1-4651-A0CD-E893BD8E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Pakistan aims at a unites and strengthened </a:t>
            </a:r>
            <a:r>
              <a:rPr lang="en-US" dirty="0" err="1"/>
              <a:t>muslim</a:t>
            </a:r>
            <a:r>
              <a:rPr lang="en-US" dirty="0"/>
              <a:t> world</a:t>
            </a:r>
          </a:p>
          <a:p>
            <a:r>
              <a:rPr lang="en-US" dirty="0"/>
              <a:t>In line with </a:t>
            </a:r>
            <a:r>
              <a:rPr lang="en-US" dirty="0" err="1"/>
              <a:t>oics</a:t>
            </a:r>
            <a:r>
              <a:rPr lang="en-US" dirty="0"/>
              <a:t> strong stance against occupation of Palestine against </a:t>
            </a:r>
            <a:r>
              <a:rPr lang="en-US" dirty="0" err="1"/>
              <a:t>Israel,Pakistan</a:t>
            </a:r>
            <a:r>
              <a:rPr lang="en-US" dirty="0"/>
              <a:t> </a:t>
            </a:r>
            <a:r>
              <a:rPr lang="en-US" dirty="0" err="1"/>
              <a:t>mantains</a:t>
            </a:r>
            <a:r>
              <a:rPr lang="en-US" dirty="0"/>
              <a:t> moral solidarity with Palestine</a:t>
            </a:r>
          </a:p>
          <a:p>
            <a:r>
              <a:rPr lang="en-US" dirty="0"/>
              <a:t>Military cooperation</a:t>
            </a:r>
          </a:p>
          <a:p>
            <a:r>
              <a:rPr lang="en-US" dirty="0"/>
              <a:t>It is reported Pakistan got assistance from Libya and </a:t>
            </a:r>
            <a:r>
              <a:rPr lang="en-US" dirty="0" err="1"/>
              <a:t>saudia</a:t>
            </a:r>
            <a:r>
              <a:rPr lang="en-US" dirty="0"/>
              <a:t> while developing atomic weapons</a:t>
            </a:r>
          </a:p>
          <a:p>
            <a:r>
              <a:rPr lang="en-US" dirty="0"/>
              <a:t>Pakistan utilizes it as a forum to garner support for </a:t>
            </a:r>
            <a:r>
              <a:rPr lang="en-US" dirty="0" err="1"/>
              <a:t>kashmir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7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E105-A10E-4447-899E-FDEB26C5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international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45FC-3DED-42CB-8F98-290500B9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organization with international membership scope or presence they are primarily made up of sovereign states called member states</a:t>
            </a:r>
          </a:p>
        </p:txBody>
      </p:sp>
    </p:spTree>
    <p:extLst>
      <p:ext uri="{BB962C8B-B14F-4D97-AF65-F5344CB8AC3E}">
        <p14:creationId xmlns:p14="http://schemas.microsoft.com/office/powerpoint/2010/main" val="300268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E967-8839-4ACE-A695-6501B8C0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Pakistan and international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811F-96D1-4507-BAAA-B7352B9E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As sovereign state Pakistan has its clear stances regarding world politics</a:t>
            </a:r>
          </a:p>
          <a:p>
            <a:r>
              <a:rPr lang="en-US" dirty="0"/>
              <a:t>No state is complacent and cannot thrive in isolation</a:t>
            </a:r>
          </a:p>
          <a:p>
            <a:r>
              <a:rPr lang="en-US" dirty="0"/>
              <a:t>It has joined many international organization to </a:t>
            </a:r>
            <a:r>
              <a:rPr lang="en-US" dirty="0" err="1"/>
              <a:t>fulfiil</a:t>
            </a:r>
            <a:r>
              <a:rPr lang="en-US" dirty="0"/>
              <a:t> its multi </a:t>
            </a:r>
            <a:r>
              <a:rPr lang="en-US" dirty="0" err="1"/>
              <a:t>farious</a:t>
            </a:r>
            <a:r>
              <a:rPr lang="en-US" dirty="0"/>
              <a:t> needs such as economic stability ,</a:t>
            </a:r>
            <a:r>
              <a:rPr lang="en-US" dirty="0" err="1"/>
              <a:t>defence,energy</a:t>
            </a:r>
            <a:r>
              <a:rPr lang="en-US" dirty="0"/>
              <a:t> needs</a:t>
            </a:r>
          </a:p>
          <a:p>
            <a:r>
              <a:rPr lang="en-US" dirty="0"/>
              <a:t>Pakistan wants establishment of peace throughout the world keeping in view </a:t>
            </a:r>
            <a:r>
              <a:rPr lang="en-US" dirty="0" err="1"/>
              <a:t>pakistan</a:t>
            </a:r>
            <a:r>
              <a:rPr lang="en-US" dirty="0"/>
              <a:t> remains an active member of international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8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0534-EA69-44E8-A95A-60ECA5F9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Pakistan and united nation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16A2-94A9-43FB-9E54-BF8FD103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organization with the stated aims of promoting and facilitating cooperation in international law international security economic </a:t>
            </a:r>
            <a:r>
              <a:rPr lang="en-US" dirty="0" err="1"/>
              <a:t>development,social</a:t>
            </a:r>
            <a:r>
              <a:rPr lang="en-US" dirty="0"/>
              <a:t> progress human rights ,civil liberties ,political </a:t>
            </a:r>
            <a:r>
              <a:rPr lang="en-US" dirty="0" err="1"/>
              <a:t>freedom,democracy</a:t>
            </a:r>
            <a:r>
              <a:rPr lang="en-US" dirty="0"/>
              <a:t> </a:t>
            </a:r>
          </a:p>
          <a:p>
            <a:r>
              <a:rPr lang="en-US" dirty="0"/>
              <a:t>Its main objective is promoting world peace</a:t>
            </a:r>
          </a:p>
          <a:p>
            <a:r>
              <a:rPr lang="en-US" dirty="0"/>
              <a:t>It was founded in 1945 after world war 2 to replace the league of nations to prevent wars and to provide  platform for dialogue and </a:t>
            </a:r>
            <a:r>
              <a:rPr lang="en-US" dirty="0" err="1"/>
              <a:t>peacefull</a:t>
            </a:r>
            <a:r>
              <a:rPr lang="en-US" dirty="0"/>
              <a:t> resolution of issues.</a:t>
            </a:r>
          </a:p>
          <a:p>
            <a:r>
              <a:rPr lang="en-US" dirty="0"/>
              <a:t>Pakistan joined un </a:t>
            </a:r>
            <a:r>
              <a:rPr lang="en-US" dirty="0" err="1"/>
              <a:t>ob</a:t>
            </a:r>
            <a:r>
              <a:rPr lang="en-US" dirty="0"/>
              <a:t> September 30 1947, since then it has been an active member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7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792A-2632-49E5-9AA9-44E62708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Pakistans</a:t>
            </a:r>
            <a:r>
              <a:rPr lang="en-US" dirty="0"/>
              <a:t> role in </a:t>
            </a:r>
            <a:r>
              <a:rPr lang="en-US" dirty="0" err="1"/>
              <a:t>uno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78CF-6E6F-40D7-AB03-ECF190E1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19193 Pakistan was elected to a two year term in security council</a:t>
            </a:r>
          </a:p>
          <a:p>
            <a:r>
              <a:rPr lang="en-US" dirty="0"/>
              <a:t>Pakistanis have contributed their skills:1987 </a:t>
            </a:r>
            <a:r>
              <a:rPr lang="en-US" dirty="0" err="1"/>
              <a:t>Nafis</a:t>
            </a:r>
            <a:r>
              <a:rPr lang="en-US" dirty="0"/>
              <a:t> Sadiq a </a:t>
            </a:r>
            <a:r>
              <a:rPr lang="en-US" dirty="0" err="1"/>
              <a:t>pakistni</a:t>
            </a:r>
            <a:r>
              <a:rPr lang="en-US" dirty="0"/>
              <a:t> </a:t>
            </a:r>
            <a:r>
              <a:rPr lang="en-US" dirty="0" err="1"/>
              <a:t>womenbecame</a:t>
            </a:r>
            <a:r>
              <a:rPr lang="en-US" dirty="0"/>
              <a:t> executive director of the united nation population fund</a:t>
            </a:r>
          </a:p>
          <a:p>
            <a:r>
              <a:rPr lang="en-US" dirty="0"/>
              <a:t>Pakistan has been the recipient of assistance from un development </a:t>
            </a:r>
            <a:r>
              <a:rPr lang="en-US" dirty="0" err="1"/>
              <a:t>organisations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united nations development program(</a:t>
            </a:r>
            <a:r>
              <a:rPr lang="en-US" dirty="0" err="1"/>
              <a:t>undp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Food and agriculture </a:t>
            </a:r>
            <a:r>
              <a:rPr lang="en-US" dirty="0" err="1"/>
              <a:t>organisation</a:t>
            </a:r>
            <a:r>
              <a:rPr lang="en-US" dirty="0"/>
              <a:t>(</a:t>
            </a:r>
            <a:r>
              <a:rPr lang="en-US" dirty="0" err="1"/>
              <a:t>fao</a:t>
            </a:r>
            <a:r>
              <a:rPr lang="en-US" dirty="0"/>
              <a:t>)</a:t>
            </a:r>
          </a:p>
          <a:p>
            <a:r>
              <a:rPr lang="en-US" dirty="0"/>
              <a:t>Pakistan </a:t>
            </a:r>
            <a:r>
              <a:rPr lang="en-US" dirty="0" err="1"/>
              <a:t>mantains</a:t>
            </a:r>
            <a:r>
              <a:rPr lang="en-US" dirty="0"/>
              <a:t> a permanent mission to un</a:t>
            </a:r>
          </a:p>
          <a:p>
            <a:r>
              <a:rPr lang="en-US" dirty="0"/>
              <a:t>Pakistani military has played a key role in un peace keeping </a:t>
            </a:r>
            <a:r>
              <a:rPr lang="en-US" dirty="0" err="1"/>
              <a:t>pogramme</a:t>
            </a:r>
            <a:r>
              <a:rPr lang="en-US" dirty="0"/>
              <a:t> in different parts of the world such as Somalia </a:t>
            </a:r>
            <a:r>
              <a:rPr lang="en-US" dirty="0" err="1"/>
              <a:t>congo</a:t>
            </a:r>
            <a:r>
              <a:rPr lang="en-US" dirty="0"/>
              <a:t> </a:t>
            </a:r>
            <a:r>
              <a:rPr lang="en-US" dirty="0" err="1"/>
              <a:t>bosnia</a:t>
            </a:r>
            <a:endParaRPr lang="en-US" dirty="0"/>
          </a:p>
          <a:p>
            <a:r>
              <a:rPr lang="en-US" dirty="0"/>
              <a:t>Un has been a keen observer of Kashmir issue and </a:t>
            </a:r>
            <a:r>
              <a:rPr lang="en-US" dirty="0" err="1"/>
              <a:t>vyes</a:t>
            </a:r>
            <a:r>
              <a:rPr lang="en-US" dirty="0"/>
              <a:t> for a peace full resolve</a:t>
            </a:r>
          </a:p>
          <a:p>
            <a:r>
              <a:rPr lang="en-US" dirty="0"/>
              <a:t>Pm Imran khan raised </a:t>
            </a:r>
            <a:r>
              <a:rPr lang="en-US" dirty="0" err="1"/>
              <a:t>awreness</a:t>
            </a:r>
            <a:r>
              <a:rPr lang="en-US" dirty="0"/>
              <a:t> against blasphemy and islamophobia </a:t>
            </a:r>
            <a:r>
              <a:rPr lang="en-US" dirty="0" err="1"/>
              <a:t>unga</a:t>
            </a:r>
            <a:r>
              <a:rPr lang="en-US" dirty="0"/>
              <a:t> that led to </a:t>
            </a:r>
            <a:r>
              <a:rPr lang="en-US" dirty="0" err="1"/>
              <a:t>unga</a:t>
            </a:r>
            <a:r>
              <a:rPr lang="en-US" dirty="0"/>
              <a:t> setting march 15 as international day on 15 </a:t>
            </a:r>
            <a:r>
              <a:rPr lang="en-US" dirty="0" err="1"/>
              <a:t>march:it</a:t>
            </a:r>
            <a:r>
              <a:rPr lang="en-US" dirty="0"/>
              <a:t> emphasizes freedom of religion and belief and elimination of all kinds of intolerance and discrimination based on religion and belief.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8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56A3-F194-4ACB-8B99-1BBD5D5C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Saarc</a:t>
            </a:r>
            <a:r>
              <a:rPr lang="en-US" dirty="0"/>
              <a:t>(south Asian association of regional cooperation)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F164-0C04-49B6-9AE2-362EDAF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cooperation in south </a:t>
            </a:r>
            <a:r>
              <a:rPr lang="en-US" dirty="0" err="1"/>
              <a:t>asia</a:t>
            </a:r>
            <a:r>
              <a:rPr lang="en-US" dirty="0"/>
              <a:t> was put forward by then Bangladesh president </a:t>
            </a:r>
            <a:r>
              <a:rPr lang="en-US" dirty="0" err="1"/>
              <a:t>zia</a:t>
            </a:r>
            <a:r>
              <a:rPr lang="en-US" dirty="0"/>
              <a:t> </a:t>
            </a:r>
            <a:r>
              <a:rPr lang="en-US" dirty="0" err="1"/>
              <a:t>ur</a:t>
            </a:r>
            <a:r>
              <a:rPr lang="en-US" dirty="0"/>
              <a:t> </a:t>
            </a:r>
            <a:r>
              <a:rPr lang="en-US" dirty="0" err="1"/>
              <a:t>rehman</a:t>
            </a:r>
            <a:r>
              <a:rPr lang="en-US" dirty="0"/>
              <a:t> in </a:t>
            </a:r>
            <a:r>
              <a:rPr lang="en-US" dirty="0" err="1"/>
              <a:t>nov</a:t>
            </a:r>
            <a:r>
              <a:rPr lang="en-US" dirty="0"/>
              <a:t> 1980</a:t>
            </a:r>
          </a:p>
          <a:p>
            <a:r>
              <a:rPr lang="en-US" dirty="0"/>
              <a:t>It was formed in December 1985 at Dhaka </a:t>
            </a:r>
          </a:p>
          <a:p>
            <a:r>
              <a:rPr lang="en-US" dirty="0"/>
              <a:t>It consists of seven south Asian countries: Bhutan Bangladesh </a:t>
            </a:r>
            <a:r>
              <a:rPr lang="en-US" dirty="0" err="1"/>
              <a:t>india</a:t>
            </a:r>
            <a:r>
              <a:rPr lang="en-US" dirty="0"/>
              <a:t> Maldives Pakistan Nepal </a:t>
            </a:r>
            <a:r>
              <a:rPr lang="en-US" dirty="0" err="1"/>
              <a:t>srilanka</a:t>
            </a:r>
            <a:r>
              <a:rPr lang="en-US" dirty="0"/>
              <a:t> </a:t>
            </a:r>
            <a:r>
              <a:rPr lang="en-US" dirty="0" err="1"/>
              <a:t>afghanistan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8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6827-0745-435F-86AE-76C7F11B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objectives of </a:t>
            </a:r>
            <a:r>
              <a:rPr lang="en-US" dirty="0" err="1"/>
              <a:t>saarc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B3C2-0A62-4C2D-AD81-3C56F8E7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promote welfare of the people of south </a:t>
            </a:r>
            <a:r>
              <a:rPr lang="en-US" dirty="0" err="1"/>
              <a:t>asia</a:t>
            </a:r>
            <a:r>
              <a:rPr lang="en-US" dirty="0"/>
              <a:t>,</a:t>
            </a:r>
          </a:p>
          <a:p>
            <a:r>
              <a:rPr lang="en-US" dirty="0"/>
              <a:t>Improve security </a:t>
            </a:r>
            <a:r>
              <a:rPr lang="en-US" dirty="0" err="1"/>
              <a:t>envoirnment</a:t>
            </a:r>
            <a:r>
              <a:rPr lang="en-US" dirty="0"/>
              <a:t> in the region</a:t>
            </a:r>
          </a:p>
          <a:p>
            <a:r>
              <a:rPr lang="en-US" dirty="0"/>
              <a:t>Accelerate economic growth social progress and cultural development</a:t>
            </a:r>
          </a:p>
          <a:p>
            <a:r>
              <a:rPr lang="en-US" dirty="0"/>
              <a:t>To </a:t>
            </a:r>
            <a:r>
              <a:rPr lang="en-US" dirty="0" err="1"/>
              <a:t>strenghthen</a:t>
            </a:r>
            <a:r>
              <a:rPr lang="en-US" dirty="0"/>
              <a:t> cooperation with other developing countries</a:t>
            </a:r>
          </a:p>
        </p:txBody>
      </p:sp>
    </p:spTree>
    <p:extLst>
      <p:ext uri="{BB962C8B-B14F-4D97-AF65-F5344CB8AC3E}">
        <p14:creationId xmlns:p14="http://schemas.microsoft.com/office/powerpoint/2010/main" val="307899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1341-31F3-4E23-AECE-E330E2D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Pakistan in </a:t>
            </a:r>
            <a:r>
              <a:rPr lang="en-US" dirty="0" err="1"/>
              <a:t>saarc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9A79-93BE-4BC3-AC88-C8D9C8B4B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Pakistan hosted </a:t>
            </a:r>
            <a:r>
              <a:rPr lang="en-US" dirty="0" err="1"/>
              <a:t>saarc</a:t>
            </a:r>
            <a:r>
              <a:rPr lang="en-US" dirty="0"/>
              <a:t> regional </a:t>
            </a:r>
            <a:r>
              <a:rPr lang="en-US" dirty="0" err="1"/>
              <a:t>centre</a:t>
            </a:r>
            <a:r>
              <a:rPr lang="en-US" dirty="0"/>
              <a:t> for human </a:t>
            </a:r>
            <a:r>
              <a:rPr lang="en-US" dirty="0" err="1"/>
              <a:t>eource</a:t>
            </a:r>
            <a:r>
              <a:rPr lang="en-US" dirty="0"/>
              <a:t> development</a:t>
            </a:r>
          </a:p>
          <a:p>
            <a:r>
              <a:rPr lang="en-US" dirty="0"/>
              <a:t> the headquarter of </a:t>
            </a:r>
            <a:r>
              <a:rPr lang="en-US" dirty="0" err="1"/>
              <a:t>saarc</a:t>
            </a:r>
            <a:r>
              <a:rPr lang="en-US" dirty="0"/>
              <a:t> chamber of commerce and industry is located in Islamabad</a:t>
            </a:r>
          </a:p>
          <a:p>
            <a:r>
              <a:rPr lang="en-US" dirty="0"/>
              <a:t>Pakistan supports step by step approach for enhancing cooperation and emphasized the need for the better coordination of </a:t>
            </a:r>
            <a:r>
              <a:rPr lang="en-US" dirty="0" err="1"/>
              <a:t>programme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50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28CF-F84F-45AD-8FD4-D096BAB4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 economic cooperation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F5CA-16EF-4715-B210-757D76C7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established in 1985 </a:t>
            </a:r>
            <a:r>
              <a:rPr lang="en-US" dirty="0" err="1"/>
              <a:t>organisation</a:t>
            </a:r>
            <a:r>
              <a:rPr lang="en-US" dirty="0"/>
              <a:t> consists : of Pakistan,iran,iran,turkey,Afghanistan,Azerbaijan,Uzbekistan,krygyztan,turkma,kazakhaztan,tajikistan</a:t>
            </a:r>
          </a:p>
        </p:txBody>
      </p:sp>
    </p:spTree>
    <p:extLst>
      <p:ext uri="{BB962C8B-B14F-4D97-AF65-F5344CB8AC3E}">
        <p14:creationId xmlns:p14="http://schemas.microsoft.com/office/powerpoint/2010/main" val="404483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6523</TotalTime>
  <Words>698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Pakistan and world organisations</vt:lpstr>
      <vt:lpstr>What is an international organisation</vt:lpstr>
      <vt:lpstr>Pakistan and international organisation</vt:lpstr>
      <vt:lpstr>Pakistan and united nation organisation</vt:lpstr>
      <vt:lpstr>Pakistans role in uno</vt:lpstr>
      <vt:lpstr>Saarc(south Asian association of regional cooperation)</vt:lpstr>
      <vt:lpstr>Aims and objectives of saarc</vt:lpstr>
      <vt:lpstr>Role of Pakistan in saarc</vt:lpstr>
      <vt:lpstr>ECO economic cooperation organisation</vt:lpstr>
      <vt:lpstr>Aims and objectives of ECO</vt:lpstr>
      <vt:lpstr>Pakistans role in eco</vt:lpstr>
      <vt:lpstr>OIC:organisation of Islamic conference</vt:lpstr>
      <vt:lpstr>Aims and objectives of oic</vt:lpstr>
      <vt:lpstr>Pakistans role in oic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Pakistan and world organisation</dc:title>
  <dc:creator>DC</dc:creator>
  <cp:lastModifiedBy>DC</cp:lastModifiedBy>
  <cp:revision>18</cp:revision>
  <dcterms:created xsi:type="dcterms:W3CDTF">2024-05-23T17:34:58Z</dcterms:created>
  <dcterms:modified xsi:type="dcterms:W3CDTF">2024-05-28T06:18:26Z</dcterms:modified>
</cp:coreProperties>
</file>