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2128-D29C-42C5-9AB5-FB35B3F52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E7144-E2D8-424B-9088-6CA118FF3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1320D-2780-4B3F-9E96-5A33E36E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0D85-FD59-415D-B68D-CD373421A05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C2F4E-04F2-40B8-B8FE-25276754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B1BF-BF2F-4780-BB42-FA62DCD1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0D46-1FA2-492D-BA06-8EA323032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9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60F10-D8F5-4969-AE52-D98B5604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E6523-E9DC-46F7-8B53-A61A267EA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4A94-9E5B-401E-911D-2278367E7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0D85-FD59-415D-B68D-CD373421A05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8413-2888-4766-909C-3D5C342C0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59903-FBC1-4DC2-8FA4-25ECFA36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0D46-1FA2-492D-BA06-8EA323032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0208FF-8F57-460D-B78B-AA41275EC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8DD84-0B5A-49B7-B431-7222BCA15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377C0-E100-40BF-BC3A-481128AC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0D85-FD59-415D-B68D-CD373421A05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E42C0-5698-4735-A38E-BAA0669A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8710B-C9B4-4B3E-B7EF-85A46E0C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0D46-1FA2-492D-BA06-8EA323032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7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5B9D-30FB-4184-8193-BF40A44DB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0018C-B696-4C59-BD3C-C9C41D73F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7AE2C-9E1B-4CCB-B21A-46ECA314E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0D85-FD59-415D-B68D-CD373421A05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69592-CF2E-4895-ABF0-B82347BD1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2A8D-8B86-4939-A9AE-EB9EC71F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0D46-1FA2-492D-BA06-8EA323032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3D52-B56A-4994-9E3E-EDD552829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9FD12-E484-42FF-9D8B-6F6AEC12F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4F029-B45E-4371-B406-6AA4000B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0D85-FD59-415D-B68D-CD373421A05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B92F5-37BA-49E4-ADDE-441DB5E4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684D8-80AA-4986-8F35-50526D91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0D46-1FA2-492D-BA06-8EA323032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4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98DE-D888-4E6C-9E0D-CC7930A3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2435C-1C8C-4C9E-B338-3B3058AF3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3C465-1998-4AEA-87CE-4C6A47F46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3FE50-BDCF-49F0-8A76-BA239AC1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0D85-FD59-415D-B68D-CD373421A05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DEDC7-B89E-4929-A74C-7DB39BF9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76155-BFC2-4545-89D4-210EA58E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0D46-1FA2-492D-BA06-8EA323032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5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844F-BBFB-48BB-A7C6-FD4478126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6AAF3-CF93-41BA-99CA-61A42A37B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8A2AF-8914-4314-85B6-B3D960019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DB3EC2-FF4D-4282-BB90-B11074F50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FE721-177C-4320-85C7-77446C588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A0EB49-68D3-4306-B619-F38451E8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0D85-FD59-415D-B68D-CD373421A05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063D6A-D886-4F45-B1B1-9F2668DA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5B3580-9C84-4DB2-9C95-918BED05C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0D46-1FA2-492D-BA06-8EA323032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5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1045-69D1-480B-A902-3EA695CA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34A08C-AC30-43E7-A44C-7880B98B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0D85-FD59-415D-B68D-CD373421A05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D1F6B0-4CCA-4DAD-9817-029F6060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93C23-E30B-4003-93AE-2D84A595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0D46-1FA2-492D-BA06-8EA323032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0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952A8-E7FC-488F-8D0F-6F0CAD00E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0D85-FD59-415D-B68D-CD373421A05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675BC-ED24-4F48-A9F8-99839A9D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7C32C-F461-407F-BCAD-B615256A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0D46-1FA2-492D-BA06-8EA323032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E8977-8A00-4D18-BE2B-5BC5A088D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EBF4A-F04D-4B9C-9CBE-BD77CB553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25D00-B179-4604-A5B8-DD3266FF4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F5E9C-EDF3-481F-B3DA-0B732B05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0D85-FD59-415D-B68D-CD373421A05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551C1-7196-4503-963F-28AB16C67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1DD21-CAA3-44FE-8479-173B22D8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0D46-1FA2-492D-BA06-8EA323032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6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F7CA-BF34-441B-BA35-E69CA8B3F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78C2E2-72FC-4669-BE43-4B486AFE0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71D01-C48D-407D-8DAD-9300C5106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1A63D-7C9A-49A6-9042-8C157B02B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0D85-FD59-415D-B68D-CD373421A05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349A9-10CC-4527-AAE5-4BDCB180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743A1-DE5F-49AE-9B9A-801BA09C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0D46-1FA2-492D-BA06-8EA323032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2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7ACE5-C0D4-408A-9C37-04C9E286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0F3D7-0403-465E-BC57-76E5B3289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43CFE-D77A-46F8-8B17-BF8C1FA0B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E0D85-FD59-415D-B68D-CD373421A05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B8011-A89E-4948-9EA1-6BC0346A0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75A49-87ED-4E87-B679-A57357265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F0D46-1FA2-492D-BA06-8EA323032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6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E69E-0AD5-4899-9573-6FD59AEE6A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LECTURE#16</a:t>
            </a:r>
            <a:br>
              <a:rPr lang="en-US" dirty="0"/>
            </a:br>
            <a:r>
              <a:rPr lang="en-US" dirty="0"/>
              <a:t>Sustainable Development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BA769-9E49-4D0D-BC75-AF6230F79C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SDG,S</a:t>
            </a:r>
          </a:p>
        </p:txBody>
      </p:sp>
    </p:spTree>
    <p:extLst>
      <p:ext uri="{BB962C8B-B14F-4D97-AF65-F5344CB8AC3E}">
        <p14:creationId xmlns:p14="http://schemas.microsoft.com/office/powerpoint/2010/main" val="195532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8B04-068F-4720-95F2-573573644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SDGS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C93A3-041B-4778-9257-739823788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Sustainable development goals are also known as global goals were adopted by united nations In 2015 as a universal call to action to end </a:t>
            </a:r>
            <a:r>
              <a:rPr lang="en-US" dirty="0" err="1"/>
              <a:t>poverty.protect</a:t>
            </a:r>
            <a:r>
              <a:rPr lang="en-US" dirty="0"/>
              <a:t> the planet and ensure by 2030 people enjoy security and peace </a:t>
            </a:r>
          </a:p>
          <a:p>
            <a:r>
              <a:rPr lang="en-US" dirty="0"/>
              <a:t>The 17sdg are well integrated they recognize the fact that action in one will effect the </a:t>
            </a:r>
            <a:r>
              <a:rPr lang="en-US" dirty="0" err="1"/>
              <a:t>other,hence</a:t>
            </a:r>
            <a:r>
              <a:rPr lang="en-US" dirty="0"/>
              <a:t> the development must be balanced for attainment of social economic and </a:t>
            </a:r>
            <a:r>
              <a:rPr lang="en-US" dirty="0" err="1"/>
              <a:t>envoirnmental</a:t>
            </a:r>
            <a:r>
              <a:rPr lang="en-US" dirty="0"/>
              <a:t> sustainability</a:t>
            </a:r>
          </a:p>
          <a:p>
            <a:r>
              <a:rPr lang="en-US" dirty="0"/>
              <a:t>The countries have </a:t>
            </a:r>
            <a:r>
              <a:rPr lang="en-US" dirty="0" err="1"/>
              <a:t>commited</a:t>
            </a:r>
            <a:r>
              <a:rPr lang="en-US" dirty="0"/>
              <a:t> to </a:t>
            </a:r>
            <a:r>
              <a:rPr lang="en-US" dirty="0" err="1"/>
              <a:t>prioritise</a:t>
            </a:r>
            <a:r>
              <a:rPr lang="en-US" dirty="0"/>
              <a:t> progress for those who are furthest </a:t>
            </a:r>
            <a:r>
              <a:rPr lang="en-US" dirty="0" err="1"/>
              <a:t>behind.sdgs</a:t>
            </a:r>
            <a:r>
              <a:rPr lang="en-US" dirty="0"/>
              <a:t> are designed to end poverty hunger AIDS and gender bias</a:t>
            </a:r>
          </a:p>
          <a:p>
            <a:r>
              <a:rPr lang="en-US" dirty="0"/>
              <a:t>Creativity information technology and financial resources are important to achieve </a:t>
            </a:r>
            <a:r>
              <a:rPr lang="en-US" dirty="0" err="1"/>
              <a:t>sdgs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414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20010-DC82-4400-9084-6990844CC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4477"/>
            <a:ext cx="10515600" cy="562248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sdgs</a:t>
            </a:r>
            <a:r>
              <a:rPr lang="en-US" dirty="0"/>
              <a:t> work in spirit of partnership and pragmatism to make right choices to improve life in a sustainable way for </a:t>
            </a:r>
            <a:r>
              <a:rPr lang="en-US" dirty="0" err="1"/>
              <a:t>futire</a:t>
            </a:r>
            <a:r>
              <a:rPr lang="en-US" dirty="0"/>
              <a:t> generations</a:t>
            </a:r>
          </a:p>
          <a:p>
            <a:r>
              <a:rPr lang="en-US" dirty="0"/>
              <a:t>They provide clear guidelines and targets for all countries to adopt in accordance with their own priorities and the </a:t>
            </a:r>
            <a:r>
              <a:rPr lang="en-US" dirty="0" err="1"/>
              <a:t>envoirnmental</a:t>
            </a:r>
            <a:r>
              <a:rPr lang="en-US" dirty="0"/>
              <a:t> challenges of the world at large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u="sng" dirty="0"/>
              <a:t>     supporting the 2030 agenda in a top priority for UNDP, the </a:t>
            </a:r>
            <a:r>
              <a:rPr lang="en-US" b="1" u="sng" dirty="0" err="1"/>
              <a:t>sdgs</a:t>
            </a:r>
            <a:r>
              <a:rPr lang="en-US" b="1" u="sng" dirty="0"/>
              <a:t>  provide us with a common plan and agenda to tackle </a:t>
            </a:r>
            <a:r>
              <a:rPr lang="en-US" b="1" u="sng" dirty="0" err="1"/>
              <a:t>someOf</a:t>
            </a:r>
            <a:r>
              <a:rPr lang="en-US" b="1" u="sng" dirty="0"/>
              <a:t> the pressing challenges facing our world such as </a:t>
            </a:r>
            <a:r>
              <a:rPr lang="en-US" b="1" u="sng" dirty="0" err="1"/>
              <a:t>poverty,climate</a:t>
            </a:r>
            <a:r>
              <a:rPr lang="en-US" b="1" u="sng" dirty="0"/>
              <a:t> change and </a:t>
            </a:r>
            <a:r>
              <a:rPr lang="en-US" b="1" u="sng" dirty="0" err="1"/>
              <a:t>conflict.UNDP</a:t>
            </a:r>
            <a:r>
              <a:rPr lang="en-US" b="1" u="sng" dirty="0"/>
              <a:t> has the experience and expertise to drive progress and help support </a:t>
            </a:r>
            <a:r>
              <a:rPr lang="en-US" b="1" u="sng" dirty="0" err="1"/>
              <a:t>ountries</a:t>
            </a:r>
            <a:r>
              <a:rPr lang="en-US" b="1" u="sng" dirty="0"/>
              <a:t> on the path to sustainable development </a:t>
            </a:r>
          </a:p>
          <a:p>
            <a:pPr marL="0" indent="0" algn="ctr">
              <a:buNone/>
            </a:pPr>
            <a:r>
              <a:rPr lang="en-US" dirty="0"/>
              <a:t>                                                                          Helen </a:t>
            </a:r>
            <a:r>
              <a:rPr lang="en-US" dirty="0" err="1"/>
              <a:t>clark</a:t>
            </a:r>
            <a:r>
              <a:rPr lang="en-US" dirty="0"/>
              <a:t>(UNDP administrator)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30109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0500-CC66-4E1A-BD23-75F67152D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SDGS Enumerated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81C0F-1CB0-43C3-9126-D8797DF5F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1, no poverty</a:t>
            </a:r>
          </a:p>
          <a:p>
            <a:r>
              <a:rPr lang="en-US" dirty="0"/>
              <a:t>2,zero hunger</a:t>
            </a:r>
          </a:p>
          <a:p>
            <a:r>
              <a:rPr lang="en-US" dirty="0"/>
              <a:t>3.good health and well being</a:t>
            </a:r>
          </a:p>
          <a:p>
            <a:r>
              <a:rPr lang="en-US" dirty="0"/>
              <a:t>4.quality education</a:t>
            </a:r>
          </a:p>
          <a:p>
            <a:r>
              <a:rPr lang="en-US" dirty="0"/>
              <a:t>5.gender equality</a:t>
            </a:r>
          </a:p>
          <a:p>
            <a:r>
              <a:rPr lang="en-US" dirty="0"/>
              <a:t>6.clean water and sanitation</a:t>
            </a:r>
          </a:p>
          <a:p>
            <a:r>
              <a:rPr lang="en-US" dirty="0"/>
              <a:t>7.affordable and clean energy</a:t>
            </a:r>
          </a:p>
          <a:p>
            <a:r>
              <a:rPr lang="en-US" dirty="0"/>
              <a:t>8.Decent work and economic growth</a:t>
            </a:r>
          </a:p>
          <a:p>
            <a:r>
              <a:rPr lang="en-US" dirty="0"/>
              <a:t>9.industry innovation and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020606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BB9E3-FC54-4EF3-8C0D-3E130AF70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0119"/>
            <a:ext cx="10515600" cy="5466844"/>
          </a:xfrm>
        </p:spPr>
        <p:txBody>
          <a:bodyPr/>
          <a:lstStyle/>
          <a:p>
            <a:r>
              <a:rPr lang="en-US" dirty="0"/>
              <a:t>10.reduced inequalities</a:t>
            </a:r>
          </a:p>
          <a:p>
            <a:r>
              <a:rPr lang="en-US" dirty="0"/>
              <a:t>11.sustainable cities and communities</a:t>
            </a:r>
          </a:p>
          <a:p>
            <a:r>
              <a:rPr lang="en-US" dirty="0"/>
              <a:t>12.responsible consumption and production</a:t>
            </a:r>
          </a:p>
          <a:p>
            <a:r>
              <a:rPr lang="en-US" dirty="0"/>
              <a:t>13.climate action</a:t>
            </a:r>
          </a:p>
          <a:p>
            <a:r>
              <a:rPr lang="en-US" dirty="0"/>
              <a:t>14.life below water</a:t>
            </a:r>
          </a:p>
          <a:p>
            <a:r>
              <a:rPr lang="en-US" dirty="0"/>
              <a:t>15.life on land</a:t>
            </a:r>
          </a:p>
          <a:p>
            <a:r>
              <a:rPr lang="en-US" dirty="0"/>
              <a:t>16. peace justice and strong institutions</a:t>
            </a:r>
          </a:p>
          <a:p>
            <a:r>
              <a:rPr lang="en-US" dirty="0"/>
              <a:t>17.partnership for the goals</a:t>
            </a:r>
          </a:p>
        </p:txBody>
      </p:sp>
    </p:spTree>
    <p:extLst>
      <p:ext uri="{BB962C8B-B14F-4D97-AF65-F5344CB8AC3E}">
        <p14:creationId xmlns:p14="http://schemas.microsoft.com/office/powerpoint/2010/main" val="1580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stainable Development Goals - Dürr Group">
            <a:extLst>
              <a:ext uri="{FF2B5EF4-FFF2-40B4-BE49-F238E27FC236}">
                <a16:creationId xmlns:a16="http://schemas.microsoft.com/office/drawing/2014/main" id="{24E1A100-22D6-4A20-B07B-D0BA756F84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31" y="1690688"/>
            <a:ext cx="10077855" cy="471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793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C7DD-E3DD-474E-99BF-D9A8063F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Pakistan's commitment.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09190-B845-4C82-BBDD-07E4E5E44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005"/>
          </a:xfrm>
        </p:spPr>
        <p:txBody>
          <a:bodyPr/>
          <a:lstStyle/>
          <a:p>
            <a:r>
              <a:rPr lang="en-US" dirty="0"/>
              <a:t>Pakistan was the first country to adopt </a:t>
            </a:r>
            <a:r>
              <a:rPr lang="en-US" dirty="0" err="1"/>
              <a:t>sdgs</a:t>
            </a:r>
            <a:r>
              <a:rPr lang="en-US" dirty="0"/>
              <a:t>  2030 agenda through unanimous resolution in parliament in 2016.</a:t>
            </a:r>
          </a:p>
          <a:p>
            <a:r>
              <a:rPr lang="en-US" dirty="0"/>
              <a:t>It has prioritized </a:t>
            </a:r>
            <a:r>
              <a:rPr lang="en-US" dirty="0" err="1"/>
              <a:t>sdgs</a:t>
            </a:r>
            <a:r>
              <a:rPr lang="en-US" dirty="0"/>
              <a:t> which will enable it to join upper middle class countries by 2030</a:t>
            </a:r>
          </a:p>
          <a:p>
            <a:pPr algn="ctr"/>
            <a:r>
              <a:rPr lang="en-US" b="1" u="sng" dirty="0"/>
              <a:t>We believe </a:t>
            </a:r>
            <a:r>
              <a:rPr lang="en-US" b="1" u="sng" dirty="0" err="1"/>
              <a:t>sdgs</a:t>
            </a:r>
            <a:r>
              <a:rPr lang="en-US" b="1" u="sng" dirty="0"/>
              <a:t> agenda isn’t an international agenda it is our own agenda it </a:t>
            </a:r>
            <a:r>
              <a:rPr lang="en-US" b="1" u="sng" dirty="0" err="1"/>
              <a:t>reflecte</a:t>
            </a:r>
            <a:r>
              <a:rPr lang="en-US" b="1" u="sng" dirty="0"/>
              <a:t> our own ambition and desire to give our people better quality of </a:t>
            </a:r>
            <a:r>
              <a:rPr lang="en-US" b="1" u="sng" dirty="0" err="1"/>
              <a:t>life,therefore</a:t>
            </a:r>
            <a:r>
              <a:rPr lang="en-US" b="1" u="sng" dirty="0"/>
              <a:t> we must take ownership of </a:t>
            </a:r>
            <a:r>
              <a:rPr lang="en-US" b="1" u="sng" dirty="0" err="1"/>
              <a:t>sdgs</a:t>
            </a:r>
            <a:r>
              <a:rPr lang="en-US" b="1" u="sng" dirty="0"/>
              <a:t> with complete devotion and passion.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Ahsan Iqbal </a:t>
            </a:r>
          </a:p>
          <a:p>
            <a:r>
              <a:rPr lang="en-US" dirty="0"/>
              <a:t>Presently Pakistan ranks 128</a:t>
            </a:r>
            <a:r>
              <a:rPr lang="en-US" baseline="30000" dirty="0"/>
              <a:t>th</a:t>
            </a:r>
            <a:r>
              <a:rPr lang="en-US" dirty="0"/>
              <a:t> out of 166 countries its score is 58.97  </a:t>
            </a:r>
          </a:p>
        </p:txBody>
      </p:sp>
    </p:spTree>
    <p:extLst>
      <p:ext uri="{BB962C8B-B14F-4D97-AF65-F5344CB8AC3E}">
        <p14:creationId xmlns:p14="http://schemas.microsoft.com/office/powerpoint/2010/main" val="480923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500B7-9BC0-47C1-9983-D7630DC74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14A76-7BB1-4E4D-92E3-BF90625D8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196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16355</TotalTime>
  <Words>420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LECTURE#16 Sustainable Development Goals</vt:lpstr>
      <vt:lpstr>What are SDGS</vt:lpstr>
      <vt:lpstr>PowerPoint Presentation</vt:lpstr>
      <vt:lpstr>SDGS Enumerated</vt:lpstr>
      <vt:lpstr>PowerPoint Presentation</vt:lpstr>
      <vt:lpstr>PowerPoint Presentation</vt:lpstr>
      <vt:lpstr>Pakistan's commitment.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LECTURE#16 Sustainable Development Goals</dc:title>
  <dc:creator>DC</dc:creator>
  <cp:lastModifiedBy>DC</cp:lastModifiedBy>
  <cp:revision>10</cp:revision>
  <dcterms:created xsi:type="dcterms:W3CDTF">2024-06-09T16:05:07Z</dcterms:created>
  <dcterms:modified xsi:type="dcterms:W3CDTF">2024-06-21T07:11:38Z</dcterms:modified>
</cp:coreProperties>
</file>