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HARISH.M</a:t>
            </a:r>
          </a:p>
          <a:p>
            <a:r>
              <a:rPr lang="en-US" sz="2400" dirty="0"/>
              <a:t>REGISTER NO AND NMID: 222407865 </a:t>
            </a:r>
            <a:r>
              <a:rPr lang="en-US" sz="2400"/>
              <a:t>AND 5AEE2938E6BED47B0A54D65A3DC10372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Computer Science with Data science</a:t>
            </a:r>
          </a:p>
          <a:p>
            <a:r>
              <a:rPr lang="en-US" sz="2400" dirty="0"/>
              <a:t>COLLEGE: TAGORE COLLEGE OF ATRS AND SCIENCE,CHROMPET/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67B7E-FB44-F6BA-C337-3D775D20500D}"/>
              </a:ext>
            </a:extLst>
          </p:cNvPr>
          <p:cNvSpPr txBox="1"/>
          <p:nvPr/>
        </p:nvSpPr>
        <p:spPr>
          <a:xfrm>
            <a:off x="2495550" y="1726699"/>
            <a:ext cx="731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OCR A Extended" panose="02010509020102010303" pitchFamily="50" charset="0"/>
              </a:rPr>
              <a:t>*</a:t>
            </a:r>
            <a:r>
              <a:rPr lang="en-US" sz="1600" b="1" dirty="0">
                <a:latin typeface="OCR A Extended" panose="02010509020102010303" pitchFamily="50" charset="0"/>
              </a:rPr>
              <a:t>The digital portfolio successfully centralizes and presents all key academic and project details in an engaging format.</a:t>
            </a:r>
          </a:p>
          <a:p>
            <a:r>
              <a:rPr lang="en-US" sz="2800" b="1" dirty="0">
                <a:latin typeface="OCR A Extended" panose="02010509020102010303" pitchFamily="50" charset="0"/>
              </a:rPr>
              <a:t>*</a:t>
            </a:r>
            <a:r>
              <a:rPr lang="en-US" sz="1600" b="1" dirty="0">
                <a:latin typeface="OCR A Extended" panose="02010509020102010303" pitchFamily="50" charset="0"/>
              </a:rPr>
              <a:t>Screenshots can be included from the HTML/CSS layout showing profile, skills, and project summary sections.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B4697-6C03-FFC3-C55D-048DBAFB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445808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EE3DA-E4E3-E913-0121-BA9A5F7CF72E}"/>
              </a:ext>
            </a:extLst>
          </p:cNvPr>
          <p:cNvSpPr txBox="1"/>
          <p:nvPr/>
        </p:nvSpPr>
        <p:spPr>
          <a:xfrm>
            <a:off x="2438400" y="2514600"/>
            <a:ext cx="670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*</a:t>
            </a:r>
            <a:r>
              <a:rPr lang="en-US" b="1" dirty="0">
                <a:latin typeface="OCR A Extended" panose="02010509020102010303" pitchFamily="50" charset="0"/>
              </a:rPr>
              <a:t>The portfolio addresses the need for a modern, interactive profile for students, making it easier for employers and collaborators to assess skills and connect.</a:t>
            </a:r>
          </a:p>
          <a:p>
            <a:r>
              <a:rPr lang="en-US" sz="3200" b="1" dirty="0">
                <a:latin typeface="Arial Rounded MT Bold" panose="020F0704030504030204" pitchFamily="34" charset="0"/>
              </a:rPr>
              <a:t>*</a:t>
            </a:r>
            <a:r>
              <a:rPr lang="en-US" b="1" dirty="0">
                <a:latin typeface="OCR A Extended" panose="02010509020102010303" pitchFamily="50" charset="0"/>
              </a:rPr>
              <a:t>The modular design enables ongoing updates and skill enhancements for future growth.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F0D5D-21D8-ABD2-C559-9E386B1EE50E}"/>
              </a:ext>
            </a:extLst>
          </p:cNvPr>
          <p:cNvSpPr txBox="1"/>
          <p:nvPr/>
        </p:nvSpPr>
        <p:spPr>
          <a:xfrm>
            <a:off x="2073785" y="2715042"/>
            <a:ext cx="57210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FF0000"/>
                </a:solidFill>
                <a:latin typeface="Bodoni MT Black" panose="02070A03080606020203" pitchFamily="18" charset="0"/>
              </a:rPr>
              <a:t>Digital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Bodoni MT Black" panose="02070A03080606020203" pitchFamily="18" charset="0"/>
              </a:rPr>
              <a:t>Portfolio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</a:rPr>
              <a:t>Website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sz="6600" dirty="0"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5301-5BA6-C42D-DA93-FB277E5BA1F0}"/>
              </a:ext>
            </a:extLst>
          </p:cNvPr>
          <p:cNvSpPr txBox="1"/>
          <p:nvPr/>
        </p:nvSpPr>
        <p:spPr>
          <a:xfrm>
            <a:off x="1219200" y="2362200"/>
            <a:ext cx="6705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pperplate Gothic Bold" panose="020E0705020206020404" pitchFamily="34" charset="0"/>
              </a:rPr>
              <a:t>*</a:t>
            </a:r>
            <a:r>
              <a:rPr lang="en-US" sz="2800" dirty="0">
                <a:latin typeface="Agency FB" panose="020B0503020202020204" pitchFamily="34" charset="0"/>
              </a:rPr>
              <a:t>Traditional portfolios lack interactivity and real-time updates for students in technical domains.</a:t>
            </a:r>
          </a:p>
          <a:p>
            <a:r>
              <a:rPr lang="en-US" sz="4400" dirty="0">
                <a:latin typeface="Copperplate Gothic Bold" panose="020E0705020206020404" pitchFamily="34" charset="0"/>
              </a:rPr>
              <a:t>*</a:t>
            </a:r>
            <a:r>
              <a:rPr lang="en-US" sz="2800" dirty="0">
                <a:latin typeface="Agency FB" panose="020B0503020202020204" pitchFamily="34" charset="0"/>
              </a:rPr>
              <a:t>There is a need for a dynamic platform showcasing academic background, skills, and projects for students.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381B5-5DD1-AF2D-ED51-08059948AE1A}"/>
              </a:ext>
            </a:extLst>
          </p:cNvPr>
          <p:cNvSpPr txBox="1"/>
          <p:nvPr/>
        </p:nvSpPr>
        <p:spPr>
          <a:xfrm>
            <a:off x="1295400" y="2286000"/>
            <a:ext cx="7086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Engravers MT" panose="02090707080505020304" pitchFamily="18" charset="0"/>
              </a:rPr>
              <a:t>*</a:t>
            </a:r>
            <a:r>
              <a:rPr lang="en-US" dirty="0">
                <a:latin typeface="Engravers MT" panose="02090707080505020304" pitchFamily="18" charset="0"/>
              </a:rPr>
              <a:t>The project is a web-based digital portfolio for Harish M, aimed at presenting his academic journey, skills, and projects</a:t>
            </a:r>
            <a:r>
              <a:rPr lang="en-US" dirty="0"/>
              <a:t>.</a:t>
            </a:r>
          </a:p>
          <a:p>
            <a:r>
              <a:rPr lang="en-US" sz="4000" dirty="0">
                <a:latin typeface="Engravers MT" panose="02090707080505020304" pitchFamily="18" charset="0"/>
              </a:rPr>
              <a:t>*</a:t>
            </a:r>
            <a:r>
              <a:rPr lang="en-US" dirty="0">
                <a:latin typeface="Engravers MT" panose="02090707080505020304" pitchFamily="18" charset="0"/>
              </a:rPr>
              <a:t>It features education history, technical skills, sample projects, and contact details, supporting visibility for employers and collaborators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9280-BB28-8B8D-085C-EA0F5834A8A7}"/>
              </a:ext>
            </a:extLst>
          </p:cNvPr>
          <p:cNvSpPr txBox="1"/>
          <p:nvPr/>
        </p:nvSpPr>
        <p:spPr>
          <a:xfrm>
            <a:off x="1219200" y="2209800"/>
            <a:ext cx="81343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arlow Solid Italic" panose="04030604020F02020D02" pitchFamily="82" charset="0"/>
              </a:rPr>
              <a:t>*</a:t>
            </a:r>
            <a:r>
              <a:rPr lang="en-US" sz="3200" dirty="0">
                <a:latin typeface="Harlow Solid Italic" panose="04030604020F02020D02" pitchFamily="82" charset="0"/>
              </a:rPr>
              <a:t>Prospective employers/hiring managers seeking talent in web development or data analysis.</a:t>
            </a:r>
          </a:p>
          <a:p>
            <a:r>
              <a:rPr lang="en-US" sz="4800" dirty="0">
                <a:latin typeface="Harlow Solid Italic" panose="04030604020F02020D02" pitchFamily="82" charset="0"/>
              </a:rPr>
              <a:t>*</a:t>
            </a:r>
            <a:r>
              <a:rPr lang="en-US" sz="3200" dirty="0">
                <a:latin typeface="Harlow Solid Italic" panose="04030604020F02020D02" pitchFamily="82" charset="0"/>
              </a:rPr>
              <a:t>Academic faculty needing student achievements and skills information.</a:t>
            </a:r>
          </a:p>
          <a:p>
            <a:r>
              <a:rPr lang="en-US" sz="4800" dirty="0">
                <a:latin typeface="Harlow Solid Italic" panose="04030604020F02020D02" pitchFamily="82" charset="0"/>
              </a:rPr>
              <a:t>*</a:t>
            </a:r>
            <a:r>
              <a:rPr lang="en-US" sz="3200" dirty="0">
                <a:latin typeface="Harlow Solid Italic" panose="04030604020F02020D02" pitchFamily="82" charset="0"/>
              </a:rPr>
              <a:t>Collaborators interested in joint projects or networking.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CA0E5-B817-6F11-F41A-6887BC20022B}"/>
              </a:ext>
            </a:extLst>
          </p:cNvPr>
          <p:cNvSpPr txBox="1"/>
          <p:nvPr/>
        </p:nvSpPr>
        <p:spPr>
          <a:xfrm>
            <a:off x="3048000" y="16954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*</a:t>
            </a:r>
            <a:r>
              <a:rPr lang="en-US" b="1" i="1" u="sng" dirty="0">
                <a:latin typeface="Arial Rounded MT Bold" panose="020F0704030504030204" pitchFamily="34" charset="0"/>
              </a:rPr>
              <a:t>HTML &amp; CSS </a:t>
            </a:r>
            <a:r>
              <a:rPr lang="en-US" b="1" dirty="0"/>
              <a:t>:</a:t>
            </a:r>
            <a:r>
              <a:rPr lang="en-US" dirty="0"/>
              <a:t> Used to structure and style the digital portfolio website, giving it a user-friendly and visually organized layout.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*</a:t>
            </a:r>
            <a:r>
              <a:rPr lang="en-US" b="1" i="1" u="sng" dirty="0">
                <a:latin typeface="Arial Rounded MT Bold" panose="020F0704030504030204" pitchFamily="34" charset="0"/>
              </a:rPr>
              <a:t>JavaScript </a:t>
            </a:r>
            <a:r>
              <a:rPr lang="en-US" b="1" dirty="0"/>
              <a:t>:</a:t>
            </a:r>
            <a:r>
              <a:rPr lang="en-US" dirty="0"/>
              <a:t> Provides dynamic interactivity and enhances user experience on the website.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*</a:t>
            </a:r>
            <a:r>
              <a:rPr lang="en-US" b="1" i="1" u="sng" dirty="0">
                <a:latin typeface="Arial Rounded MT Bold" panose="020F0704030504030204" pitchFamily="34" charset="0"/>
              </a:rPr>
              <a:t>SQL &amp; Databases </a:t>
            </a:r>
            <a:r>
              <a:rPr lang="en-US" dirty="0">
                <a:latin typeface="Arial Rounded MT Bold" panose="020F0704030504030204" pitchFamily="34" charset="0"/>
              </a:rPr>
              <a:t>: </a:t>
            </a:r>
            <a:r>
              <a:rPr lang="en-US" dirty="0"/>
              <a:t>Used for managing structured data and enabling secure backend storage/retrieval if required for expanded portfolio functionality.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*</a:t>
            </a:r>
            <a:r>
              <a:rPr lang="en-US" b="1" i="1" u="sng" dirty="0">
                <a:latin typeface="Arial Rounded MT Bold" panose="020F0704030504030204" pitchFamily="34" charset="0"/>
              </a:rPr>
              <a:t>Git &amp; GitHub </a:t>
            </a:r>
            <a:r>
              <a:rPr lang="en-US" dirty="0">
                <a:latin typeface="Arial Rounded MT Bold" panose="020F0704030504030204" pitchFamily="34" charset="0"/>
              </a:rPr>
              <a:t>: </a:t>
            </a:r>
            <a:r>
              <a:rPr lang="en-US" dirty="0"/>
              <a:t>Essential for version control and collaborative project management, as noted in the skill section and by the intent to share code repositories.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0B705-08EF-AA51-51D5-9F876FF61257}"/>
              </a:ext>
            </a:extLst>
          </p:cNvPr>
          <p:cNvSpPr txBox="1"/>
          <p:nvPr/>
        </p:nvSpPr>
        <p:spPr>
          <a:xfrm>
            <a:off x="2357437" y="2367171"/>
            <a:ext cx="7086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*Single-page clean design with sections for education, skills, projects, and contact info.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*Easy navigation and responsive layout for accessibility.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55861-AAB7-784B-9959-9965A63DD6A3}"/>
              </a:ext>
            </a:extLst>
          </p:cNvPr>
          <p:cNvSpPr txBox="1"/>
          <p:nvPr/>
        </p:nvSpPr>
        <p:spPr>
          <a:xfrm>
            <a:off x="1981200" y="2057400"/>
            <a:ext cx="701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*</a:t>
            </a:r>
            <a:r>
              <a:rPr lang="en-IN" sz="2400" b="1" dirty="0">
                <a:latin typeface="Arial Rounded MT Bold" panose="020F0704030504030204" pitchFamily="34" charset="0"/>
              </a:rPr>
              <a:t>Sections:</a:t>
            </a:r>
            <a:r>
              <a:rPr lang="en-IN" dirty="0"/>
              <a:t> Education, Skills, Projects, Contact Component (phone and email).</a:t>
            </a:r>
          </a:p>
          <a:p>
            <a:r>
              <a:rPr lang="en-IN" sz="2400" b="1" dirty="0">
                <a:latin typeface="Arial Rounded MT Bold" panose="020F0704030504030204" pitchFamily="34" charset="0"/>
              </a:rPr>
              <a:t>*Project highlights: </a:t>
            </a:r>
            <a:r>
              <a:rPr lang="en-IN" dirty="0"/>
              <a:t>Mystery Shopping Website (HTML/CSS/JS), Python *Data Analysis (Pandas/NumPy/Matplotlib).</a:t>
            </a:r>
          </a:p>
          <a:p>
            <a:r>
              <a:rPr lang="en-IN" sz="2400" b="1" dirty="0">
                <a:latin typeface="Arial Rounded MT Bold" panose="020F0704030504030204" pitchFamily="34" charset="0"/>
              </a:rPr>
              <a:t>*Updatable Skills: </a:t>
            </a:r>
            <a:r>
              <a:rPr lang="en-IN" dirty="0"/>
              <a:t>Allows showcasing new technologies learned.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478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Thalapathy Harish</cp:lastModifiedBy>
  <cp:revision>34</cp:revision>
  <dcterms:created xsi:type="dcterms:W3CDTF">2024-03-29T15:07:22Z</dcterms:created>
  <dcterms:modified xsi:type="dcterms:W3CDTF">2025-08-29T10:26:07Z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