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6" r:id="rId8"/>
    <p:sldId id="264" r:id="rId9"/>
    <p:sldId id="267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4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4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9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3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8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8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1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A38392-949D-A65C-195F-64E1FB038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01473"/>
              </p:ext>
            </p:extLst>
          </p:nvPr>
        </p:nvGraphicFramePr>
        <p:xfrm>
          <a:off x="2917033" y="2658111"/>
          <a:ext cx="7093321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54661">
                  <a:extLst>
                    <a:ext uri="{9D8B030D-6E8A-4147-A177-3AD203B41FA5}">
                      <a16:colId xmlns:a16="http://schemas.microsoft.com/office/drawing/2014/main" val="2289372405"/>
                    </a:ext>
                  </a:extLst>
                </a:gridCol>
                <a:gridCol w="3938660">
                  <a:extLst>
                    <a:ext uri="{9D8B030D-6E8A-4147-A177-3AD203B41FA5}">
                      <a16:colId xmlns:a16="http://schemas.microsoft.com/office/drawing/2014/main" val="257261569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i="0" u="none" dirty="0">
                          <a:solidFill>
                            <a:srgbClr val="00B050"/>
                          </a:solidFill>
                        </a:rPr>
                        <a:t>Harish.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3217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REGISTERATION 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B050"/>
                          </a:solidFill>
                        </a:rPr>
                        <a:t>20324U09031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463598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NMID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B050"/>
                          </a:solidFill>
                        </a:rPr>
                        <a:t>FDB5F3941D94AC1BC3E4D9331D5CE585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1490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B050"/>
                          </a:solidFill>
                        </a:rPr>
                        <a:t>BCA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431166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COLLEGE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B050"/>
                          </a:solidFill>
                        </a:rPr>
                        <a:t>DR. M. G. R. CHOCKALINGAM ARTS COLLEGE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85189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B050"/>
                          </a:solidFill>
                        </a:rPr>
                        <a:t>THIRUVALLUVAR UNIVERSITY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78343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E9F964-3DCE-D160-8920-D13D3D52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7030A0"/>
                </a:solidFill>
              </a:rPr>
              <a:t>Digital portfolio </a:t>
            </a:r>
            <a:endParaRPr lang="en-US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DBAD-D64E-F100-BB8D-270467C40D71}"/>
              </a:ext>
            </a:extLst>
          </p:cNvPr>
          <p:cNvSpPr txBox="1"/>
          <p:nvPr/>
        </p:nvSpPr>
        <p:spPr>
          <a:xfrm>
            <a:off x="2224088" y="1826032"/>
            <a:ext cx="4572000" cy="58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188" b="1" spc="11">
                <a:solidFill>
                  <a:srgbClr val="33CC33"/>
                </a:solidFill>
              </a:rPr>
              <a:t>RESULTS</a:t>
            </a:r>
            <a:endParaRPr lang="en-IN" sz="1350">
              <a:solidFill>
                <a:srgbClr val="33CC3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F191-8439-9BAB-5A22-5C4886FB91A1}"/>
              </a:ext>
            </a:extLst>
          </p:cNvPr>
          <p:cNvSpPr txBox="1"/>
          <p:nvPr/>
        </p:nvSpPr>
        <p:spPr>
          <a:xfrm>
            <a:off x="2896047" y="2555719"/>
            <a:ext cx="780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 fully functional and responsive digital portfolio website was successfully developed.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58976-3C52-78A3-5CEE-CFCFDC95D771}"/>
              </a:ext>
            </a:extLst>
          </p:cNvPr>
          <p:cNvSpPr txBox="1"/>
          <p:nvPr/>
        </p:nvSpPr>
        <p:spPr>
          <a:xfrm>
            <a:off x="2879825" y="3379824"/>
            <a:ext cx="840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Key sections like About Me, Education, Skills, Projects, and Contact were effectively implemented.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50231-7644-A288-718D-C30C751DC8A9}"/>
              </a:ext>
            </a:extLst>
          </p:cNvPr>
          <p:cNvSpPr txBox="1"/>
          <p:nvPr/>
        </p:nvSpPr>
        <p:spPr>
          <a:xfrm>
            <a:off x="2914055" y="4182170"/>
            <a:ext cx="7963793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JavaScript features such as form validation and smooth navigation enhanced user interaction.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4AF81-7277-FAB1-1BE5-1273180828B0}"/>
              </a:ext>
            </a:extLst>
          </p:cNvPr>
          <p:cNvSpPr txBox="1"/>
          <p:nvPr/>
        </p:nvSpPr>
        <p:spPr>
          <a:xfrm>
            <a:off x="2879825" y="4920923"/>
            <a:ext cx="796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portfolio was hosted on GitHub Pages, making it publicly accessible online.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D6D48-32C0-AD0C-CAE6-6050D0BA59AB}"/>
              </a:ext>
            </a:extLst>
          </p:cNvPr>
          <p:cNvSpPr txBox="1"/>
          <p:nvPr/>
        </p:nvSpPr>
        <p:spPr>
          <a:xfrm>
            <a:off x="2914055" y="5538692"/>
            <a:ext cx="812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project improved my practical skills in HTML, CSS, JavaScript, and website deployment.</a:t>
            </a:r>
          </a:p>
        </p:txBody>
      </p:sp>
    </p:spTree>
    <p:extLst>
      <p:ext uri="{BB962C8B-B14F-4D97-AF65-F5344CB8AC3E}">
        <p14:creationId xmlns:p14="http://schemas.microsoft.com/office/powerpoint/2010/main" val="239178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234CF28E-8AAE-3998-0844-CE174CCB5E7C}"/>
              </a:ext>
            </a:extLst>
          </p:cNvPr>
          <p:cNvSpPr txBox="1">
            <a:spLocks/>
          </p:cNvSpPr>
          <p:nvPr/>
        </p:nvSpPr>
        <p:spPr>
          <a:xfrm>
            <a:off x="1601724" y="2265997"/>
            <a:ext cx="3840480" cy="993542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IN" sz="3188" b="1" spc="11" dirty="0">
                <a:solidFill>
                  <a:srgbClr val="33CC33"/>
                </a:solidFill>
              </a:rPr>
              <a:t>SCREENSHOT/ OUTPUT </a:t>
            </a:r>
            <a:endParaRPr lang="en-IN" sz="3188" b="1" dirty="0">
              <a:solidFill>
                <a:srgbClr val="33CC33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6620D7-0452-FE07-102F-61E4A0E9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35" y="889128"/>
            <a:ext cx="605432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ADAEF6E2-4EDE-911D-FD79-E16FA7DE3B22}"/>
              </a:ext>
            </a:extLst>
          </p:cNvPr>
          <p:cNvSpPr txBox="1">
            <a:spLocks/>
          </p:cNvSpPr>
          <p:nvPr/>
        </p:nvSpPr>
        <p:spPr>
          <a:xfrm>
            <a:off x="2068729" y="1647076"/>
            <a:ext cx="3434001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79"/>
              </a:spcBef>
            </a:pPr>
            <a:r>
              <a:rPr lang="en-IN" sz="3000" b="1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98BAE-F259-BECD-7489-FC00BA3EF554}"/>
              </a:ext>
            </a:extLst>
          </p:cNvPr>
          <p:cNvSpPr txBox="1"/>
          <p:nvPr/>
        </p:nvSpPr>
        <p:spPr>
          <a:xfrm>
            <a:off x="5410644" y="2740539"/>
            <a:ext cx="4046913" cy="139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89CC3-FB35-01BA-9746-AD8F0EA7A760}"/>
              </a:ext>
            </a:extLst>
          </p:cNvPr>
          <p:cNvSpPr txBox="1"/>
          <p:nvPr/>
        </p:nvSpPr>
        <p:spPr>
          <a:xfrm>
            <a:off x="2412947" y="2420526"/>
            <a:ext cx="6731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Summarized my key skills, projects, and accomplishments.
Reflected my growth, creativity, and commitment to continuous improvement.
Ready to take on new challenges and explore future opportunities.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59A052-E0D2-E170-371A-78B485F44DB3}"/>
              </a:ext>
            </a:extLst>
          </p:cNvPr>
          <p:cNvSpPr txBox="1"/>
          <p:nvPr/>
        </p:nvSpPr>
        <p:spPr>
          <a:xfrm>
            <a:off x="2828736" y="2403708"/>
            <a:ext cx="4570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E05F-EF72-4385-36F1-88D70E662BD4}"/>
              </a:ext>
            </a:extLst>
          </p:cNvPr>
          <p:cNvSpPr txBox="1"/>
          <p:nvPr/>
        </p:nvSpPr>
        <p:spPr>
          <a:xfrm>
            <a:off x="2236850" y="1947781"/>
            <a:ext cx="507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l">
              <a:lnSpc>
                <a:spcPct val="100000"/>
              </a:lnSpc>
              <a:spcBef>
                <a:spcPts val="79"/>
              </a:spcBef>
            </a:pPr>
            <a:r>
              <a:rPr lang="en-IN" b="1" dirty="0"/>
              <a:t>GITHIB PROJECT LINK </a:t>
            </a:r>
            <a:endParaRPr lang="en-IN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EDD70-0B52-7960-108F-E160866D6C5A}"/>
              </a:ext>
            </a:extLst>
          </p:cNvPr>
          <p:cNvSpPr txBox="1"/>
          <p:nvPr/>
        </p:nvSpPr>
        <p:spPr>
          <a:xfrm>
            <a:off x="2828736" y="2657036"/>
            <a:ext cx="708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https://github.com/Harish-01-S/Digital-Portfolio.git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B0BF2-15C3-0E9D-B96D-0AA79ABDC28B}"/>
              </a:ext>
            </a:extLst>
          </p:cNvPr>
          <p:cNvSpPr txBox="1"/>
          <p:nvPr/>
        </p:nvSpPr>
        <p:spPr>
          <a:xfrm rot="10800000" flipV="1">
            <a:off x="2478245" y="3807962"/>
            <a:ext cx="778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 PROJECT  OUTPUT  LINK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88E3-9ED7-A4E1-A22E-C5FD88859F51}"/>
              </a:ext>
            </a:extLst>
          </p:cNvPr>
          <p:cNvSpPr txBox="1"/>
          <p:nvPr/>
        </p:nvSpPr>
        <p:spPr>
          <a:xfrm>
            <a:off x="3504903" y="4866555"/>
            <a:ext cx="611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https://harish-01-s.github.io/Digital-Portfolio/</a:t>
            </a:r>
          </a:p>
        </p:txBody>
      </p:sp>
    </p:spTree>
    <p:extLst>
      <p:ext uri="{BB962C8B-B14F-4D97-AF65-F5344CB8AC3E}">
        <p14:creationId xmlns:p14="http://schemas.microsoft.com/office/powerpoint/2010/main" val="23796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722C-1AD2-27A6-BD2A-5930451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31" y="1535908"/>
            <a:ext cx="5633143" cy="51792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Castellar" panose="020A0402060406010301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A1857-C48D-48E9-FEB7-6CAF1621FD94}"/>
              </a:ext>
            </a:extLst>
          </p:cNvPr>
          <p:cNvSpPr txBox="1"/>
          <p:nvPr/>
        </p:nvSpPr>
        <p:spPr>
          <a:xfrm>
            <a:off x="2624137" y="2915398"/>
            <a:ext cx="789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33CC33"/>
                </a:solidFill>
                <a:latin typeface="Century Schoolbook" panose="02040604050505020304" pitchFamily="18" charset="0"/>
              </a:rPr>
              <a:t>STUDENT DIGITAL PORTFOLIO USING FRONT END WEB DEVELOPMENT (HTML, CSS &amp; JAVASCRIPT)</a:t>
            </a:r>
          </a:p>
        </p:txBody>
      </p:sp>
    </p:spTree>
    <p:extLst>
      <p:ext uri="{BB962C8B-B14F-4D97-AF65-F5344CB8AC3E}">
        <p14:creationId xmlns:p14="http://schemas.microsoft.com/office/powerpoint/2010/main" val="59561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7DC8-CCEC-E4E8-68D7-B40CBA326F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8267" y="1552873"/>
            <a:ext cx="5655469" cy="484584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FF00FF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6266B-F602-6D7D-6263-C3D0E1B1801F}"/>
              </a:ext>
            </a:extLst>
          </p:cNvPr>
          <p:cNvSpPr txBox="1"/>
          <p:nvPr/>
        </p:nvSpPr>
        <p:spPr>
          <a:xfrm>
            <a:off x="4296076" y="1768375"/>
            <a:ext cx="5252441" cy="403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100" b="0" i="0" dirty="0">
              <a:solidFill>
                <a:srgbClr val="33C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solidFill>
                <a:srgbClr val="33C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9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C7DC676F-78D1-40EE-DA44-792AF9C5C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2763076" y="1848483"/>
            <a:ext cx="4855436" cy="503022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2045970" algn="l"/>
              </a:tabLst>
            </a:pPr>
            <a:r>
              <a:rPr lang="en-US" sz="3188" b="1" spc="-15" dirty="0">
                <a:solidFill>
                  <a:srgbClr val="7030A0"/>
                </a:solidFill>
              </a:rPr>
              <a:t>P</a:t>
            </a:r>
            <a:r>
              <a:rPr lang="en-US" sz="3188" b="1" spc="11" dirty="0">
                <a:solidFill>
                  <a:srgbClr val="7030A0"/>
                </a:solidFill>
              </a:rPr>
              <a:t>ROB</a:t>
            </a:r>
            <a:r>
              <a:rPr lang="en-US" sz="3188" b="1" spc="41" dirty="0">
                <a:solidFill>
                  <a:srgbClr val="7030A0"/>
                </a:solidFill>
              </a:rPr>
              <a:t>L</a:t>
            </a:r>
            <a:r>
              <a:rPr lang="en-US" sz="3188" b="1" spc="-15" dirty="0">
                <a:solidFill>
                  <a:srgbClr val="7030A0"/>
                </a:solidFill>
              </a:rPr>
              <a:t>E</a:t>
            </a:r>
            <a:r>
              <a:rPr lang="en-US" sz="3188" b="1" spc="15" dirty="0">
                <a:solidFill>
                  <a:srgbClr val="7030A0"/>
                </a:solidFill>
              </a:rPr>
              <a:t>M </a:t>
            </a:r>
            <a:r>
              <a:rPr lang="en-US" sz="3188" b="1" spc="8" dirty="0">
                <a:solidFill>
                  <a:srgbClr val="7030A0"/>
                </a:solidFill>
              </a:rPr>
              <a:t>S</a:t>
            </a:r>
            <a:r>
              <a:rPr lang="en-US" sz="3188" b="1" spc="-278" dirty="0">
                <a:solidFill>
                  <a:srgbClr val="7030A0"/>
                </a:solidFill>
              </a:rPr>
              <a:t>T</a:t>
            </a:r>
            <a:r>
              <a:rPr lang="en-US" sz="3188" b="1" spc="-281" dirty="0">
                <a:solidFill>
                  <a:srgbClr val="7030A0"/>
                </a:solidFill>
              </a:rPr>
              <a:t>A</a:t>
            </a:r>
            <a:r>
              <a:rPr lang="en-US" sz="3188" b="1" spc="11" dirty="0">
                <a:solidFill>
                  <a:srgbClr val="7030A0"/>
                </a:solidFill>
              </a:rPr>
              <a:t>T</a:t>
            </a:r>
            <a:r>
              <a:rPr lang="en-US" sz="3188" b="1" spc="-8" dirty="0">
                <a:solidFill>
                  <a:srgbClr val="7030A0"/>
                </a:solidFill>
              </a:rPr>
              <a:t>E</a:t>
            </a:r>
            <a:r>
              <a:rPr lang="en-US" sz="3188" b="1" spc="-15" dirty="0">
                <a:solidFill>
                  <a:srgbClr val="7030A0"/>
                </a:solidFill>
              </a:rPr>
              <a:t>ME</a:t>
            </a:r>
            <a:r>
              <a:rPr lang="en-US" sz="3188" b="1" spc="8" dirty="0">
                <a:solidFill>
                  <a:srgbClr val="7030A0"/>
                </a:solidFill>
              </a:rPr>
              <a:t>NT</a:t>
            </a:r>
            <a:endParaRPr sz="3188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0A32A-B248-3460-DE1D-A1CEBDD203DD}"/>
              </a:ext>
            </a:extLst>
          </p:cNvPr>
          <p:cNvSpPr txBox="1"/>
          <p:nvPr/>
        </p:nvSpPr>
        <p:spPr>
          <a:xfrm>
            <a:off x="5419130" y="2749898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350" dirty="0"/>
          </a:p>
          <a:p>
            <a:pPr algn="l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34353-6CA5-252E-C1CF-EB18EDEB735A}"/>
              </a:ext>
            </a:extLst>
          </p:cNvPr>
          <p:cNvSpPr txBox="1"/>
          <p:nvPr/>
        </p:nvSpPr>
        <p:spPr>
          <a:xfrm>
            <a:off x="3180985" y="2992271"/>
            <a:ext cx="6804422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500" dirty="0">
                <a:solidFill>
                  <a:srgbClr val="0070C0"/>
                </a:solidFill>
              </a:rPr>
              <a:t>The modern digital era, individuals—especially students, job seekers, freelancers, and professionals—require an efficient and impactful way to present their skills, achievements, and experiences online. Traditional resumes and paper-based portfolios are static, lack interactivity, and are often not sufficient to fully showcase a person’s capabilities or creative work.</a:t>
            </a:r>
            <a:r>
              <a:rPr lang="en-IN" sz="1350" dirty="0">
                <a:solidFill>
                  <a:srgbClr val="0070C0"/>
                </a:solidFill>
              </a:rPr>
              <a:t>
</a:t>
            </a:r>
            <a:r>
              <a:rPr lang="en-IN" sz="1350" dirty="0"/>
              <a:t>
</a:t>
            </a:r>
            <a:r>
              <a:rPr lang="en-IN" sz="1500" dirty="0">
                <a:solidFill>
                  <a:srgbClr val="00B050"/>
                </a:solidFill>
              </a:rPr>
              <a:t>There is a growing need for a digital portfolio system that enables users to create, manage, and share a professional online presence. Without such a system, users face challenges in:</a:t>
            </a:r>
            <a:endParaRPr lang="en-US" sz="1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8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D7EC9-A74D-FF7F-6232-E4BA1300AA71}"/>
              </a:ext>
            </a:extLst>
          </p:cNvPr>
          <p:cNvSpPr txBox="1"/>
          <p:nvPr/>
        </p:nvSpPr>
        <p:spPr>
          <a:xfrm>
            <a:off x="946380" y="2198698"/>
            <a:ext cx="1029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00000"/>
                </a:solidFill>
              </a:rPr>
              <a:t>In today’s competitive and digitally connected world, individuals need more than a traditional resume to effectively present their skills, achievements, and experiences. Static documents like paper resumes or basic CVs fail to showcase creativity, technical abilities, and real-world projects in an engaging and accessible way.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00000"/>
                </a:solidFill>
              </a:rPr>
              <a:t> A digital portfolio provides a modern solution by offering a dynamic, interactive platform where users can professionally display their personal information, educational background, skills, projects, and accomplishments. It enables easy sharing, real-time updates, and better visibility in academic, creative, or job-related fields.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35DA7-594B-1CA1-C4BE-5603B43008AE}"/>
              </a:ext>
            </a:extLst>
          </p:cNvPr>
          <p:cNvSpPr txBox="1"/>
          <p:nvPr/>
        </p:nvSpPr>
        <p:spPr>
          <a:xfrm rot="10800000" flipV="1">
            <a:off x="1187796" y="1327339"/>
            <a:ext cx="476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FF00FF"/>
                </a:solidFill>
              </a:rPr>
              <a:t>PROJECT OVERVIEW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8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6C93-D300-558F-715D-6001C23A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901"/>
            <a:ext cx="9609667" cy="566738"/>
          </a:xfrm>
        </p:spPr>
        <p:txBody>
          <a:bodyPr>
            <a:normAutofit fontScale="90000"/>
          </a:bodyPr>
          <a:lstStyle/>
          <a:p>
            <a:r>
              <a:rPr lang="en-US" sz="3300" b="1" spc="19" dirty="0">
                <a:solidFill>
                  <a:schemeClr val="accent2"/>
                </a:solidFill>
              </a:rPr>
              <a:t>W</a:t>
            </a:r>
            <a:r>
              <a:rPr lang="en-US" sz="3300" b="1" spc="-15" dirty="0">
                <a:solidFill>
                  <a:schemeClr val="accent2"/>
                </a:solidFill>
              </a:rPr>
              <a:t>H</a:t>
            </a:r>
            <a:r>
              <a:rPr lang="en-US" sz="3300" b="1" spc="15" dirty="0">
                <a:solidFill>
                  <a:schemeClr val="accent2"/>
                </a:solidFill>
              </a:rPr>
              <a:t>O</a:t>
            </a:r>
            <a:r>
              <a:rPr lang="en-US" sz="3300" b="1" spc="-176" dirty="0">
                <a:solidFill>
                  <a:schemeClr val="accent2"/>
                </a:solidFill>
              </a:rPr>
              <a:t> </a:t>
            </a:r>
            <a:r>
              <a:rPr lang="en-US" sz="3300" b="1" spc="-8" dirty="0">
                <a:solidFill>
                  <a:schemeClr val="accent2"/>
                </a:solidFill>
              </a:rPr>
              <a:t>AR</a:t>
            </a:r>
            <a:r>
              <a:rPr lang="en-US" sz="3300" b="1" spc="11" dirty="0">
                <a:solidFill>
                  <a:schemeClr val="accent2"/>
                </a:solidFill>
              </a:rPr>
              <a:t>E</a:t>
            </a:r>
            <a:r>
              <a:rPr lang="en-US" sz="3300" b="1" spc="-26" dirty="0">
                <a:solidFill>
                  <a:schemeClr val="accent2"/>
                </a:solidFill>
              </a:rPr>
              <a:t> </a:t>
            </a:r>
            <a:r>
              <a:rPr lang="en-US" sz="3300" b="1" spc="-8" dirty="0">
                <a:solidFill>
                  <a:schemeClr val="accent2"/>
                </a:solidFill>
              </a:rPr>
              <a:t>T</a:t>
            </a:r>
            <a:r>
              <a:rPr lang="en-US" sz="3300" b="1" spc="-11" dirty="0">
                <a:solidFill>
                  <a:schemeClr val="accent2"/>
                </a:solidFill>
              </a:rPr>
              <a:t>H</a:t>
            </a:r>
            <a:r>
              <a:rPr lang="en-US" sz="3300" b="1" spc="11" dirty="0">
                <a:solidFill>
                  <a:schemeClr val="accent2"/>
                </a:solidFill>
              </a:rPr>
              <a:t>E</a:t>
            </a:r>
            <a:r>
              <a:rPr lang="en-US" sz="3300" b="1" spc="-26" dirty="0">
                <a:solidFill>
                  <a:schemeClr val="accent2"/>
                </a:solidFill>
              </a:rPr>
              <a:t> </a:t>
            </a:r>
            <a:r>
              <a:rPr lang="en-US" sz="3300" b="1" spc="-15" dirty="0">
                <a:solidFill>
                  <a:schemeClr val="accent2"/>
                </a:solidFill>
              </a:rPr>
              <a:t>E</a:t>
            </a:r>
            <a:r>
              <a:rPr lang="en-US" sz="3300" b="1" spc="23" dirty="0">
                <a:solidFill>
                  <a:schemeClr val="accent2"/>
                </a:solidFill>
              </a:rPr>
              <a:t>N</a:t>
            </a:r>
            <a:r>
              <a:rPr lang="en-US" sz="3300" b="1" spc="11" dirty="0">
                <a:solidFill>
                  <a:schemeClr val="accent2"/>
                </a:solidFill>
              </a:rPr>
              <a:t>D</a:t>
            </a:r>
            <a:r>
              <a:rPr lang="en-US" sz="3300" b="1" spc="-34" dirty="0">
                <a:solidFill>
                  <a:schemeClr val="accent2"/>
                </a:solidFill>
              </a:rPr>
              <a:t> </a:t>
            </a:r>
            <a:r>
              <a:rPr lang="en-US" sz="3300" b="1" dirty="0">
                <a:solidFill>
                  <a:schemeClr val="accent2"/>
                </a:solidFill>
              </a:rPr>
              <a:t>U</a:t>
            </a:r>
            <a:r>
              <a:rPr lang="en-US" sz="3300" b="1" spc="8" dirty="0">
                <a:solidFill>
                  <a:schemeClr val="accent2"/>
                </a:solidFill>
              </a:rPr>
              <a:t>S</a:t>
            </a:r>
            <a:r>
              <a:rPr lang="en-US" sz="3300" b="1" spc="-19" dirty="0">
                <a:solidFill>
                  <a:schemeClr val="accent2"/>
                </a:solidFill>
              </a:rPr>
              <a:t>E</a:t>
            </a:r>
            <a:r>
              <a:rPr lang="en-US" sz="3300" b="1" spc="-8" dirty="0">
                <a:solidFill>
                  <a:schemeClr val="accent2"/>
                </a:solidFill>
              </a:rPr>
              <a:t>R</a:t>
            </a:r>
            <a:r>
              <a:rPr lang="en-US" sz="3300" b="1" spc="4" dirty="0">
                <a:solidFill>
                  <a:schemeClr val="accent2"/>
                </a:solidFill>
              </a:rPr>
              <a:t>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74559-6DCA-3E53-0297-E584024E0396}"/>
              </a:ext>
            </a:extLst>
          </p:cNvPr>
          <p:cNvSpPr txBox="1"/>
          <p:nvPr/>
        </p:nvSpPr>
        <p:spPr>
          <a:xfrm>
            <a:off x="2064842" y="2069426"/>
            <a:ext cx="9238058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/>
                </a:solidFill>
              </a:rPr>
              <a:t>Students</a:t>
            </a:r>
            <a:r>
              <a:rPr lang="en-IN" sz="2400" b="1" dirty="0">
                <a:solidFill>
                  <a:srgbClr val="7030A0"/>
                </a:solidFill>
              </a:rPr>
              <a:t>
Use the portfolio to showcase academic projects, certifications, assignments, and achievements.
Helpful for sharing resumes and CVs during internships or campus placements.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FD0F277-D3D9-8C80-47DA-D13BEFBAF1C3}"/>
              </a:ext>
            </a:extLst>
          </p:cNvPr>
          <p:cNvSpPr txBox="1">
            <a:spLocks/>
          </p:cNvSpPr>
          <p:nvPr/>
        </p:nvSpPr>
        <p:spPr>
          <a:xfrm>
            <a:off x="2064842" y="4347864"/>
            <a:ext cx="9609667" cy="181588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/>
                </a:solidFill>
              </a:rPr>
              <a:t>Job Seekers / Fresher's</a:t>
            </a:r>
            <a:r>
              <a:rPr lang="en-IN" sz="2800" b="1" dirty="0">
                <a:solidFill>
                  <a:srgbClr val="7030A0"/>
                </a:solidFill>
              </a:rPr>
              <a:t>
A digital portfolio allows fresh graduates to present their skills, projects, and personal details to recruiters in a more engaging format than traditional resumes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DE87A-6FD6-77FC-325F-84F2E2B9F800}"/>
              </a:ext>
            </a:extLst>
          </p:cNvPr>
          <p:cNvSpPr txBox="1"/>
          <p:nvPr/>
        </p:nvSpPr>
        <p:spPr>
          <a:xfrm>
            <a:off x="3211113" y="1800132"/>
            <a:ext cx="8486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</a:rPr>
              <a:t>HTML (Hypertexts Mark-up Language)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</a:rPr>
              <a:t>CSS (Cascading Style Sheets)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</a:rPr>
              <a:t>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</a:rPr>
              <a:t>Used to create the basic structure of the web pages.
Organized the content into different sections such as:</a:t>
            </a:r>
          </a:p>
          <a:p>
            <a:pPr algn="l"/>
            <a:r>
              <a:rPr lang="en-IN" sz="2400" dirty="0">
                <a:solidFill>
                  <a:srgbClr val="00B0F0"/>
                </a:solidFill>
              </a:rPr>
              <a:t>
             </a:t>
            </a:r>
            <a:r>
              <a:rPr lang="en-IN" sz="2400" b="1" dirty="0">
                <a:solidFill>
                  <a:srgbClr val="00B0F0"/>
                </a:solidFill>
              </a:rPr>
              <a:t>Home</a:t>
            </a:r>
            <a:r>
              <a:rPr lang="en-IN" sz="2400" dirty="0">
                <a:solidFill>
                  <a:srgbClr val="00B0F0"/>
                </a:solidFill>
              </a:rPr>
              <a:t> 
 </a:t>
            </a:r>
            <a:r>
              <a:rPr lang="en-IN" sz="2400" b="1" dirty="0">
                <a:solidFill>
                  <a:srgbClr val="00B0F0"/>
                </a:solidFill>
              </a:rPr>
              <a:t>            About Me</a:t>
            </a:r>
            <a:r>
              <a:rPr lang="en-IN" sz="2400" dirty="0">
                <a:solidFill>
                  <a:srgbClr val="00B0F0"/>
                </a:solidFill>
              </a:rPr>
              <a:t>
             </a:t>
            </a:r>
            <a:r>
              <a:rPr lang="en-IN" sz="2400" b="1" dirty="0">
                <a:solidFill>
                  <a:srgbClr val="00B0F0"/>
                </a:solidFill>
              </a:rPr>
              <a:t>Projects</a:t>
            </a:r>
            <a:r>
              <a:rPr lang="en-IN" sz="2400" dirty="0">
                <a:solidFill>
                  <a:srgbClr val="00B0F0"/>
                </a:solidFill>
              </a:rPr>
              <a:t>
             </a:t>
            </a:r>
            <a:r>
              <a:rPr lang="en-IN" sz="2400" b="1" dirty="0">
                <a:solidFill>
                  <a:srgbClr val="00B0F0"/>
                </a:solidFill>
              </a:rPr>
              <a:t>Contact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A8711C5-C985-E09E-6D7C-A98A557A0410}"/>
              </a:ext>
            </a:extLst>
          </p:cNvPr>
          <p:cNvSpPr txBox="1">
            <a:spLocks/>
          </p:cNvSpPr>
          <p:nvPr/>
        </p:nvSpPr>
        <p:spPr>
          <a:xfrm>
            <a:off x="2236661" y="1135763"/>
            <a:ext cx="6139386" cy="44098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525" algn="l">
              <a:spcBef>
                <a:spcPts val="79"/>
              </a:spcBef>
            </a:pPr>
            <a:r>
              <a:rPr lang="en-IN" sz="2800" b="1" i="1" spc="8" dirty="0">
                <a:solidFill>
                  <a:schemeClr val="tx1"/>
                </a:solidFill>
              </a:rPr>
              <a:t>TOOLS AND TECHNIQUES</a:t>
            </a:r>
            <a:endParaRPr lang="en-IN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947-52F4-DC03-1A1E-6028408F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09095" y="1428751"/>
            <a:ext cx="7420656" cy="4276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spc="11" dirty="0">
                <a:latin typeface="Trebuchet MS"/>
                <a:cs typeface="Trebuchet MS"/>
              </a:rPr>
              <a:t>POTFOLIO DESIGN AND LAYOUT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37515-F045-0F29-A7CF-350CD52B6D90}"/>
              </a:ext>
            </a:extLst>
          </p:cNvPr>
          <p:cNvSpPr txBox="1"/>
          <p:nvPr/>
        </p:nvSpPr>
        <p:spPr>
          <a:xfrm>
            <a:off x="2645820" y="2693243"/>
            <a:ext cx="5373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Sections included: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</a:rPr>
              <a:t>Home/About Me
Projects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</a:rPr>
              <a:t>Contact
Responsive layout (mobile + desktop view).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B5AE2-9B88-61F8-60EE-F62F30984FE6}"/>
              </a:ext>
            </a:extLst>
          </p:cNvPr>
          <p:cNvSpPr txBox="1"/>
          <p:nvPr/>
        </p:nvSpPr>
        <p:spPr>
          <a:xfrm>
            <a:off x="1832372" y="1361178"/>
            <a:ext cx="56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FEATURES AND FUNCTIONALITY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AAAE9-0214-32B7-0A91-645BAEFA89D0}"/>
              </a:ext>
            </a:extLst>
          </p:cNvPr>
          <p:cNvSpPr txBox="1"/>
          <p:nvPr/>
        </p:nvSpPr>
        <p:spPr>
          <a:xfrm>
            <a:off x="2267970" y="2459504"/>
            <a:ext cx="8858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solidFill>
                  <a:srgbClr val="002060"/>
                </a:solidFill>
              </a:rPr>
              <a:t>The digital portfolio includes key features such as an About Me section, education details, skills and achievements, and a project showcase to display personal or academic work. It also has a contact form with basic validation, a responsive navigation menu, and is fully mobile-friendly. Interactive elements like smooth scrolling and animations enhance the user experience. The portfolio is hosted online via GitHub Pages, making it easy to share and access anytime.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13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643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Castellar</vt:lpstr>
      <vt:lpstr>Century Schoolbook</vt:lpstr>
      <vt:lpstr>Garamond</vt:lpstr>
      <vt:lpstr>Times New Roman</vt:lpstr>
      <vt:lpstr>Trebuchet MS</vt:lpstr>
      <vt:lpstr>Organic</vt:lpstr>
      <vt:lpstr>Digital portfolio </vt:lpstr>
      <vt:lpstr>PROJECT TITLE</vt:lpstr>
      <vt:lpstr>AGENDA</vt:lpstr>
      <vt:lpstr>PROBLEM STATEMENT</vt:lpstr>
      <vt:lpstr>PowerPoint Presentation</vt:lpstr>
      <vt:lpstr>WHO ARE THE END USERS?</vt:lpstr>
      <vt:lpstr>PowerPoint Presentation</vt:lpstr>
      <vt:lpstr>POTFOLIO DESIGN AND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fawzualeaman</dc:creator>
  <cp:lastModifiedBy>fawzualeaman</cp:lastModifiedBy>
  <cp:revision>19</cp:revision>
  <dcterms:created xsi:type="dcterms:W3CDTF">2025-08-27T06:30:13Z</dcterms:created>
  <dcterms:modified xsi:type="dcterms:W3CDTF">2025-09-09T13:20:04Z</dcterms:modified>
</cp:coreProperties>
</file>