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46" d="100"/>
          <a:sy n="14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6398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3660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02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5379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965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5157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7389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0710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993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59027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8645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16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4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90266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46037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699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2650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8904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614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82253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8876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8231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7007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1329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4772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583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8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Harish.M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312215165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B.COM(G)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J.H.A.AGARSEN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78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7080382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484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7291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804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0716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8659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8105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7970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2414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42242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2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2024-09-26T02:56:02Z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