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59" r:id="rId11"/>
    <p:sldId id="268" r:id="rId12"/>
    <p:sldId id="2146847055" r:id="rId13"/>
    <p:sldId id="269" r:id="rId14"/>
    <p:sldId id="21468470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064" y="-9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551" y="414140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: Harish </a:t>
            </a:r>
            <a:r>
              <a:rPr lang="en-US" altLang="zh-CN" sz="2000" b="1" dirty="0">
                <a:solidFill>
                  <a:srgbClr val="92D050"/>
                </a:solidFill>
                <a:latin typeface="Arial"/>
                <a:cs typeface="Arial"/>
              </a:rPr>
              <a:t>K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Arial"/>
                <a:cs typeface="Arial"/>
              </a:rPr>
              <a:t>Reg-No</a:t>
            </a:r>
            <a:r>
              <a:rPr lang="en-US" altLang="zh-CN" sz="2000" b="1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r>
              <a:rPr lang="zh-CN" altLang="en-US" sz="2000" b="1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92D050"/>
                </a:solidFill>
                <a:latin typeface="Arial"/>
                <a:cs typeface="Arial"/>
              </a:rPr>
              <a:t>510821205011</a:t>
            </a:r>
            <a:endParaRPr lang="en-US" sz="2000" b="1" dirty="0">
              <a:solidFill>
                <a:srgbClr val="92D05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 : </a:t>
            </a:r>
            <a:r>
              <a:rPr lang="en-US" sz="2000" b="1" dirty="0" err="1">
                <a:solidFill>
                  <a:srgbClr val="92D050"/>
                </a:solidFill>
                <a:latin typeface="Arial"/>
                <a:cs typeface="Arial"/>
              </a:rPr>
              <a:t>Ganadipathy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Arial"/>
                <a:cs typeface="Arial"/>
              </a:rPr>
              <a:t>Tulsi’s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 Jain Engineering college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Dept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Smith, J., "Detecting and Preventing </a:t>
            </a:r>
            <a:r>
              <a:rPr lang="en-US" sz="2400" dirty="0" err="1"/>
              <a:t>Keylogger</a:t>
            </a:r>
            <a:r>
              <a:rPr lang="en-US" sz="2400" dirty="0"/>
              <a:t> Attacks," Journal of </a:t>
            </a:r>
            <a:r>
              <a:rPr lang="en-US" sz="2400" dirty="0" err="1"/>
              <a:t>Cybersecurity</a:t>
            </a:r>
            <a:r>
              <a:rPr lang="en-US" sz="2400" dirty="0"/>
              <a:t>, vol. 10, no. 2, pp. 145-162, 2022. </a:t>
            </a:r>
          </a:p>
          <a:p>
            <a:pPr marL="457200" indent="-457200">
              <a:buAutoNum type="arabicPeriod"/>
            </a:pPr>
            <a:r>
              <a:rPr lang="en-US" sz="2400" dirty="0"/>
              <a:t>  Jones, A., "Machine Learning Approaches for </a:t>
            </a:r>
            <a:r>
              <a:rPr lang="en-US" sz="2400" dirty="0" err="1"/>
              <a:t>Keylogger</a:t>
            </a:r>
            <a:r>
              <a:rPr lang="en-US" sz="2400" dirty="0"/>
              <a:t> Detection," Proceedings of the International Conference on </a:t>
            </a:r>
            <a:r>
              <a:rPr lang="en-US" sz="2400" dirty="0" err="1"/>
              <a:t>Cybersecurity</a:t>
            </a:r>
            <a:r>
              <a:rPr lang="en-US" sz="2400" dirty="0"/>
              <a:t>, 2023.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73" y="65371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400" dirty="0" err="1"/>
              <a:t>Keyloggers</a:t>
            </a:r>
            <a:r>
              <a:rPr lang="en-US" sz="2400" dirty="0"/>
              <a:t> are malicious software programs designed to record keystrokes on a computer or mobile device without the user's knowledge.</a:t>
            </a:r>
          </a:p>
          <a:p>
            <a:pPr marL="305435" indent="-305435"/>
            <a:r>
              <a:rPr lang="en-US" sz="2400" dirty="0"/>
              <a:t> These keystrokes can include sensitive information such as passwords, credit card numbers, and personal messages, posing a significant threat to user privacy and security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71" y="12940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/>
              <a:t>Our proposed system aims to develop a comprehensive understanding of </a:t>
            </a:r>
            <a:r>
              <a:rPr lang="en-US" sz="2800" dirty="0" err="1"/>
              <a:t>keylogger</a:t>
            </a:r>
            <a:r>
              <a:rPr lang="en-US" sz="2800" dirty="0"/>
              <a:t> detection and prevention techniques. By employing advanced algorithms and security measures, we aim to safeguard users' sensitive information from unauthorized access and malicious activities.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system will be developed using a combination of machine learning techniques, anomaly detection algorithms, and behavioral analysis. Data from user input will be monitored and analyzed in real-time to identify patterns consistent with </a:t>
            </a:r>
            <a:r>
              <a:rPr lang="en-US" sz="2400" dirty="0" err="1"/>
              <a:t>keylogging</a:t>
            </a:r>
            <a:r>
              <a:rPr lang="en-US" sz="2400" dirty="0"/>
              <a:t> activity.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Machine Learning Algorithms:</a:t>
            </a:r>
            <a:r>
              <a:rPr lang="en-US" sz="2400" dirty="0"/>
              <a:t> Utilize supervised and unsupervised learning algorithms to train the system on normal user behavior and detect anomalies associated with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Anomaly Detection Techniques:</a:t>
            </a:r>
            <a:r>
              <a:rPr lang="en-US" sz="2400" dirty="0"/>
              <a:t> Implement statistical methods and machine learning models to detect deviations from normal behavior.</a:t>
            </a:r>
          </a:p>
          <a:p>
            <a:r>
              <a:rPr lang="en-US" sz="2400" b="1" dirty="0"/>
              <a:t>Behavioral Analysis:</a:t>
            </a:r>
            <a:r>
              <a:rPr lang="en-US" sz="2400" dirty="0"/>
              <a:t> Analyze user interaction patterns and application usage to identify suspicious activities.</a:t>
            </a:r>
          </a:p>
          <a:p>
            <a:r>
              <a:rPr lang="en-US" sz="2400" b="1" dirty="0"/>
              <a:t>Deployment:</a:t>
            </a:r>
            <a:r>
              <a:rPr lang="en-US" sz="2400" dirty="0"/>
              <a:t> The system will be deployed as a standalone application or integrated into existing </a:t>
            </a:r>
            <a:r>
              <a:rPr lang="en-US" sz="2400" dirty="0" err="1"/>
              <a:t>cybersecurity</a:t>
            </a:r>
            <a:r>
              <a:rPr lang="en-US" sz="2400" dirty="0"/>
              <a:t> solutions for real-time protection.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952501"/>
            <a:ext cx="7829550" cy="6857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7" name="Picture 6" descr="Screenshot 2024-03-26 1543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41" y="1619250"/>
            <a:ext cx="3606159" cy="461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 2024-03-26 1605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03" y="1914329"/>
            <a:ext cx="2457793" cy="3800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 2024-03-26 1545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1" y="1409700"/>
            <a:ext cx="2990850" cy="474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In conclusion, the developed system offers an effective defense against </a:t>
            </a:r>
            <a:r>
              <a:rPr lang="en-US" sz="2400" dirty="0" err="1"/>
              <a:t>keylogger</a:t>
            </a:r>
            <a:r>
              <a:rPr lang="en-US" sz="2400" dirty="0"/>
              <a:t> attacks by leveraging advanced algorithms and behavioral analysis techniques. By continuously monitoring user input and identifying anomalies, it enhances cyber security posture and protects sensitive information from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None/>
            </a:pPr>
            <a:r>
              <a:rPr lang="en-US" sz="2400" dirty="0"/>
              <a:t>Future enhancements may include:</a:t>
            </a:r>
          </a:p>
          <a:p>
            <a:r>
              <a:rPr lang="en-US" sz="2400" dirty="0"/>
              <a:t>Integration with cloud-based threat intelligence for real-time updates on emerging </a:t>
            </a:r>
            <a:r>
              <a:rPr lang="en-US" sz="2400" dirty="0" err="1"/>
              <a:t>keylogger</a:t>
            </a:r>
            <a:r>
              <a:rPr lang="en-US" sz="2400" dirty="0"/>
              <a:t> threats.</a:t>
            </a:r>
          </a:p>
          <a:p>
            <a:r>
              <a:rPr lang="en-US" sz="2400" dirty="0"/>
              <a:t>Development of a user-friendly interface for easy deployment and management.</a:t>
            </a:r>
          </a:p>
          <a:p>
            <a:r>
              <a:rPr lang="en-US" sz="2400" dirty="0"/>
              <a:t>Expansion of detection capabilities to cover a wider range of cyber threats beyond </a:t>
            </a:r>
            <a:r>
              <a:rPr lang="en-US" sz="2400" dirty="0" err="1"/>
              <a:t>keyloggers</a:t>
            </a:r>
            <a:r>
              <a:rPr lang="en-US" dirty="0"/>
              <a:t>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383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 project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Harish k</cp:lastModifiedBy>
  <cp:revision>32</cp:revision>
  <dcterms:created xsi:type="dcterms:W3CDTF">2021-05-26T16:50:10Z</dcterms:created>
  <dcterms:modified xsi:type="dcterms:W3CDTF">2024-04-02T05:30:23Z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