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g\employee_data%20ch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brary04\Downloads\Project%20-%2010%20(8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4451041137934081E-2"/>
          <c:y val="0.14909581970974237"/>
          <c:w val="0.65849733291159451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7E-49EC-96CD-F4F598A4D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312170104"/>
        <c:axId val="311135456"/>
      </c:barChart>
      <c:catAx>
        <c:axId val="312170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1135456"/>
        <c:crosses val="autoZero"/>
        <c:auto val="1"/>
        <c:lblAlgn val="ctr"/>
        <c:lblOffset val="100"/>
        <c:noMultiLvlLbl val="0"/>
      </c:catAx>
      <c:valAx>
        <c:axId val="311135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21701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- 10 (8).xlsx]Sheet2!Sheet2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Sheet2!$B$4:$B$6</c:f>
              <c:strCache>
                <c:ptCount val="1"/>
                <c:pt idx="0">
                  <c:v>Fully Meets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Sheet2!$A$7:$A$17</c:f>
              <c:strCache>
                <c:ptCount val="10"/>
                <c:pt idx="0">
                  <c:v>Aspen</c:v>
                </c:pt>
                <c:pt idx="1">
                  <c:v>Cohen</c:v>
                </c:pt>
                <c:pt idx="2">
                  <c:v>Devyn</c:v>
                </c:pt>
                <c:pt idx="3">
                  <c:v>Hugo</c:v>
                </c:pt>
                <c:pt idx="4">
                  <c:v>Kimora</c:v>
                </c:pt>
                <c:pt idx="5">
                  <c:v>Lennon</c:v>
                </c:pt>
                <c:pt idx="6">
                  <c:v>Tia</c:v>
                </c:pt>
                <c:pt idx="7">
                  <c:v>Vicente</c:v>
                </c:pt>
                <c:pt idx="8">
                  <c:v>Weston</c:v>
                </c:pt>
                <c:pt idx="9">
                  <c:v>Willie</c:v>
                </c:pt>
              </c:strCache>
            </c:strRef>
          </c:cat>
          <c:val>
            <c:numRef>
              <c:f>Sheet2!$B$7:$B$17</c:f>
              <c:numCache>
                <c:formatCode>General</c:formatCode>
                <c:ptCount val="10"/>
                <c:pt idx="7">
                  <c:v>3492</c:v>
                </c:pt>
              </c:numCache>
            </c:numRef>
          </c:val>
        </c:ser>
        <c:ser>
          <c:idx val="1"/>
          <c:order val="1"/>
          <c:tx>
            <c:strRef>
              <c:f>Sheet2!$C$4:$C$6</c:f>
              <c:strCache>
                <c:ptCount val="1"/>
                <c:pt idx="0">
                  <c:v>Fully Meets - 2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Aspen</c:v>
                </c:pt>
                <c:pt idx="1">
                  <c:v>Cohen</c:v>
                </c:pt>
                <c:pt idx="2">
                  <c:v>Devyn</c:v>
                </c:pt>
                <c:pt idx="3">
                  <c:v>Hugo</c:v>
                </c:pt>
                <c:pt idx="4">
                  <c:v>Kimora</c:v>
                </c:pt>
                <c:pt idx="5">
                  <c:v>Lennon</c:v>
                </c:pt>
                <c:pt idx="6">
                  <c:v>Tia</c:v>
                </c:pt>
                <c:pt idx="7">
                  <c:v>Vicente</c:v>
                </c:pt>
                <c:pt idx="8">
                  <c:v>Weston</c:v>
                </c:pt>
                <c:pt idx="9">
                  <c:v>Willie</c:v>
                </c:pt>
              </c:strCache>
            </c:strRef>
          </c:cat>
          <c:val>
            <c:numRef>
              <c:f>Sheet2!$C$7:$C$17</c:f>
              <c:numCache>
                <c:formatCode>General</c:formatCode>
                <c:ptCount val="10"/>
                <c:pt idx="2">
                  <c:v>3489</c:v>
                </c:pt>
                <c:pt idx="8">
                  <c:v>3490</c:v>
                </c:pt>
                <c:pt idx="9">
                  <c:v>3488</c:v>
                </c:pt>
              </c:numCache>
            </c:numRef>
          </c:val>
        </c:ser>
        <c:ser>
          <c:idx val="2"/>
          <c:order val="2"/>
          <c:tx>
            <c:strRef>
              <c:f>Sheet2!$D$4:$D$6</c:f>
              <c:strCache>
                <c:ptCount val="1"/>
                <c:pt idx="0">
                  <c:v>Fully Meets - 4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Aspen</c:v>
                </c:pt>
                <c:pt idx="1">
                  <c:v>Cohen</c:v>
                </c:pt>
                <c:pt idx="2">
                  <c:v>Devyn</c:v>
                </c:pt>
                <c:pt idx="3">
                  <c:v>Hugo</c:v>
                </c:pt>
                <c:pt idx="4">
                  <c:v>Kimora</c:v>
                </c:pt>
                <c:pt idx="5">
                  <c:v>Lennon</c:v>
                </c:pt>
                <c:pt idx="6">
                  <c:v>Tia</c:v>
                </c:pt>
                <c:pt idx="7">
                  <c:v>Vicente</c:v>
                </c:pt>
                <c:pt idx="8">
                  <c:v>Weston</c:v>
                </c:pt>
                <c:pt idx="9">
                  <c:v>Willie</c:v>
                </c:pt>
              </c:strCache>
            </c:strRef>
          </c:cat>
          <c:val>
            <c:numRef>
              <c:f>Sheet2!$D$7:$D$17</c:f>
              <c:numCache>
                <c:formatCode>General</c:formatCode>
                <c:ptCount val="10"/>
                <c:pt idx="1">
                  <c:v>3494</c:v>
                </c:pt>
                <c:pt idx="4">
                  <c:v>3487</c:v>
                </c:pt>
                <c:pt idx="6">
                  <c:v>3495</c:v>
                </c:pt>
              </c:numCache>
            </c:numRef>
          </c:val>
        </c:ser>
        <c:ser>
          <c:idx val="3"/>
          <c:order val="3"/>
          <c:tx>
            <c:strRef>
              <c:f>Sheet2!$E$4:$E$6</c:f>
              <c:strCache>
                <c:ptCount val="1"/>
                <c:pt idx="0">
                  <c:v>Fully Meets - 5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Aspen</c:v>
                </c:pt>
                <c:pt idx="1">
                  <c:v>Cohen</c:v>
                </c:pt>
                <c:pt idx="2">
                  <c:v>Devyn</c:v>
                </c:pt>
                <c:pt idx="3">
                  <c:v>Hugo</c:v>
                </c:pt>
                <c:pt idx="4">
                  <c:v>Kimora</c:v>
                </c:pt>
                <c:pt idx="5">
                  <c:v>Lennon</c:v>
                </c:pt>
                <c:pt idx="6">
                  <c:v>Tia</c:v>
                </c:pt>
                <c:pt idx="7">
                  <c:v>Vicente</c:v>
                </c:pt>
                <c:pt idx="8">
                  <c:v>Weston</c:v>
                </c:pt>
                <c:pt idx="9">
                  <c:v>Willie</c:v>
                </c:pt>
              </c:strCache>
            </c:strRef>
          </c:cat>
          <c:val>
            <c:numRef>
              <c:f>Sheet2!$E$7:$E$17</c:f>
              <c:numCache>
                <c:formatCode>General</c:formatCode>
                <c:ptCount val="10"/>
                <c:pt idx="0">
                  <c:v>3496</c:v>
                </c:pt>
                <c:pt idx="3">
                  <c:v>3493</c:v>
                </c:pt>
                <c:pt idx="5">
                  <c:v>3491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007112"/>
        <c:axId val="362005936"/>
      </c:barChart>
      <c:catAx>
        <c:axId val="36200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005936"/>
        <c:crosses val="autoZero"/>
        <c:auto val="1"/>
        <c:lblAlgn val="ctr"/>
        <c:lblOffset val="100"/>
        <c:noMultiLvlLbl val="0"/>
      </c:catAx>
      <c:valAx>
        <c:axId val="36200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007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A4F37DC-2F0F-486E-BF04-6B17B5FD00F2}" type="presOf" srcId="{2CBEB532-9F71-4EC7-A9E3-779BF93FF0A6}" destId="{BDF68574-4FC5-402A-9E39-C8954EA26A62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6B5D1-91D9-4BC7-B614-BEB005AD8B93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2547D3C0-7048-4A20-80A5-9E67C80333D2}">
      <dgm:prSet/>
      <dgm:spPr/>
      <dgm:t>
        <a:bodyPr/>
        <a:lstStyle/>
        <a:p>
          <a:pPr rtl="0"/>
          <a:r>
            <a:rPr lang="en-US" smtClean="0"/>
            <a:t>To analyze performance discrepancies and identify factors contributing to varying performance scores and ratings among Area Sales Managers.</a:t>
          </a:r>
          <a:endParaRPr lang="en-IN"/>
        </a:p>
      </dgm:t>
    </dgm:pt>
    <dgm:pt modelId="{CB6E9295-BF4D-4CA1-95AE-8AE668B2447A}" type="parTrans" cxnId="{BF7C0F77-3972-4F2E-832B-0E0343CED5B5}">
      <dgm:prSet/>
      <dgm:spPr/>
      <dgm:t>
        <a:bodyPr/>
        <a:lstStyle/>
        <a:p>
          <a:endParaRPr lang="en-IN"/>
        </a:p>
      </dgm:t>
    </dgm:pt>
    <dgm:pt modelId="{67EFDCBA-651D-4E27-AC8A-79F7F66D2AE0}" type="sibTrans" cxnId="{BF7C0F77-3972-4F2E-832B-0E0343CED5B5}">
      <dgm:prSet/>
      <dgm:spPr/>
      <dgm:t>
        <a:bodyPr/>
        <a:lstStyle/>
        <a:p>
          <a:endParaRPr lang="en-IN"/>
        </a:p>
      </dgm:t>
    </dgm:pt>
    <dgm:pt modelId="{196430D8-5938-46F9-B49E-1671F9A21AC6}">
      <dgm:prSet/>
      <dgm:spPr/>
      <dgm:t>
        <a:bodyPr/>
        <a:lstStyle/>
        <a:p>
          <a:pPr rtl="0"/>
          <a:r>
            <a:rPr lang="en-US" smtClean="0"/>
            <a:t>Examine employee performance ratings in relation to their business unit, job function, employment type, and demographic details to understand the underlying patterns and disparities.</a:t>
          </a:r>
          <a:endParaRPr lang="en-IN"/>
        </a:p>
      </dgm:t>
    </dgm:pt>
    <dgm:pt modelId="{639FE805-2E28-4E38-80EA-ED5641A7E94B}" type="parTrans" cxnId="{EFF6D532-8B63-45FC-A347-6690C10C9636}">
      <dgm:prSet/>
      <dgm:spPr/>
      <dgm:t>
        <a:bodyPr/>
        <a:lstStyle/>
        <a:p>
          <a:endParaRPr lang="en-IN"/>
        </a:p>
      </dgm:t>
    </dgm:pt>
    <dgm:pt modelId="{013AEC06-7D11-4257-9D12-F0F93A60B367}" type="sibTrans" cxnId="{EFF6D532-8B63-45FC-A347-6690C10C9636}">
      <dgm:prSet/>
      <dgm:spPr/>
      <dgm:t>
        <a:bodyPr/>
        <a:lstStyle/>
        <a:p>
          <a:endParaRPr lang="en-IN"/>
        </a:p>
      </dgm:t>
    </dgm:pt>
    <dgm:pt modelId="{9D08689E-1EC3-4BE5-A8C2-AB4E17002929}">
      <dgm:prSet/>
      <dgm:spPr/>
      <dgm:t>
        <a:bodyPr/>
        <a:lstStyle/>
        <a:p>
          <a:pPr rtl="0"/>
          <a:r>
            <a:rPr lang="en-US" smtClean="0"/>
            <a:t>Investigate the evaluation criteria and methods used for performance ratings to ensure consistency and fairness across different managers and departments.</a:t>
          </a:r>
          <a:endParaRPr lang="en-IN"/>
        </a:p>
      </dgm:t>
    </dgm:pt>
    <dgm:pt modelId="{8DE862D6-8FA4-44DF-9072-9642EAE7E5F9}" type="parTrans" cxnId="{C24127B5-F7EC-4B71-832E-40C319038F92}">
      <dgm:prSet/>
      <dgm:spPr/>
      <dgm:t>
        <a:bodyPr/>
        <a:lstStyle/>
        <a:p>
          <a:endParaRPr lang="en-IN"/>
        </a:p>
      </dgm:t>
    </dgm:pt>
    <dgm:pt modelId="{0E77AFDA-929D-40CB-89B6-9BE8ECED861C}" type="sibTrans" cxnId="{C24127B5-F7EC-4B71-832E-40C319038F92}">
      <dgm:prSet/>
      <dgm:spPr/>
      <dgm:t>
        <a:bodyPr/>
        <a:lstStyle/>
        <a:p>
          <a:endParaRPr lang="en-IN"/>
        </a:p>
      </dgm:t>
    </dgm:pt>
    <dgm:pt modelId="{62EF16F2-6DC5-4562-8288-7B8FCA2D7D6F}">
      <dgm:prSet/>
      <dgm:spPr/>
      <dgm:t>
        <a:bodyPr/>
        <a:lstStyle/>
        <a:p>
          <a:pPr rtl="0"/>
          <a:r>
            <a:rPr lang="en-US" smtClean="0"/>
            <a:t>Assess how different employment statuses (e.g., Full-Time vs. Part-Time) affect employee performance and overall team efficiency.</a:t>
          </a:r>
          <a:endParaRPr lang="en-IN"/>
        </a:p>
      </dgm:t>
    </dgm:pt>
    <dgm:pt modelId="{783ADE4B-088B-40DF-91E0-793A4233B80C}" type="parTrans" cxnId="{0B849819-977E-4685-B90A-C756F5FC8EF9}">
      <dgm:prSet/>
      <dgm:spPr/>
      <dgm:t>
        <a:bodyPr/>
        <a:lstStyle/>
        <a:p>
          <a:endParaRPr lang="en-IN"/>
        </a:p>
      </dgm:t>
    </dgm:pt>
    <dgm:pt modelId="{C9DF66C4-0B37-4CB0-B62B-5902380E7926}" type="sibTrans" cxnId="{0B849819-977E-4685-B90A-C756F5FC8EF9}">
      <dgm:prSet/>
      <dgm:spPr/>
      <dgm:t>
        <a:bodyPr/>
        <a:lstStyle/>
        <a:p>
          <a:endParaRPr lang="en-IN"/>
        </a:p>
      </dgm:t>
    </dgm:pt>
    <dgm:pt modelId="{EEA12261-621E-4883-B9DC-C90048F9A338}">
      <dgm:prSet/>
      <dgm:spPr/>
      <dgm:t>
        <a:bodyPr/>
        <a:lstStyle/>
        <a:p>
          <a:pPr rtl="0"/>
          <a:r>
            <a:rPr lang="en-US" smtClean="0"/>
            <a:t>Explore how demographic factors (e.g., gender, race) impact performance ratings and if any biases are present.</a:t>
          </a:r>
          <a:endParaRPr lang="en-IN"/>
        </a:p>
      </dgm:t>
    </dgm:pt>
    <dgm:pt modelId="{7930A793-3466-419F-9D7C-B4E29A24BEAD}" type="parTrans" cxnId="{EE7031E6-F54E-4EFD-984D-7BFAE55C9123}">
      <dgm:prSet/>
      <dgm:spPr/>
      <dgm:t>
        <a:bodyPr/>
        <a:lstStyle/>
        <a:p>
          <a:endParaRPr lang="en-IN"/>
        </a:p>
      </dgm:t>
    </dgm:pt>
    <dgm:pt modelId="{6D7AB153-F346-413D-B635-4A3263789864}" type="sibTrans" cxnId="{EE7031E6-F54E-4EFD-984D-7BFAE55C9123}">
      <dgm:prSet/>
      <dgm:spPr/>
      <dgm:t>
        <a:bodyPr/>
        <a:lstStyle/>
        <a:p>
          <a:endParaRPr lang="en-IN"/>
        </a:p>
      </dgm:t>
    </dgm:pt>
    <dgm:pt modelId="{BEB41574-4279-466E-BEBF-B908111FDD99}">
      <dgm:prSet/>
      <dgm:spPr/>
      <dgm:t>
        <a:bodyPr/>
        <a:lstStyle/>
        <a:p>
          <a:pPr rtl="0"/>
          <a:r>
            <a:rPr lang="en-US" smtClean="0"/>
            <a:t>Develop recommendations for improving performance evaluation processes, addressing potential biases, and standardizing criteria to enhance overall employee satisfaction and performance consistency.</a:t>
          </a:r>
          <a:endParaRPr lang="en-IN"/>
        </a:p>
      </dgm:t>
    </dgm:pt>
    <dgm:pt modelId="{A1C056CD-6CFC-4FEB-A1A7-73722FF9A24F}" type="parTrans" cxnId="{3A4C0AB4-8911-4571-832F-CA1DD4D976C8}">
      <dgm:prSet/>
      <dgm:spPr/>
      <dgm:t>
        <a:bodyPr/>
        <a:lstStyle/>
        <a:p>
          <a:endParaRPr lang="en-IN"/>
        </a:p>
      </dgm:t>
    </dgm:pt>
    <dgm:pt modelId="{7DCD2CD8-974B-4A4D-8F3E-04FF7B0665B5}" type="sibTrans" cxnId="{3A4C0AB4-8911-4571-832F-CA1DD4D976C8}">
      <dgm:prSet/>
      <dgm:spPr/>
      <dgm:t>
        <a:bodyPr/>
        <a:lstStyle/>
        <a:p>
          <a:endParaRPr lang="en-IN"/>
        </a:p>
      </dgm:t>
    </dgm:pt>
    <dgm:pt modelId="{31604FA6-F8CC-4A5A-B884-3621B8FF4938}" type="pres">
      <dgm:prSet presAssocID="{B886B5D1-91D9-4BC7-B614-BEB005AD8B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0D712DC-E230-46A8-9557-2050E1EFEF46}" type="pres">
      <dgm:prSet presAssocID="{2547D3C0-7048-4A20-80A5-9E67C80333D2}" presName="thickLine" presStyleLbl="alignNode1" presStyleIdx="0" presStyleCnt="6"/>
      <dgm:spPr/>
    </dgm:pt>
    <dgm:pt modelId="{BB3629A0-7A26-4BCA-8DF2-5366EBE01921}" type="pres">
      <dgm:prSet presAssocID="{2547D3C0-7048-4A20-80A5-9E67C80333D2}" presName="horz1" presStyleCnt="0"/>
      <dgm:spPr/>
    </dgm:pt>
    <dgm:pt modelId="{0F7FDE04-A18B-4188-9A0C-45C6D5A98930}" type="pres">
      <dgm:prSet presAssocID="{2547D3C0-7048-4A20-80A5-9E67C80333D2}" presName="tx1" presStyleLbl="revTx" presStyleIdx="0" presStyleCnt="6"/>
      <dgm:spPr/>
      <dgm:t>
        <a:bodyPr/>
        <a:lstStyle/>
        <a:p>
          <a:endParaRPr lang="en-IN"/>
        </a:p>
      </dgm:t>
    </dgm:pt>
    <dgm:pt modelId="{7B7EDA6F-9AC8-414F-8AE0-FE5E77987F08}" type="pres">
      <dgm:prSet presAssocID="{2547D3C0-7048-4A20-80A5-9E67C80333D2}" presName="vert1" presStyleCnt="0"/>
      <dgm:spPr/>
    </dgm:pt>
    <dgm:pt modelId="{A1BB423A-B087-4ECB-993C-67F22B480409}" type="pres">
      <dgm:prSet presAssocID="{196430D8-5938-46F9-B49E-1671F9A21AC6}" presName="thickLine" presStyleLbl="alignNode1" presStyleIdx="1" presStyleCnt="6"/>
      <dgm:spPr/>
    </dgm:pt>
    <dgm:pt modelId="{D8251722-1F51-4CEE-A54F-69DF38825ED0}" type="pres">
      <dgm:prSet presAssocID="{196430D8-5938-46F9-B49E-1671F9A21AC6}" presName="horz1" presStyleCnt="0"/>
      <dgm:spPr/>
    </dgm:pt>
    <dgm:pt modelId="{FB819E4B-3F6D-4DBC-B455-78A3245C899E}" type="pres">
      <dgm:prSet presAssocID="{196430D8-5938-46F9-B49E-1671F9A21AC6}" presName="tx1" presStyleLbl="revTx" presStyleIdx="1" presStyleCnt="6"/>
      <dgm:spPr/>
      <dgm:t>
        <a:bodyPr/>
        <a:lstStyle/>
        <a:p>
          <a:endParaRPr lang="en-IN"/>
        </a:p>
      </dgm:t>
    </dgm:pt>
    <dgm:pt modelId="{7D418BAF-9574-44DE-8072-7F740D9626D4}" type="pres">
      <dgm:prSet presAssocID="{196430D8-5938-46F9-B49E-1671F9A21AC6}" presName="vert1" presStyleCnt="0"/>
      <dgm:spPr/>
    </dgm:pt>
    <dgm:pt modelId="{7B5AEEB0-5578-4924-9DE0-52DDDDF4D9FD}" type="pres">
      <dgm:prSet presAssocID="{9D08689E-1EC3-4BE5-A8C2-AB4E17002929}" presName="thickLine" presStyleLbl="alignNode1" presStyleIdx="2" presStyleCnt="6"/>
      <dgm:spPr/>
    </dgm:pt>
    <dgm:pt modelId="{E8FA24A2-3400-4880-8DF1-D0E0BF5C707F}" type="pres">
      <dgm:prSet presAssocID="{9D08689E-1EC3-4BE5-A8C2-AB4E17002929}" presName="horz1" presStyleCnt="0"/>
      <dgm:spPr/>
    </dgm:pt>
    <dgm:pt modelId="{A280A891-8782-4B2E-BC7B-A467957230EE}" type="pres">
      <dgm:prSet presAssocID="{9D08689E-1EC3-4BE5-A8C2-AB4E17002929}" presName="tx1" presStyleLbl="revTx" presStyleIdx="2" presStyleCnt="6"/>
      <dgm:spPr/>
      <dgm:t>
        <a:bodyPr/>
        <a:lstStyle/>
        <a:p>
          <a:endParaRPr lang="en-IN"/>
        </a:p>
      </dgm:t>
    </dgm:pt>
    <dgm:pt modelId="{B94AB13A-12E1-4634-91D8-C8ADE853C06E}" type="pres">
      <dgm:prSet presAssocID="{9D08689E-1EC3-4BE5-A8C2-AB4E17002929}" presName="vert1" presStyleCnt="0"/>
      <dgm:spPr/>
    </dgm:pt>
    <dgm:pt modelId="{28C58588-4236-41C9-89A5-7B620CBF2265}" type="pres">
      <dgm:prSet presAssocID="{62EF16F2-6DC5-4562-8288-7B8FCA2D7D6F}" presName="thickLine" presStyleLbl="alignNode1" presStyleIdx="3" presStyleCnt="6"/>
      <dgm:spPr/>
    </dgm:pt>
    <dgm:pt modelId="{191B9EFF-9A3E-48AD-A2C1-583ABCFCB6BB}" type="pres">
      <dgm:prSet presAssocID="{62EF16F2-6DC5-4562-8288-7B8FCA2D7D6F}" presName="horz1" presStyleCnt="0"/>
      <dgm:spPr/>
    </dgm:pt>
    <dgm:pt modelId="{D07B6D48-8B07-4039-AD86-4209ED6D799C}" type="pres">
      <dgm:prSet presAssocID="{62EF16F2-6DC5-4562-8288-7B8FCA2D7D6F}" presName="tx1" presStyleLbl="revTx" presStyleIdx="3" presStyleCnt="6"/>
      <dgm:spPr/>
      <dgm:t>
        <a:bodyPr/>
        <a:lstStyle/>
        <a:p>
          <a:endParaRPr lang="en-IN"/>
        </a:p>
      </dgm:t>
    </dgm:pt>
    <dgm:pt modelId="{53C24306-8477-4197-BB9A-E66E2E2B3385}" type="pres">
      <dgm:prSet presAssocID="{62EF16F2-6DC5-4562-8288-7B8FCA2D7D6F}" presName="vert1" presStyleCnt="0"/>
      <dgm:spPr/>
    </dgm:pt>
    <dgm:pt modelId="{579CA53A-366E-4E46-8565-6D308818ABBF}" type="pres">
      <dgm:prSet presAssocID="{EEA12261-621E-4883-B9DC-C90048F9A338}" presName="thickLine" presStyleLbl="alignNode1" presStyleIdx="4" presStyleCnt="6"/>
      <dgm:spPr/>
    </dgm:pt>
    <dgm:pt modelId="{57E18C0E-F45E-4649-80F9-C8579073544C}" type="pres">
      <dgm:prSet presAssocID="{EEA12261-621E-4883-B9DC-C90048F9A338}" presName="horz1" presStyleCnt="0"/>
      <dgm:spPr/>
    </dgm:pt>
    <dgm:pt modelId="{8B333B8C-3E38-46CA-A5DB-12ED027F2A10}" type="pres">
      <dgm:prSet presAssocID="{EEA12261-621E-4883-B9DC-C90048F9A338}" presName="tx1" presStyleLbl="revTx" presStyleIdx="4" presStyleCnt="6"/>
      <dgm:spPr/>
      <dgm:t>
        <a:bodyPr/>
        <a:lstStyle/>
        <a:p>
          <a:endParaRPr lang="en-IN"/>
        </a:p>
      </dgm:t>
    </dgm:pt>
    <dgm:pt modelId="{063DD2C9-7BAF-4FD2-9B9B-45EEC8E22A16}" type="pres">
      <dgm:prSet presAssocID="{EEA12261-621E-4883-B9DC-C90048F9A338}" presName="vert1" presStyleCnt="0"/>
      <dgm:spPr/>
    </dgm:pt>
    <dgm:pt modelId="{50F674D8-A6E1-4267-8209-275FB1E44E51}" type="pres">
      <dgm:prSet presAssocID="{BEB41574-4279-466E-BEBF-B908111FDD99}" presName="thickLine" presStyleLbl="alignNode1" presStyleIdx="5" presStyleCnt="6"/>
      <dgm:spPr/>
    </dgm:pt>
    <dgm:pt modelId="{01EB1CB4-8190-4F71-8E30-56A640791623}" type="pres">
      <dgm:prSet presAssocID="{BEB41574-4279-466E-BEBF-B908111FDD99}" presName="horz1" presStyleCnt="0"/>
      <dgm:spPr/>
    </dgm:pt>
    <dgm:pt modelId="{B377E198-0500-45E8-AB7A-229D4E94A70D}" type="pres">
      <dgm:prSet presAssocID="{BEB41574-4279-466E-BEBF-B908111FDD99}" presName="tx1" presStyleLbl="revTx" presStyleIdx="5" presStyleCnt="6"/>
      <dgm:spPr/>
      <dgm:t>
        <a:bodyPr/>
        <a:lstStyle/>
        <a:p>
          <a:endParaRPr lang="en-IN"/>
        </a:p>
      </dgm:t>
    </dgm:pt>
    <dgm:pt modelId="{FD9C0FB6-B3F9-43AD-8DC5-B8A78F650548}" type="pres">
      <dgm:prSet presAssocID="{BEB41574-4279-466E-BEBF-B908111FDD99}" presName="vert1" presStyleCnt="0"/>
      <dgm:spPr/>
    </dgm:pt>
  </dgm:ptLst>
  <dgm:cxnLst>
    <dgm:cxn modelId="{3A4C0AB4-8911-4571-832F-CA1DD4D976C8}" srcId="{B886B5D1-91D9-4BC7-B614-BEB005AD8B93}" destId="{BEB41574-4279-466E-BEBF-B908111FDD99}" srcOrd="5" destOrd="0" parTransId="{A1C056CD-6CFC-4FEB-A1A7-73722FF9A24F}" sibTransId="{7DCD2CD8-974B-4A4D-8F3E-04FF7B0665B5}"/>
    <dgm:cxn modelId="{9076DD85-3332-4C4F-81BD-8A10D1DAD486}" type="presOf" srcId="{62EF16F2-6DC5-4562-8288-7B8FCA2D7D6F}" destId="{D07B6D48-8B07-4039-AD86-4209ED6D799C}" srcOrd="0" destOrd="0" presId="urn:microsoft.com/office/officeart/2008/layout/LinedList"/>
    <dgm:cxn modelId="{7D2C9FF0-8712-4E18-883B-28A972504E1F}" type="presOf" srcId="{BEB41574-4279-466E-BEBF-B908111FDD99}" destId="{B377E198-0500-45E8-AB7A-229D4E94A70D}" srcOrd="0" destOrd="0" presId="urn:microsoft.com/office/officeart/2008/layout/LinedList"/>
    <dgm:cxn modelId="{BF7C0F77-3972-4F2E-832B-0E0343CED5B5}" srcId="{B886B5D1-91D9-4BC7-B614-BEB005AD8B93}" destId="{2547D3C0-7048-4A20-80A5-9E67C80333D2}" srcOrd="0" destOrd="0" parTransId="{CB6E9295-BF4D-4CA1-95AE-8AE668B2447A}" sibTransId="{67EFDCBA-651D-4E27-AC8A-79F7F66D2AE0}"/>
    <dgm:cxn modelId="{EE7031E6-F54E-4EFD-984D-7BFAE55C9123}" srcId="{B886B5D1-91D9-4BC7-B614-BEB005AD8B93}" destId="{EEA12261-621E-4883-B9DC-C90048F9A338}" srcOrd="4" destOrd="0" parTransId="{7930A793-3466-419F-9D7C-B4E29A24BEAD}" sibTransId="{6D7AB153-F346-413D-B635-4A3263789864}"/>
    <dgm:cxn modelId="{62E03CBE-AF9A-4E32-AA61-CFE653201C15}" type="presOf" srcId="{196430D8-5938-46F9-B49E-1671F9A21AC6}" destId="{FB819E4B-3F6D-4DBC-B455-78A3245C899E}" srcOrd="0" destOrd="0" presId="urn:microsoft.com/office/officeart/2008/layout/LinedList"/>
    <dgm:cxn modelId="{C24127B5-F7EC-4B71-832E-40C319038F92}" srcId="{B886B5D1-91D9-4BC7-B614-BEB005AD8B93}" destId="{9D08689E-1EC3-4BE5-A8C2-AB4E17002929}" srcOrd="2" destOrd="0" parTransId="{8DE862D6-8FA4-44DF-9072-9642EAE7E5F9}" sibTransId="{0E77AFDA-929D-40CB-89B6-9BE8ECED861C}"/>
    <dgm:cxn modelId="{36EE36F9-68D0-42A1-89AF-691B2580CB51}" type="presOf" srcId="{B886B5D1-91D9-4BC7-B614-BEB005AD8B93}" destId="{31604FA6-F8CC-4A5A-B884-3621B8FF4938}" srcOrd="0" destOrd="0" presId="urn:microsoft.com/office/officeart/2008/layout/LinedList"/>
    <dgm:cxn modelId="{2CABEAEF-1519-4DC6-BCED-4AE7486CB58C}" type="presOf" srcId="{2547D3C0-7048-4A20-80A5-9E67C80333D2}" destId="{0F7FDE04-A18B-4188-9A0C-45C6D5A98930}" srcOrd="0" destOrd="0" presId="urn:microsoft.com/office/officeart/2008/layout/LinedList"/>
    <dgm:cxn modelId="{EFF6D532-8B63-45FC-A347-6690C10C9636}" srcId="{B886B5D1-91D9-4BC7-B614-BEB005AD8B93}" destId="{196430D8-5938-46F9-B49E-1671F9A21AC6}" srcOrd="1" destOrd="0" parTransId="{639FE805-2E28-4E38-80EA-ED5641A7E94B}" sibTransId="{013AEC06-7D11-4257-9D12-F0F93A60B367}"/>
    <dgm:cxn modelId="{E1257921-FB34-4D33-8A80-A4D28E95A2E3}" type="presOf" srcId="{EEA12261-621E-4883-B9DC-C90048F9A338}" destId="{8B333B8C-3E38-46CA-A5DB-12ED027F2A10}" srcOrd="0" destOrd="0" presId="urn:microsoft.com/office/officeart/2008/layout/LinedList"/>
    <dgm:cxn modelId="{0B849819-977E-4685-B90A-C756F5FC8EF9}" srcId="{B886B5D1-91D9-4BC7-B614-BEB005AD8B93}" destId="{62EF16F2-6DC5-4562-8288-7B8FCA2D7D6F}" srcOrd="3" destOrd="0" parTransId="{783ADE4B-088B-40DF-91E0-793A4233B80C}" sibTransId="{C9DF66C4-0B37-4CB0-B62B-5902380E7926}"/>
    <dgm:cxn modelId="{0D25620F-6AA3-482F-ABED-C9D53C7615E3}" type="presOf" srcId="{9D08689E-1EC3-4BE5-A8C2-AB4E17002929}" destId="{A280A891-8782-4B2E-BC7B-A467957230EE}" srcOrd="0" destOrd="0" presId="urn:microsoft.com/office/officeart/2008/layout/LinedList"/>
    <dgm:cxn modelId="{6E7C354F-C269-43C9-8822-F965EE468A2D}" type="presParOf" srcId="{31604FA6-F8CC-4A5A-B884-3621B8FF4938}" destId="{D0D712DC-E230-46A8-9557-2050E1EFEF46}" srcOrd="0" destOrd="0" presId="urn:microsoft.com/office/officeart/2008/layout/LinedList"/>
    <dgm:cxn modelId="{4B3FC5E8-C5A6-433D-B608-DA3E525F40E4}" type="presParOf" srcId="{31604FA6-F8CC-4A5A-B884-3621B8FF4938}" destId="{BB3629A0-7A26-4BCA-8DF2-5366EBE01921}" srcOrd="1" destOrd="0" presId="urn:microsoft.com/office/officeart/2008/layout/LinedList"/>
    <dgm:cxn modelId="{5E81F2B5-F3E8-45FC-A5A1-F42175A51652}" type="presParOf" srcId="{BB3629A0-7A26-4BCA-8DF2-5366EBE01921}" destId="{0F7FDE04-A18B-4188-9A0C-45C6D5A98930}" srcOrd="0" destOrd="0" presId="urn:microsoft.com/office/officeart/2008/layout/LinedList"/>
    <dgm:cxn modelId="{E73C1A71-277D-4437-984A-D2AE44C32FC7}" type="presParOf" srcId="{BB3629A0-7A26-4BCA-8DF2-5366EBE01921}" destId="{7B7EDA6F-9AC8-414F-8AE0-FE5E77987F08}" srcOrd="1" destOrd="0" presId="urn:microsoft.com/office/officeart/2008/layout/LinedList"/>
    <dgm:cxn modelId="{D6E6838E-8057-4C2A-8F1A-2A745229CEAE}" type="presParOf" srcId="{31604FA6-F8CC-4A5A-B884-3621B8FF4938}" destId="{A1BB423A-B087-4ECB-993C-67F22B480409}" srcOrd="2" destOrd="0" presId="urn:microsoft.com/office/officeart/2008/layout/LinedList"/>
    <dgm:cxn modelId="{ADB67312-222F-4270-8519-115DBA2A3518}" type="presParOf" srcId="{31604FA6-F8CC-4A5A-B884-3621B8FF4938}" destId="{D8251722-1F51-4CEE-A54F-69DF38825ED0}" srcOrd="3" destOrd="0" presId="urn:microsoft.com/office/officeart/2008/layout/LinedList"/>
    <dgm:cxn modelId="{29A8AC7F-988B-41AF-AE27-301C89070385}" type="presParOf" srcId="{D8251722-1F51-4CEE-A54F-69DF38825ED0}" destId="{FB819E4B-3F6D-4DBC-B455-78A3245C899E}" srcOrd="0" destOrd="0" presId="urn:microsoft.com/office/officeart/2008/layout/LinedList"/>
    <dgm:cxn modelId="{02261C45-C68D-46E0-9DBB-329D2CA1978A}" type="presParOf" srcId="{D8251722-1F51-4CEE-A54F-69DF38825ED0}" destId="{7D418BAF-9574-44DE-8072-7F740D9626D4}" srcOrd="1" destOrd="0" presId="urn:microsoft.com/office/officeart/2008/layout/LinedList"/>
    <dgm:cxn modelId="{4EC08E24-4889-44C2-B698-5409CC2D9CEA}" type="presParOf" srcId="{31604FA6-F8CC-4A5A-B884-3621B8FF4938}" destId="{7B5AEEB0-5578-4924-9DE0-52DDDDF4D9FD}" srcOrd="4" destOrd="0" presId="urn:microsoft.com/office/officeart/2008/layout/LinedList"/>
    <dgm:cxn modelId="{EECC148D-8A12-4F27-974F-DC58377BAF28}" type="presParOf" srcId="{31604FA6-F8CC-4A5A-B884-3621B8FF4938}" destId="{E8FA24A2-3400-4880-8DF1-D0E0BF5C707F}" srcOrd="5" destOrd="0" presId="urn:microsoft.com/office/officeart/2008/layout/LinedList"/>
    <dgm:cxn modelId="{9FA4B9E8-EB4E-43F6-9004-0F2CC987E93F}" type="presParOf" srcId="{E8FA24A2-3400-4880-8DF1-D0E0BF5C707F}" destId="{A280A891-8782-4B2E-BC7B-A467957230EE}" srcOrd="0" destOrd="0" presId="urn:microsoft.com/office/officeart/2008/layout/LinedList"/>
    <dgm:cxn modelId="{693C4496-C652-4530-B1F4-59C3292DC993}" type="presParOf" srcId="{E8FA24A2-3400-4880-8DF1-D0E0BF5C707F}" destId="{B94AB13A-12E1-4634-91D8-C8ADE853C06E}" srcOrd="1" destOrd="0" presId="urn:microsoft.com/office/officeart/2008/layout/LinedList"/>
    <dgm:cxn modelId="{01BCBA07-730F-438B-995E-850A2528DBA4}" type="presParOf" srcId="{31604FA6-F8CC-4A5A-B884-3621B8FF4938}" destId="{28C58588-4236-41C9-89A5-7B620CBF2265}" srcOrd="6" destOrd="0" presId="urn:microsoft.com/office/officeart/2008/layout/LinedList"/>
    <dgm:cxn modelId="{AD5FAF08-826D-41EF-BD3C-C0F0108703E5}" type="presParOf" srcId="{31604FA6-F8CC-4A5A-B884-3621B8FF4938}" destId="{191B9EFF-9A3E-48AD-A2C1-583ABCFCB6BB}" srcOrd="7" destOrd="0" presId="urn:microsoft.com/office/officeart/2008/layout/LinedList"/>
    <dgm:cxn modelId="{7D2C41F7-23D4-46B6-A439-E433BDB14BD0}" type="presParOf" srcId="{191B9EFF-9A3E-48AD-A2C1-583ABCFCB6BB}" destId="{D07B6D48-8B07-4039-AD86-4209ED6D799C}" srcOrd="0" destOrd="0" presId="urn:microsoft.com/office/officeart/2008/layout/LinedList"/>
    <dgm:cxn modelId="{6EE367F6-382E-4400-9530-EE2E18EA8725}" type="presParOf" srcId="{191B9EFF-9A3E-48AD-A2C1-583ABCFCB6BB}" destId="{53C24306-8477-4197-BB9A-E66E2E2B3385}" srcOrd="1" destOrd="0" presId="urn:microsoft.com/office/officeart/2008/layout/LinedList"/>
    <dgm:cxn modelId="{FA0A4E52-BDAD-4EF2-B78C-BE0F58F63DE6}" type="presParOf" srcId="{31604FA6-F8CC-4A5A-B884-3621B8FF4938}" destId="{579CA53A-366E-4E46-8565-6D308818ABBF}" srcOrd="8" destOrd="0" presId="urn:microsoft.com/office/officeart/2008/layout/LinedList"/>
    <dgm:cxn modelId="{70F7C6FB-192A-4641-9128-CFDC78A20235}" type="presParOf" srcId="{31604FA6-F8CC-4A5A-B884-3621B8FF4938}" destId="{57E18C0E-F45E-4649-80F9-C8579073544C}" srcOrd="9" destOrd="0" presId="urn:microsoft.com/office/officeart/2008/layout/LinedList"/>
    <dgm:cxn modelId="{A4D212A2-121C-4A0B-8A7E-4E1FD6B0F88D}" type="presParOf" srcId="{57E18C0E-F45E-4649-80F9-C8579073544C}" destId="{8B333B8C-3E38-46CA-A5DB-12ED027F2A10}" srcOrd="0" destOrd="0" presId="urn:microsoft.com/office/officeart/2008/layout/LinedList"/>
    <dgm:cxn modelId="{51B864D2-2E1A-457B-9DF9-9A9F2F7B9E3E}" type="presParOf" srcId="{57E18C0E-F45E-4649-80F9-C8579073544C}" destId="{063DD2C9-7BAF-4FD2-9B9B-45EEC8E22A16}" srcOrd="1" destOrd="0" presId="urn:microsoft.com/office/officeart/2008/layout/LinedList"/>
    <dgm:cxn modelId="{C447DE62-C23C-4E2C-A0E1-452A2E9E17D6}" type="presParOf" srcId="{31604FA6-F8CC-4A5A-B884-3621B8FF4938}" destId="{50F674D8-A6E1-4267-8209-275FB1E44E51}" srcOrd="10" destOrd="0" presId="urn:microsoft.com/office/officeart/2008/layout/LinedList"/>
    <dgm:cxn modelId="{09236057-6B5A-495C-ADE2-A2B2FE4EBA5B}" type="presParOf" srcId="{31604FA6-F8CC-4A5A-B884-3621B8FF4938}" destId="{01EB1CB4-8190-4F71-8E30-56A640791623}" srcOrd="11" destOrd="0" presId="urn:microsoft.com/office/officeart/2008/layout/LinedList"/>
    <dgm:cxn modelId="{40A4AFA6-04AE-4687-BA49-6147DF15F1B9}" type="presParOf" srcId="{01EB1CB4-8190-4F71-8E30-56A640791623}" destId="{B377E198-0500-45E8-AB7A-229D4E94A70D}" srcOrd="0" destOrd="0" presId="urn:microsoft.com/office/officeart/2008/layout/LinedList"/>
    <dgm:cxn modelId="{07530243-0C73-4E87-980C-0F7EC53E5762}" type="presParOf" srcId="{01EB1CB4-8190-4F71-8E30-56A640791623}" destId="{FD9C0FB6-B3F9-43AD-8DC5-B8A78F6505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4FED9656-3913-40F8-9574-5C4336354831}" type="pres">
      <dgm:prSet presAssocID="{658CD5FA-649D-409A-AB13-5590FFB290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1C70987-937D-4C54-8B6F-A5193A2C9B1C}" type="pres">
      <dgm:prSet presAssocID="{A866F0C3-EE89-4A00-9F86-DE76FA9C32F5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13625CB-83E8-4EFE-8160-0FE6E06137F3}" type="pres">
      <dgm:prSet presAssocID="{A866F0C3-EE89-4A00-9F86-DE76FA9C32F5}" presName="rootComposite1" presStyleCnt="0"/>
      <dgm:spPr/>
      <dgm:t>
        <a:bodyPr/>
        <a:lstStyle/>
        <a:p>
          <a:endParaRPr lang="en-IN"/>
        </a:p>
      </dgm:t>
    </dgm:pt>
    <dgm:pt modelId="{C205B6EE-681D-4D27-A0BD-E38FC434DFEA}" type="pres">
      <dgm:prSet presAssocID="{A866F0C3-EE89-4A00-9F86-DE76FA9C32F5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488DEF-77BD-4C15-9F6B-E326533887BE}" type="pres">
      <dgm:prSet presAssocID="{A866F0C3-EE89-4A00-9F86-DE76FA9C32F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7B8FB66-6331-4AE6-84D7-0712D07DFB3D}" type="pres">
      <dgm:prSet presAssocID="{A866F0C3-EE89-4A00-9F86-DE76FA9C32F5}" presName="hierChild2" presStyleCnt="0"/>
      <dgm:spPr/>
      <dgm:t>
        <a:bodyPr/>
        <a:lstStyle/>
        <a:p>
          <a:endParaRPr lang="en-IN"/>
        </a:p>
      </dgm:t>
    </dgm:pt>
    <dgm:pt modelId="{7A2FA773-E6F4-4338-B07E-566C60150518}" type="pres">
      <dgm:prSet presAssocID="{A866F0C3-EE89-4A00-9F86-DE76FA9C32F5}" presName="hierChild3" presStyleCnt="0"/>
      <dgm:spPr/>
      <dgm:t>
        <a:bodyPr/>
        <a:lstStyle/>
        <a:p>
          <a:endParaRPr lang="en-IN"/>
        </a:p>
      </dgm:t>
    </dgm:pt>
    <dgm:pt modelId="{CE81673B-519D-4B2D-B189-DE9DDB8AD5EF}" type="pres">
      <dgm:prSet presAssocID="{1D244653-2238-4EA4-82F4-89DE61AD31B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E43284B-8555-4FFD-BCD3-592673443C27}" type="pres">
      <dgm:prSet presAssocID="{1D244653-2238-4EA4-82F4-89DE61AD31BC}" presName="rootComposite1" presStyleCnt="0"/>
      <dgm:spPr/>
      <dgm:t>
        <a:bodyPr/>
        <a:lstStyle/>
        <a:p>
          <a:endParaRPr lang="en-IN"/>
        </a:p>
      </dgm:t>
    </dgm:pt>
    <dgm:pt modelId="{6E41882A-5ED2-4F2C-96FC-3476F6F1B429}" type="pres">
      <dgm:prSet presAssocID="{1D244653-2238-4EA4-82F4-89DE61AD31BC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29A95D2-D2A2-43CB-A9C3-6639FD35DDFC}" type="pres">
      <dgm:prSet presAssocID="{1D244653-2238-4EA4-82F4-89DE61AD31B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637F1CD-0A79-4B71-B085-AEC11A8FAE39}" type="pres">
      <dgm:prSet presAssocID="{1D244653-2238-4EA4-82F4-89DE61AD31BC}" presName="hierChild2" presStyleCnt="0"/>
      <dgm:spPr/>
      <dgm:t>
        <a:bodyPr/>
        <a:lstStyle/>
        <a:p>
          <a:endParaRPr lang="en-IN"/>
        </a:p>
      </dgm:t>
    </dgm:pt>
    <dgm:pt modelId="{33D91630-AD02-427E-A321-9F7EDD304DA5}" type="pres">
      <dgm:prSet presAssocID="{1D244653-2238-4EA4-82F4-89DE61AD31BC}" presName="hierChild3" presStyleCnt="0"/>
      <dgm:spPr/>
      <dgm:t>
        <a:bodyPr/>
        <a:lstStyle/>
        <a:p>
          <a:endParaRPr lang="en-IN"/>
        </a:p>
      </dgm:t>
    </dgm:pt>
    <dgm:pt modelId="{883BF3EB-3726-4C26-B76C-9698B086287F}" type="pres">
      <dgm:prSet presAssocID="{FD41BEA5-4598-4803-B3D4-E724E987CAC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815FB44-8732-48F0-868F-BCC5FCD6218A}" type="pres">
      <dgm:prSet presAssocID="{FD41BEA5-4598-4803-B3D4-E724E987CACC}" presName="rootComposite1" presStyleCnt="0"/>
      <dgm:spPr/>
      <dgm:t>
        <a:bodyPr/>
        <a:lstStyle/>
        <a:p>
          <a:endParaRPr lang="en-IN"/>
        </a:p>
      </dgm:t>
    </dgm:pt>
    <dgm:pt modelId="{D25F59B3-B5C6-492D-BEE7-BC2E141DE35D}" type="pres">
      <dgm:prSet presAssocID="{FD41BEA5-4598-4803-B3D4-E724E987CACC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7EFC2E1-1A04-4DE0-8B27-74DE2E83F3B4}" type="pres">
      <dgm:prSet presAssocID="{FD41BEA5-4598-4803-B3D4-E724E987CAC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08EA25E3-4DC4-4145-8B41-6033F8325BBD}" type="pres">
      <dgm:prSet presAssocID="{FD41BEA5-4598-4803-B3D4-E724E987CACC}" presName="hierChild2" presStyleCnt="0"/>
      <dgm:spPr/>
      <dgm:t>
        <a:bodyPr/>
        <a:lstStyle/>
        <a:p>
          <a:endParaRPr lang="en-IN"/>
        </a:p>
      </dgm:t>
    </dgm:pt>
    <dgm:pt modelId="{783AB4BC-75EF-4BF8-A39B-4CB738F4A119}" type="pres">
      <dgm:prSet presAssocID="{FD41BEA5-4598-4803-B3D4-E724E987CACC}" presName="hierChild3" presStyleCnt="0"/>
      <dgm:spPr/>
      <dgm:t>
        <a:bodyPr/>
        <a:lstStyle/>
        <a:p>
          <a:endParaRPr lang="en-IN"/>
        </a:p>
      </dgm:t>
    </dgm:pt>
    <dgm:pt modelId="{963438B4-DD41-4788-A868-F2DAFFF55288}" type="pres">
      <dgm:prSet presAssocID="{38731D6D-5C8D-443E-A8A3-65A9E3716F3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58DEA2A-B674-4028-A7B3-8B4799A6537B}" type="pres">
      <dgm:prSet presAssocID="{38731D6D-5C8D-443E-A8A3-65A9E3716F3E}" presName="rootComposite1" presStyleCnt="0"/>
      <dgm:spPr/>
      <dgm:t>
        <a:bodyPr/>
        <a:lstStyle/>
        <a:p>
          <a:endParaRPr lang="en-IN"/>
        </a:p>
      </dgm:t>
    </dgm:pt>
    <dgm:pt modelId="{B4F07A30-1A48-4AD9-90C9-19A7DA8D3FFC}" type="pres">
      <dgm:prSet presAssocID="{38731D6D-5C8D-443E-A8A3-65A9E3716F3E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83202CB-5783-4961-B47C-2C60333C6283}" type="pres">
      <dgm:prSet presAssocID="{38731D6D-5C8D-443E-A8A3-65A9E3716F3E}" presName="rootConnector1" presStyleLbl="node1" presStyleIdx="0" presStyleCnt="0"/>
      <dgm:spPr/>
      <dgm:t>
        <a:bodyPr/>
        <a:lstStyle/>
        <a:p>
          <a:endParaRPr lang="en-IN"/>
        </a:p>
      </dgm:t>
    </dgm:pt>
    <dgm:pt modelId="{2C396D21-D4AD-4649-BDC4-B71F34793820}" type="pres">
      <dgm:prSet presAssocID="{38731D6D-5C8D-443E-A8A3-65A9E3716F3E}" presName="hierChild2" presStyleCnt="0"/>
      <dgm:spPr/>
      <dgm:t>
        <a:bodyPr/>
        <a:lstStyle/>
        <a:p>
          <a:endParaRPr lang="en-IN"/>
        </a:p>
      </dgm:t>
    </dgm:pt>
    <dgm:pt modelId="{485FC112-EFEF-48F1-9FAA-AA341CB21F2B}" type="pres">
      <dgm:prSet presAssocID="{38731D6D-5C8D-443E-A8A3-65A9E3716F3E}" presName="hierChild3" presStyleCnt="0"/>
      <dgm:spPr/>
      <dgm:t>
        <a:bodyPr/>
        <a:lstStyle/>
        <a:p>
          <a:endParaRPr lang="en-IN"/>
        </a:p>
      </dgm:t>
    </dgm:pt>
    <dgm:pt modelId="{61FF264C-67CC-45F7-975F-FF42E2E475BE}" type="pres">
      <dgm:prSet presAssocID="{F38AD4C5-235E-4450-BFD9-70E9C2CE6F84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F7316A1-1518-4CEC-88D5-5935F73827F2}" type="pres">
      <dgm:prSet presAssocID="{F38AD4C5-235E-4450-BFD9-70E9C2CE6F84}" presName="rootComposite1" presStyleCnt="0"/>
      <dgm:spPr/>
      <dgm:t>
        <a:bodyPr/>
        <a:lstStyle/>
        <a:p>
          <a:endParaRPr lang="en-IN"/>
        </a:p>
      </dgm:t>
    </dgm:pt>
    <dgm:pt modelId="{600B31BD-4B51-4156-9525-7AC446120F8C}" type="pres">
      <dgm:prSet presAssocID="{F38AD4C5-235E-4450-BFD9-70E9C2CE6F84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3D959BF-2205-4D1D-94EE-5DBBA11BADBD}" type="pres">
      <dgm:prSet presAssocID="{F38AD4C5-235E-4450-BFD9-70E9C2CE6F8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2C893A2-80B1-48F3-8B0A-D4071977ABCC}" type="pres">
      <dgm:prSet presAssocID="{F38AD4C5-235E-4450-BFD9-70E9C2CE6F84}" presName="hierChild2" presStyleCnt="0"/>
      <dgm:spPr/>
      <dgm:t>
        <a:bodyPr/>
        <a:lstStyle/>
        <a:p>
          <a:endParaRPr lang="en-IN"/>
        </a:p>
      </dgm:t>
    </dgm:pt>
    <dgm:pt modelId="{73C7424E-5E8C-446F-A509-5AFB34F95F46}" type="pres">
      <dgm:prSet presAssocID="{F38AD4C5-235E-4450-BFD9-70E9C2CE6F84}" presName="hierChild3" presStyleCnt="0"/>
      <dgm:spPr/>
      <dgm:t>
        <a:bodyPr/>
        <a:lstStyle/>
        <a:p>
          <a:endParaRPr lang="en-IN"/>
        </a:p>
      </dgm:t>
    </dgm:pt>
  </dgm:ptLst>
  <dgm:cxnLst>
    <dgm:cxn modelId="{876B5F47-C81F-4D71-A688-C8D3A9F5F37C}" type="presOf" srcId="{A866F0C3-EE89-4A00-9F86-DE76FA9C32F5}" destId="{C205B6EE-681D-4D27-A0BD-E38FC434DFEA}" srcOrd="0" destOrd="0" presId="urn:microsoft.com/office/officeart/2009/3/layout/HorizontalOrganizationChart"/>
    <dgm:cxn modelId="{7E19AD36-C92B-4687-8CE9-650B6E116CB3}" type="presOf" srcId="{1D244653-2238-4EA4-82F4-89DE61AD31BC}" destId="{6E41882A-5ED2-4F2C-96FC-3476F6F1B429}" srcOrd="0" destOrd="0" presId="urn:microsoft.com/office/officeart/2009/3/layout/HorizontalOrganizationChart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79DE24F3-2DB1-49C1-B5E2-3BC60E02A1B4}" type="presOf" srcId="{FD41BEA5-4598-4803-B3D4-E724E987CACC}" destId="{77EFC2E1-1A04-4DE0-8B27-74DE2E83F3B4}" srcOrd="1" destOrd="0" presId="urn:microsoft.com/office/officeart/2009/3/layout/HorizontalOrganizationChar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C76AA62D-E79C-48B0-84F0-6BAC5BA40672}" type="presOf" srcId="{658CD5FA-649D-409A-AB13-5590FFB290F1}" destId="{4FED9656-3913-40F8-9574-5C4336354831}" srcOrd="0" destOrd="0" presId="urn:microsoft.com/office/officeart/2009/3/layout/HorizontalOrganizationChar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3CC4C6EA-0695-4E10-AAE7-6C1B2062E814}" type="presOf" srcId="{F38AD4C5-235E-4450-BFD9-70E9C2CE6F84}" destId="{E3D959BF-2205-4D1D-94EE-5DBBA11BADBD}" srcOrd="1" destOrd="0" presId="urn:microsoft.com/office/officeart/2009/3/layout/HorizontalOrganizationChart"/>
    <dgm:cxn modelId="{DC521E05-D820-4A4F-9A64-5018E927962E}" type="presOf" srcId="{38731D6D-5C8D-443E-A8A3-65A9E3716F3E}" destId="{B4F07A30-1A48-4AD9-90C9-19A7DA8D3FFC}" srcOrd="0" destOrd="0" presId="urn:microsoft.com/office/officeart/2009/3/layout/HorizontalOrganizationChart"/>
    <dgm:cxn modelId="{95AA19A1-966B-41FC-9A46-316BE138F96C}" type="presOf" srcId="{F38AD4C5-235E-4450-BFD9-70E9C2CE6F84}" destId="{600B31BD-4B51-4156-9525-7AC446120F8C}" srcOrd="0" destOrd="0" presId="urn:microsoft.com/office/officeart/2009/3/layout/HorizontalOrganizationChart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1BA089DF-722C-4053-92A9-01D47D0F27F6}" type="presOf" srcId="{1D244653-2238-4EA4-82F4-89DE61AD31BC}" destId="{529A95D2-D2A2-43CB-A9C3-6639FD35DDFC}" srcOrd="1" destOrd="0" presId="urn:microsoft.com/office/officeart/2009/3/layout/HorizontalOrganizationChart"/>
    <dgm:cxn modelId="{181F2C91-A9B8-443C-9A0D-6A97C03A5FBD}" type="presOf" srcId="{FD41BEA5-4598-4803-B3D4-E724E987CACC}" destId="{D25F59B3-B5C6-492D-BEE7-BC2E141DE35D}" srcOrd="0" destOrd="0" presId="urn:microsoft.com/office/officeart/2009/3/layout/HorizontalOrganizationChart"/>
    <dgm:cxn modelId="{D9D5D78F-B3C3-4D61-8526-98A467D326F8}" type="presOf" srcId="{38731D6D-5C8D-443E-A8A3-65A9E3716F3E}" destId="{383202CB-5783-4961-B47C-2C60333C6283}" srcOrd="1" destOrd="0" presId="urn:microsoft.com/office/officeart/2009/3/layout/HorizontalOrganizationChart"/>
    <dgm:cxn modelId="{BFA317B8-53C7-4297-B392-6648B30884E8}" type="presOf" srcId="{A866F0C3-EE89-4A00-9F86-DE76FA9C32F5}" destId="{FC488DEF-77BD-4C15-9F6B-E326533887BE}" srcOrd="1" destOrd="0" presId="urn:microsoft.com/office/officeart/2009/3/layout/HorizontalOrganizationChar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DEBE912C-289E-4958-94F9-051D2E725CD3}" type="presParOf" srcId="{4FED9656-3913-40F8-9574-5C4336354831}" destId="{11C70987-937D-4C54-8B6F-A5193A2C9B1C}" srcOrd="0" destOrd="0" presId="urn:microsoft.com/office/officeart/2009/3/layout/HorizontalOrganizationChart"/>
    <dgm:cxn modelId="{A41774CB-72D5-4977-BDF5-EA5B336AFA22}" type="presParOf" srcId="{11C70987-937D-4C54-8B6F-A5193A2C9B1C}" destId="{213625CB-83E8-4EFE-8160-0FE6E06137F3}" srcOrd="0" destOrd="0" presId="urn:microsoft.com/office/officeart/2009/3/layout/HorizontalOrganizationChart"/>
    <dgm:cxn modelId="{476C3F80-05A5-4396-A12F-3117B7266E81}" type="presParOf" srcId="{213625CB-83E8-4EFE-8160-0FE6E06137F3}" destId="{C205B6EE-681D-4D27-A0BD-E38FC434DFEA}" srcOrd="0" destOrd="0" presId="urn:microsoft.com/office/officeart/2009/3/layout/HorizontalOrganizationChart"/>
    <dgm:cxn modelId="{02BA9DF8-903F-468D-8153-C6EC6BFF4736}" type="presParOf" srcId="{213625CB-83E8-4EFE-8160-0FE6E06137F3}" destId="{FC488DEF-77BD-4C15-9F6B-E326533887BE}" srcOrd="1" destOrd="0" presId="urn:microsoft.com/office/officeart/2009/3/layout/HorizontalOrganizationChart"/>
    <dgm:cxn modelId="{94EBF58F-F751-4020-9EE7-AD68BAE593A8}" type="presParOf" srcId="{11C70987-937D-4C54-8B6F-A5193A2C9B1C}" destId="{C7B8FB66-6331-4AE6-84D7-0712D07DFB3D}" srcOrd="1" destOrd="0" presId="urn:microsoft.com/office/officeart/2009/3/layout/HorizontalOrganizationChart"/>
    <dgm:cxn modelId="{1A2E3792-E783-4E99-BB7B-9283AF55C9D1}" type="presParOf" srcId="{11C70987-937D-4C54-8B6F-A5193A2C9B1C}" destId="{7A2FA773-E6F4-4338-B07E-566C60150518}" srcOrd="2" destOrd="0" presId="urn:microsoft.com/office/officeart/2009/3/layout/HorizontalOrganizationChart"/>
    <dgm:cxn modelId="{FE6253C7-2253-4AE2-8577-3719CC174320}" type="presParOf" srcId="{4FED9656-3913-40F8-9574-5C4336354831}" destId="{CE81673B-519D-4B2D-B189-DE9DDB8AD5EF}" srcOrd="1" destOrd="0" presId="urn:microsoft.com/office/officeart/2009/3/layout/HorizontalOrganizationChart"/>
    <dgm:cxn modelId="{25D8D8D8-EB60-4907-89A2-49D9EB48B412}" type="presParOf" srcId="{CE81673B-519D-4B2D-B189-DE9DDB8AD5EF}" destId="{EE43284B-8555-4FFD-BCD3-592673443C27}" srcOrd="0" destOrd="0" presId="urn:microsoft.com/office/officeart/2009/3/layout/HorizontalOrganizationChart"/>
    <dgm:cxn modelId="{31ADFEAB-A494-40E3-A8CA-B2ACCE27C044}" type="presParOf" srcId="{EE43284B-8555-4FFD-BCD3-592673443C27}" destId="{6E41882A-5ED2-4F2C-96FC-3476F6F1B429}" srcOrd="0" destOrd="0" presId="urn:microsoft.com/office/officeart/2009/3/layout/HorizontalOrganizationChart"/>
    <dgm:cxn modelId="{C6C787C9-68DB-4997-BFA9-2BFAE8BBAA1D}" type="presParOf" srcId="{EE43284B-8555-4FFD-BCD3-592673443C27}" destId="{529A95D2-D2A2-43CB-A9C3-6639FD35DDFC}" srcOrd="1" destOrd="0" presId="urn:microsoft.com/office/officeart/2009/3/layout/HorizontalOrganizationChart"/>
    <dgm:cxn modelId="{1C0FD4BF-DF27-4FCE-B2F9-48AFEE54A456}" type="presParOf" srcId="{CE81673B-519D-4B2D-B189-DE9DDB8AD5EF}" destId="{7637F1CD-0A79-4B71-B085-AEC11A8FAE39}" srcOrd="1" destOrd="0" presId="urn:microsoft.com/office/officeart/2009/3/layout/HorizontalOrganizationChart"/>
    <dgm:cxn modelId="{36175A46-41DA-4A77-A990-7A1FAF163DF2}" type="presParOf" srcId="{CE81673B-519D-4B2D-B189-DE9DDB8AD5EF}" destId="{33D91630-AD02-427E-A321-9F7EDD304DA5}" srcOrd="2" destOrd="0" presId="urn:microsoft.com/office/officeart/2009/3/layout/HorizontalOrganizationChart"/>
    <dgm:cxn modelId="{606B0A76-4A3F-454E-92E5-6AD713C911A0}" type="presParOf" srcId="{4FED9656-3913-40F8-9574-5C4336354831}" destId="{883BF3EB-3726-4C26-B76C-9698B086287F}" srcOrd="2" destOrd="0" presId="urn:microsoft.com/office/officeart/2009/3/layout/HorizontalOrganizationChart"/>
    <dgm:cxn modelId="{6E012018-5436-4B29-B2B3-EAB7049D6987}" type="presParOf" srcId="{883BF3EB-3726-4C26-B76C-9698B086287F}" destId="{6815FB44-8732-48F0-868F-BCC5FCD6218A}" srcOrd="0" destOrd="0" presId="urn:microsoft.com/office/officeart/2009/3/layout/HorizontalOrganizationChart"/>
    <dgm:cxn modelId="{EA209951-74E0-4965-916D-6E8FDEFAF578}" type="presParOf" srcId="{6815FB44-8732-48F0-868F-BCC5FCD6218A}" destId="{D25F59B3-B5C6-492D-BEE7-BC2E141DE35D}" srcOrd="0" destOrd="0" presId="urn:microsoft.com/office/officeart/2009/3/layout/HorizontalOrganizationChart"/>
    <dgm:cxn modelId="{B45B28F7-645C-4EA7-A2EB-9CE5BCE996C0}" type="presParOf" srcId="{6815FB44-8732-48F0-868F-BCC5FCD6218A}" destId="{77EFC2E1-1A04-4DE0-8B27-74DE2E83F3B4}" srcOrd="1" destOrd="0" presId="urn:microsoft.com/office/officeart/2009/3/layout/HorizontalOrganizationChart"/>
    <dgm:cxn modelId="{6414F1C0-F80E-42CC-B41F-3B3918EA3E06}" type="presParOf" srcId="{883BF3EB-3726-4C26-B76C-9698B086287F}" destId="{08EA25E3-4DC4-4145-8B41-6033F8325BBD}" srcOrd="1" destOrd="0" presId="urn:microsoft.com/office/officeart/2009/3/layout/HorizontalOrganizationChart"/>
    <dgm:cxn modelId="{443FA53E-2F46-427E-9F79-E41F22D2DD09}" type="presParOf" srcId="{883BF3EB-3726-4C26-B76C-9698B086287F}" destId="{783AB4BC-75EF-4BF8-A39B-4CB738F4A119}" srcOrd="2" destOrd="0" presId="urn:microsoft.com/office/officeart/2009/3/layout/HorizontalOrganizationChart"/>
    <dgm:cxn modelId="{54CF4FC0-E30A-41DF-BD3D-B312D1DEF340}" type="presParOf" srcId="{4FED9656-3913-40F8-9574-5C4336354831}" destId="{963438B4-DD41-4788-A868-F2DAFFF55288}" srcOrd="3" destOrd="0" presId="urn:microsoft.com/office/officeart/2009/3/layout/HorizontalOrganizationChart"/>
    <dgm:cxn modelId="{B2D04F62-4D18-4406-A1C9-B8B5C7547A97}" type="presParOf" srcId="{963438B4-DD41-4788-A868-F2DAFFF55288}" destId="{A58DEA2A-B674-4028-A7B3-8B4799A6537B}" srcOrd="0" destOrd="0" presId="urn:microsoft.com/office/officeart/2009/3/layout/HorizontalOrganizationChart"/>
    <dgm:cxn modelId="{189DDEDD-0640-4B0F-AB36-DA272475A90D}" type="presParOf" srcId="{A58DEA2A-B674-4028-A7B3-8B4799A6537B}" destId="{B4F07A30-1A48-4AD9-90C9-19A7DA8D3FFC}" srcOrd="0" destOrd="0" presId="urn:microsoft.com/office/officeart/2009/3/layout/HorizontalOrganizationChart"/>
    <dgm:cxn modelId="{FCB54800-D9B9-4F5C-A720-6D745C1F0D19}" type="presParOf" srcId="{A58DEA2A-B674-4028-A7B3-8B4799A6537B}" destId="{383202CB-5783-4961-B47C-2C60333C6283}" srcOrd="1" destOrd="0" presId="urn:microsoft.com/office/officeart/2009/3/layout/HorizontalOrganizationChart"/>
    <dgm:cxn modelId="{6C1D4FFD-F6E3-48A9-BB1A-36C90E04ADF3}" type="presParOf" srcId="{963438B4-DD41-4788-A868-F2DAFFF55288}" destId="{2C396D21-D4AD-4649-BDC4-B71F34793820}" srcOrd="1" destOrd="0" presId="urn:microsoft.com/office/officeart/2009/3/layout/HorizontalOrganizationChart"/>
    <dgm:cxn modelId="{3ADF177D-A10F-4A31-A129-708E1FBCD9C3}" type="presParOf" srcId="{963438B4-DD41-4788-A868-F2DAFFF55288}" destId="{485FC112-EFEF-48F1-9FAA-AA341CB21F2B}" srcOrd="2" destOrd="0" presId="urn:microsoft.com/office/officeart/2009/3/layout/HorizontalOrganizationChart"/>
    <dgm:cxn modelId="{55A18668-6398-4C84-8EF8-88395D2328B4}" type="presParOf" srcId="{4FED9656-3913-40F8-9574-5C4336354831}" destId="{61FF264C-67CC-45F7-975F-FF42E2E475BE}" srcOrd="4" destOrd="0" presId="urn:microsoft.com/office/officeart/2009/3/layout/HorizontalOrganizationChart"/>
    <dgm:cxn modelId="{4916CB21-7BD0-4980-A974-6C8DD71E75E1}" type="presParOf" srcId="{61FF264C-67CC-45F7-975F-FF42E2E475BE}" destId="{AF7316A1-1518-4CEC-88D5-5935F73827F2}" srcOrd="0" destOrd="0" presId="urn:microsoft.com/office/officeart/2009/3/layout/HorizontalOrganizationChart"/>
    <dgm:cxn modelId="{A677CB09-9F8F-46FE-A83F-6C39AB8DD34A}" type="presParOf" srcId="{AF7316A1-1518-4CEC-88D5-5935F73827F2}" destId="{600B31BD-4B51-4156-9525-7AC446120F8C}" srcOrd="0" destOrd="0" presId="urn:microsoft.com/office/officeart/2009/3/layout/HorizontalOrganizationChart"/>
    <dgm:cxn modelId="{C8C13EAE-8643-480B-8C0E-6F3FA5D4EA02}" type="presParOf" srcId="{AF7316A1-1518-4CEC-88D5-5935F73827F2}" destId="{E3D959BF-2205-4D1D-94EE-5DBBA11BADBD}" srcOrd="1" destOrd="0" presId="urn:microsoft.com/office/officeart/2009/3/layout/HorizontalOrganizationChart"/>
    <dgm:cxn modelId="{186C0E5C-497D-4D07-929A-303B1DF2ECEF}" type="presParOf" srcId="{61FF264C-67CC-45F7-975F-FF42E2E475BE}" destId="{C2C893A2-80B1-48F3-8B0A-D4071977ABCC}" srcOrd="1" destOrd="0" presId="urn:microsoft.com/office/officeart/2009/3/layout/HorizontalOrganizationChart"/>
    <dgm:cxn modelId="{E9CF08A4-B75A-4911-9FD7-5A3DCFA1B4E6}" type="presParOf" srcId="{61FF264C-67CC-45F7-975F-FF42E2E475BE}" destId="{73C7424E-5E8C-446F-A509-5AFB34F95F4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12DC-E230-46A8-9557-2050E1EFEF46}">
      <dsp:nvSpPr>
        <dsp:cNvPr id="0" name=""/>
        <dsp:cNvSpPr/>
      </dsp:nvSpPr>
      <dsp:spPr>
        <a:xfrm>
          <a:off x="0" y="2403"/>
          <a:ext cx="938245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FDE04-A18B-4188-9A0C-45C6D5A98930}">
      <dsp:nvSpPr>
        <dsp:cNvPr id="0" name=""/>
        <dsp:cNvSpPr/>
      </dsp:nvSpPr>
      <dsp:spPr>
        <a:xfrm>
          <a:off x="0" y="2403"/>
          <a:ext cx="9382454" cy="81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To analyze performance discrepancies and identify factors contributing to varying performance scores and ratings among Area Sales Managers.</a:t>
          </a:r>
          <a:endParaRPr lang="en-IN" sz="1700" kern="1200"/>
        </a:p>
      </dsp:txBody>
      <dsp:txXfrm>
        <a:off x="0" y="2403"/>
        <a:ext cx="9382454" cy="819506"/>
      </dsp:txXfrm>
    </dsp:sp>
    <dsp:sp modelId="{A1BB423A-B087-4ECB-993C-67F22B480409}">
      <dsp:nvSpPr>
        <dsp:cNvPr id="0" name=""/>
        <dsp:cNvSpPr/>
      </dsp:nvSpPr>
      <dsp:spPr>
        <a:xfrm>
          <a:off x="0" y="821909"/>
          <a:ext cx="938245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19E4B-3F6D-4DBC-B455-78A3245C899E}">
      <dsp:nvSpPr>
        <dsp:cNvPr id="0" name=""/>
        <dsp:cNvSpPr/>
      </dsp:nvSpPr>
      <dsp:spPr>
        <a:xfrm>
          <a:off x="0" y="821909"/>
          <a:ext cx="9382454" cy="81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Examine employee performance ratings in relation to their business unit, job function, employment type, and demographic details to understand the underlying patterns and disparities.</a:t>
          </a:r>
          <a:endParaRPr lang="en-IN" sz="1700" kern="1200"/>
        </a:p>
      </dsp:txBody>
      <dsp:txXfrm>
        <a:off x="0" y="821909"/>
        <a:ext cx="9382454" cy="819506"/>
      </dsp:txXfrm>
    </dsp:sp>
    <dsp:sp modelId="{7B5AEEB0-5578-4924-9DE0-52DDDDF4D9FD}">
      <dsp:nvSpPr>
        <dsp:cNvPr id="0" name=""/>
        <dsp:cNvSpPr/>
      </dsp:nvSpPr>
      <dsp:spPr>
        <a:xfrm>
          <a:off x="0" y="1641415"/>
          <a:ext cx="938245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0A891-8782-4B2E-BC7B-A467957230EE}">
      <dsp:nvSpPr>
        <dsp:cNvPr id="0" name=""/>
        <dsp:cNvSpPr/>
      </dsp:nvSpPr>
      <dsp:spPr>
        <a:xfrm>
          <a:off x="0" y="1641415"/>
          <a:ext cx="9382454" cy="81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Investigate the evaluation criteria and methods used for performance ratings to ensure consistency and fairness across different managers and departments.</a:t>
          </a:r>
          <a:endParaRPr lang="en-IN" sz="1700" kern="1200"/>
        </a:p>
      </dsp:txBody>
      <dsp:txXfrm>
        <a:off x="0" y="1641415"/>
        <a:ext cx="9382454" cy="819506"/>
      </dsp:txXfrm>
    </dsp:sp>
    <dsp:sp modelId="{28C58588-4236-41C9-89A5-7B620CBF2265}">
      <dsp:nvSpPr>
        <dsp:cNvPr id="0" name=""/>
        <dsp:cNvSpPr/>
      </dsp:nvSpPr>
      <dsp:spPr>
        <a:xfrm>
          <a:off x="0" y="2460921"/>
          <a:ext cx="938245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B6D48-8B07-4039-AD86-4209ED6D799C}">
      <dsp:nvSpPr>
        <dsp:cNvPr id="0" name=""/>
        <dsp:cNvSpPr/>
      </dsp:nvSpPr>
      <dsp:spPr>
        <a:xfrm>
          <a:off x="0" y="2460921"/>
          <a:ext cx="9382454" cy="81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Assess how different employment statuses (e.g., Full-Time vs. Part-Time) affect employee performance and overall team efficiency.</a:t>
          </a:r>
          <a:endParaRPr lang="en-IN" sz="1700" kern="1200"/>
        </a:p>
      </dsp:txBody>
      <dsp:txXfrm>
        <a:off x="0" y="2460921"/>
        <a:ext cx="9382454" cy="819506"/>
      </dsp:txXfrm>
    </dsp:sp>
    <dsp:sp modelId="{579CA53A-366E-4E46-8565-6D308818ABBF}">
      <dsp:nvSpPr>
        <dsp:cNvPr id="0" name=""/>
        <dsp:cNvSpPr/>
      </dsp:nvSpPr>
      <dsp:spPr>
        <a:xfrm>
          <a:off x="0" y="3280427"/>
          <a:ext cx="938245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33B8C-3E38-46CA-A5DB-12ED027F2A10}">
      <dsp:nvSpPr>
        <dsp:cNvPr id="0" name=""/>
        <dsp:cNvSpPr/>
      </dsp:nvSpPr>
      <dsp:spPr>
        <a:xfrm>
          <a:off x="0" y="3280427"/>
          <a:ext cx="9382454" cy="81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Explore how demographic factors (e.g., gender, race) impact performance ratings and if any biases are present.</a:t>
          </a:r>
          <a:endParaRPr lang="en-IN" sz="1700" kern="1200"/>
        </a:p>
      </dsp:txBody>
      <dsp:txXfrm>
        <a:off x="0" y="3280427"/>
        <a:ext cx="9382454" cy="819506"/>
      </dsp:txXfrm>
    </dsp:sp>
    <dsp:sp modelId="{50F674D8-A6E1-4267-8209-275FB1E44E51}">
      <dsp:nvSpPr>
        <dsp:cNvPr id="0" name=""/>
        <dsp:cNvSpPr/>
      </dsp:nvSpPr>
      <dsp:spPr>
        <a:xfrm>
          <a:off x="0" y="4099933"/>
          <a:ext cx="9382454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7E198-0500-45E8-AB7A-229D4E94A70D}">
      <dsp:nvSpPr>
        <dsp:cNvPr id="0" name=""/>
        <dsp:cNvSpPr/>
      </dsp:nvSpPr>
      <dsp:spPr>
        <a:xfrm>
          <a:off x="0" y="4099933"/>
          <a:ext cx="9382454" cy="81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Develop recommendations for improving performance evaluation processes, addressing potential biases, and standardizing criteria to enhance overall employee satisfaction and performance consistency.</a:t>
          </a:r>
          <a:endParaRPr lang="en-IN" sz="1700" kern="1200"/>
        </a:p>
      </dsp:txBody>
      <dsp:txXfrm>
        <a:off x="0" y="4099933"/>
        <a:ext cx="9382454" cy="819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B6EE-681D-4D27-A0BD-E38FC434DFEA}">
      <dsp:nvSpPr>
        <dsp:cNvPr id="0" name=""/>
        <dsp:cNvSpPr/>
      </dsp:nvSpPr>
      <dsp:spPr>
        <a:xfrm>
          <a:off x="3154831" y="2155"/>
          <a:ext cx="2477953" cy="7557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Human Resources (HR) Department  </a:t>
          </a:r>
        </a:p>
      </dsp:txBody>
      <dsp:txXfrm>
        <a:off x="3154831" y="2155"/>
        <a:ext cx="2477953" cy="755775"/>
      </dsp:txXfrm>
    </dsp:sp>
    <dsp:sp modelId="{6E41882A-5ED2-4F2C-96FC-3476F6F1B429}">
      <dsp:nvSpPr>
        <dsp:cNvPr id="0" name=""/>
        <dsp:cNvSpPr/>
      </dsp:nvSpPr>
      <dsp:spPr>
        <a:xfrm>
          <a:off x="3154831" y="1067675"/>
          <a:ext cx="2477953" cy="7557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Department Managers (Sales &amp; Production)</a:t>
          </a:r>
        </a:p>
      </dsp:txBody>
      <dsp:txXfrm>
        <a:off x="3154831" y="1067675"/>
        <a:ext cx="2477953" cy="755775"/>
      </dsp:txXfrm>
    </dsp:sp>
    <dsp:sp modelId="{D25F59B3-B5C6-492D-BEE7-BC2E141DE35D}">
      <dsp:nvSpPr>
        <dsp:cNvPr id="0" name=""/>
        <dsp:cNvSpPr/>
      </dsp:nvSpPr>
      <dsp:spPr>
        <a:xfrm>
          <a:off x="3154831" y="2133195"/>
          <a:ext cx="2477953" cy="7557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Senior Leadership/Executives</a:t>
          </a:r>
        </a:p>
      </dsp:txBody>
      <dsp:txXfrm>
        <a:off x="3154831" y="2133195"/>
        <a:ext cx="2477953" cy="755775"/>
      </dsp:txXfrm>
    </dsp:sp>
    <dsp:sp modelId="{B4F07A30-1A48-4AD9-90C9-19A7DA8D3FFC}">
      <dsp:nvSpPr>
        <dsp:cNvPr id="0" name=""/>
        <dsp:cNvSpPr/>
      </dsp:nvSpPr>
      <dsp:spPr>
        <a:xfrm>
          <a:off x="3154831" y="3198715"/>
          <a:ext cx="2477953" cy="7557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Employees</a:t>
          </a:r>
        </a:p>
      </dsp:txBody>
      <dsp:txXfrm>
        <a:off x="3154831" y="3198715"/>
        <a:ext cx="2477953" cy="755775"/>
      </dsp:txXfrm>
    </dsp:sp>
    <dsp:sp modelId="{600B31BD-4B51-4156-9525-7AC446120F8C}">
      <dsp:nvSpPr>
        <dsp:cNvPr id="0" name=""/>
        <dsp:cNvSpPr/>
      </dsp:nvSpPr>
      <dsp:spPr>
        <a:xfrm>
          <a:off x="3154831" y="4264235"/>
          <a:ext cx="2477953" cy="7557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Finance/Compensation Teams</a:t>
          </a:r>
        </a:p>
      </dsp:txBody>
      <dsp:txXfrm>
        <a:off x="3154831" y="4264235"/>
        <a:ext cx="2477953" cy="75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</a:t>
            </a:r>
            <a:r>
              <a:rPr lang="en-US" sz="2400" dirty="0" smtClean="0"/>
              <a:t>HARISH A  </a:t>
            </a:r>
            <a:endParaRPr lang="en-US" sz="2400" dirty="0"/>
          </a:p>
          <a:p>
            <a:r>
              <a:rPr lang="en-US" sz="2400" dirty="0"/>
              <a:t>REGISTER NO.:  </a:t>
            </a:r>
            <a:r>
              <a:rPr lang="en-US" sz="2400" dirty="0" smtClean="0"/>
              <a:t>312204473</a:t>
            </a:r>
            <a:endParaRPr lang="en-US" sz="2400" dirty="0"/>
          </a:p>
          <a:p>
            <a:r>
              <a:rPr lang="en-US" sz="2400" dirty="0"/>
              <a:t>DEPARTMENT:    COMMERCE</a:t>
            </a:r>
          </a:p>
          <a:p>
            <a:r>
              <a:rPr lang="en-US" sz="2400" dirty="0"/>
              <a:t>COLLEGE:          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66204"/>
              </p:ext>
            </p:extLst>
          </p:nvPr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328388"/>
              </p:ext>
            </p:extLst>
          </p:nvPr>
        </p:nvGraphicFramePr>
        <p:xfrm>
          <a:off x="1146220" y="2057400"/>
          <a:ext cx="7235780" cy="3403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126609" y="1519311"/>
            <a:ext cx="106070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analysis revealed significant performance discrepancies among employees in similar roles, indicating potential issues with the evaluation process or management practices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Variations in employee type and status were found to influence performance ratings and job satisfaction, suggesting a need for tailored performance management strategies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Inconsistencies in performance ratings point to the need for standardized evaluation criteria and more transparent performance assessment methods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study highlighted that demographic factors may affect performance ratings, underscoring the need to address any biases and ensure equitable treatment of all employees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areas for improvement include refining performance evaluation criteria, enhancing fairness in ratings, and addressing any discrepancies caused by employment status or demographic factors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the recommendations to improve performance management practices, monitor the impact of changes, and continuously assess and adjust strategies to foster a fair and productive work environment.</a:t>
            </a:r>
            <a:endParaRPr lang="en-IN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745108" y="371248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8" y="1526398"/>
            <a:ext cx="7421116" cy="3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AC415-C681-421E-B395-E370663B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412" y="2107096"/>
            <a:ext cx="9382959" cy="44459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data shows varying performance scores and ratings among employees in similar roles (e.g., Area Sales Managers), which could indicate inconsistent evaluation criteria or management practices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 is a mix of employee statuses (Active, Temporary, Contract) which may impact job stability and employee satisfaction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Employees have different classifications and employment types (Full-Time, Part-Time, Contract, Temporary) which can affect workload distribution and team dynamics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employee ratings range from 1 to 5, suggesting potential inconsistencies in how performance is assessed across departments or business units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 are variations in gender, race, and other demographics that could influence performance and job satisfaction but may not be adequately addressed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197668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22738" y="2150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3797" y="2897746"/>
            <a:ext cx="5666704" cy="1996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63473180"/>
              </p:ext>
            </p:extLst>
          </p:nvPr>
        </p:nvGraphicFramePr>
        <p:xfrm>
          <a:off x="422728" y="1633701"/>
          <a:ext cx="9382454" cy="4921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992863"/>
              </p:ext>
            </p:extLst>
          </p:nvPr>
        </p:nvGraphicFramePr>
        <p:xfrm>
          <a:off x="609600" y="1589649"/>
          <a:ext cx="8787617" cy="502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9765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 Background Color Shading, Data Bars, Values.</a:t>
            </a:r>
            <a:endParaRPr lang="en-US" dirty="0"/>
          </a:p>
          <a:p>
            <a:endParaRPr lang="en-US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lang="en-US" sz="2000" dirty="0"/>
              <a:t>Identify specific employee performance groups, such as those with exceeds, needs improvement and fully meets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employee Id.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 with Trend </a:t>
            </a:r>
            <a:r>
              <a:rPr lang="en-US" sz="2000" dirty="0" smtClean="0"/>
              <a:t>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lang="en-US" sz="2000" dirty="0" smtClean="0"/>
              <a:t>Employee ID, First Name, Performance Score.</a:t>
            </a:r>
          </a:p>
          <a:p>
            <a:endParaRPr lang="en-US" sz="2000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lang="en-US" sz="2000" dirty="0" smtClean="0"/>
              <a:t>Report </a:t>
            </a:r>
            <a:r>
              <a:rPr lang="en-US" sz="2000" dirty="0"/>
              <a:t>of Employee Performance based on their Employee Id is represent in Values and Performance Score presented as Column </a:t>
            </a:r>
            <a:r>
              <a:rPr lang="en-US" sz="2000" dirty="0" smtClean="0"/>
              <a:t>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718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46</cp:revision>
  <dcterms:created xsi:type="dcterms:W3CDTF">2024-08-21T00:32:52Z</dcterms:created>
  <dcterms:modified xsi:type="dcterms:W3CDTF">2024-08-28T06:07:57Z</dcterms:modified>
</cp:coreProperties>
</file>