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1" r:id="rId3"/>
    <p:sldId id="267" r:id="rId4"/>
    <p:sldId id="258" r:id="rId5"/>
    <p:sldId id="265" r:id="rId6"/>
    <p:sldId id="259" r:id="rId7"/>
    <p:sldId id="268" r:id="rId8"/>
    <p:sldId id="262" r:id="rId9"/>
    <p:sldId id="263" r:id="rId10"/>
    <p:sldId id="264" r:id="rId11"/>
    <p:sldId id="269" r:id="rId12"/>
    <p:sldId id="266" r:id="rId13"/>
    <p:sldId id="271" r:id="rId14"/>
    <p:sldId id="270" r:id="rId15"/>
    <p:sldId id="260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2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81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1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0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044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6734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16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821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7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06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55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4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1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25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78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73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9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D59F6C7-3552-4559-AC23-5C8A1FEC791C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6EE5C3-E4C0-4B74-8E83-F781F777A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035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tackabuse.com/doubly-linked-list-with-python-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file_handling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BBF8-A152-438F-A9CF-8860CCB8C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192335" cy="3943953"/>
          </a:xfrm>
        </p:spPr>
        <p:txBody>
          <a:bodyPr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UIT1311 – Programming and Data Structures Lab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 Project – 2021-2022</a:t>
            </a:r>
            <a:b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 SEMESTER IT – INSTANCE B</a:t>
            </a:r>
            <a:b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Editor</a:t>
            </a:r>
            <a:b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04785-EC70-4993-BD86-B110C5C82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740" y="5309722"/>
            <a:ext cx="10572000" cy="125470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205002038 – Harish A – Batch 1</a:t>
            </a:r>
          </a:p>
          <a:p>
            <a:r>
              <a:rPr lang="en-IN" dirty="0">
                <a:solidFill>
                  <a:schemeClr val="tx1"/>
                </a:solidFill>
              </a:rPr>
              <a:t>205002051 – K Mughilan – Batch 2</a:t>
            </a:r>
          </a:p>
          <a:p>
            <a:r>
              <a:rPr lang="en-IN" dirty="0">
                <a:solidFill>
                  <a:schemeClr val="tx1"/>
                </a:solidFill>
              </a:rPr>
              <a:t>205002301 – </a:t>
            </a:r>
            <a:r>
              <a:rPr lang="en-IN" dirty="0" err="1">
                <a:solidFill>
                  <a:schemeClr val="tx1"/>
                </a:solidFill>
              </a:rPr>
              <a:t>Akkash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Anniyappa</a:t>
            </a:r>
            <a:r>
              <a:rPr lang="en-IN" dirty="0">
                <a:solidFill>
                  <a:schemeClr val="tx1"/>
                </a:solidFill>
              </a:rPr>
              <a:t> C S – Batch 2</a:t>
            </a:r>
          </a:p>
        </p:txBody>
      </p:sp>
    </p:spTree>
    <p:extLst>
      <p:ext uri="{BB962C8B-B14F-4D97-AF65-F5344CB8AC3E}">
        <p14:creationId xmlns:p14="http://schemas.microsoft.com/office/powerpoint/2010/main" val="140815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ECED-8EBB-4411-A552-2874E997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419"/>
            <a:ext cx="10991232" cy="816188"/>
          </a:xfrm>
        </p:spPr>
        <p:txBody>
          <a:bodyPr/>
          <a:lstStyle/>
          <a:p>
            <a:r>
              <a:rPr lang="en-US" dirty="0"/>
              <a:t>DELETING ENTRY TO THE RIGHT OF THE CURSOR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14E787-ED0D-4AFF-AAA3-AFA0C53AB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05" b="51279"/>
          <a:stretch/>
        </p:blipFill>
        <p:spPr bwMode="auto">
          <a:xfrm>
            <a:off x="1309035" y="1135781"/>
            <a:ext cx="9346131" cy="4931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296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ECED-8EBB-4411-A552-2874E997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419"/>
            <a:ext cx="10991232" cy="816188"/>
          </a:xfrm>
        </p:spPr>
        <p:txBody>
          <a:bodyPr/>
          <a:lstStyle/>
          <a:p>
            <a:r>
              <a:rPr lang="en-US" dirty="0"/>
              <a:t>DELETING ENTRY TO THE RIGHT OF THE CURSOR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14E787-ED0D-4AFF-AAA3-AFA0C53AB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9" t="52113" r="-839" b="-834"/>
          <a:stretch/>
        </p:blipFill>
        <p:spPr bwMode="auto">
          <a:xfrm>
            <a:off x="1058779" y="963312"/>
            <a:ext cx="9442383" cy="4931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33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188F-08B5-4CCF-9EC1-5F19E477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48" y="-431178"/>
            <a:ext cx="8534400" cy="1507067"/>
          </a:xfrm>
        </p:spPr>
        <p:txBody>
          <a:bodyPr/>
          <a:lstStyle/>
          <a:p>
            <a:r>
              <a:rPr lang="en-US" dirty="0"/>
              <a:t>SAVING AND OPENING “.TXT” FILE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EBB749-C5DA-4F60-8435-169935F41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391"/>
            <a:ext cx="10752249" cy="4123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30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5640-4E0E-4D2F-A51E-667875485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56" y="-2342549"/>
            <a:ext cx="8001000" cy="2971801"/>
          </a:xfrm>
        </p:spPr>
        <p:txBody>
          <a:bodyPr>
            <a:normAutofit/>
          </a:bodyPr>
          <a:lstStyle/>
          <a:p>
            <a:r>
              <a:rPr lang="en-US" sz="3200" dirty="0"/>
              <a:t>Complexity analysis</a:t>
            </a:r>
            <a:endParaRPr lang="en-IN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4C61C1-5761-4458-9D9A-9247679AC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23450"/>
              </p:ext>
            </p:extLst>
          </p:nvPr>
        </p:nvGraphicFramePr>
        <p:xfrm>
          <a:off x="2031998" y="719665"/>
          <a:ext cx="8392160" cy="519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040">
                  <a:extLst>
                    <a:ext uri="{9D8B030D-6E8A-4147-A177-3AD203B41FA5}">
                      <a16:colId xmlns:a16="http://schemas.microsoft.com/office/drawing/2014/main" val="4216814529"/>
                    </a:ext>
                  </a:extLst>
                </a:gridCol>
                <a:gridCol w="2098040">
                  <a:extLst>
                    <a:ext uri="{9D8B030D-6E8A-4147-A177-3AD203B41FA5}">
                      <a16:colId xmlns:a16="http://schemas.microsoft.com/office/drawing/2014/main" val="1832963576"/>
                    </a:ext>
                  </a:extLst>
                </a:gridCol>
                <a:gridCol w="2098040">
                  <a:extLst>
                    <a:ext uri="{9D8B030D-6E8A-4147-A177-3AD203B41FA5}">
                      <a16:colId xmlns:a16="http://schemas.microsoft.com/office/drawing/2014/main" val="1408370927"/>
                    </a:ext>
                  </a:extLst>
                </a:gridCol>
                <a:gridCol w="2098040">
                  <a:extLst>
                    <a:ext uri="{9D8B030D-6E8A-4147-A177-3AD203B41FA5}">
                      <a16:colId xmlns:a16="http://schemas.microsoft.com/office/drawing/2014/main" val="3922282782"/>
                    </a:ext>
                  </a:extLst>
                </a:gridCol>
              </a:tblGrid>
              <a:tr h="1039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 Case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9820"/>
                  </a:ext>
                </a:extLst>
              </a:tr>
              <a:tr h="1039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807755"/>
                  </a:ext>
                </a:extLst>
              </a:tr>
              <a:tr h="1039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70004"/>
                  </a:ext>
                </a:extLst>
              </a:tr>
              <a:tr h="1039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068339"/>
                  </a:ext>
                </a:extLst>
              </a:tr>
              <a:tr h="1039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413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75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05A4-BB97-499A-8957-A5FE9281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2069432"/>
            <a:ext cx="8642668" cy="6525929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4EB8B-F99F-421B-9789-1789B572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33" y="2634916"/>
            <a:ext cx="7920773" cy="42230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project demonstrates the use of doubly linked list to create a text editor.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Doubly linked list data structure was used in the text editor ADT as it eases the operations of moving the cursor to its left and right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2E9D1-0E6B-4E71-A5CE-8960B574A91D}"/>
              </a:ext>
            </a:extLst>
          </p:cNvPr>
          <p:cNvSpPr txBox="1"/>
          <p:nvPr/>
        </p:nvSpPr>
        <p:spPr>
          <a:xfrm>
            <a:off x="684212" y="3262963"/>
            <a:ext cx="9654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REASON FOR CHOOSING DOUBLY LINKED LIST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7978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337F-21A1-4628-88BA-876A5BFD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3715"/>
            <a:ext cx="8534400" cy="1507067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9861-4395-448B-AD32-012E4FB4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hlinkClick r:id="rId2" tooltip="https://stackabuse.com/doubly-linked-list-with-python-exampl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https://stackabuse.com/doubly-linked-list-with-python-examples/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hlinkClick r:id="rId3" tooltip="https://www.geeksforgeeks.org/doubly-linked-lis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https://www.geeksforgeeks.org/doubly-linked-list/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https://www.w3schools.com/python/python_file_handling.asp</a:t>
            </a:r>
            <a:endParaRPr lang="en-US" sz="1800" u="sng" dirty="0">
              <a:solidFill>
                <a:schemeClr val="tx1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Michael T. Goodrich, Roberto </a:t>
            </a:r>
            <a:r>
              <a:rPr lang="en-IN" sz="18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Tamassia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and Michael H. Goldwasser, “Data Structures &amp; Algorithms in Python”, John Wiley &amp; Sons Inc., 2013</a:t>
            </a:r>
            <a:endParaRPr lang="en-IN" sz="1800" dirty="0">
              <a:solidFill>
                <a:schemeClr val="tx1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779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E79099-4A9F-43C7-AD58-7EACA4DAC7D6}"/>
              </a:ext>
            </a:extLst>
          </p:cNvPr>
          <p:cNvSpPr txBox="1"/>
          <p:nvPr/>
        </p:nvSpPr>
        <p:spPr>
          <a:xfrm>
            <a:off x="4464518" y="2844225"/>
            <a:ext cx="6689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THANK YOU</a:t>
            </a: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8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05A4-BB97-499A-8957-A5FE9281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2069432"/>
            <a:ext cx="8642668" cy="6525929"/>
          </a:xfrm>
        </p:spPr>
        <p:txBody>
          <a:bodyPr/>
          <a:lstStyle/>
          <a:p>
            <a:r>
              <a:rPr lang="en-US" dirty="0"/>
              <a:t>IDEOLOGY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4EB8B-F99F-421B-9789-1789B572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920773" cy="4223084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doubly linked list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perform text editor operations by initializing head as the cursor “</a:t>
            </a:r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8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143E-13B7-403D-B71B-C81F660B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0" y="223340"/>
            <a:ext cx="8534400" cy="1507067"/>
          </a:xfrm>
        </p:spPr>
        <p:txBody>
          <a:bodyPr/>
          <a:lstStyle/>
          <a:p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5D93-B01D-420B-BA37-B2EC8B0AB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56" y="2254718"/>
            <a:ext cx="9095055" cy="3799573"/>
          </a:xfrm>
        </p:spPr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Inserting a character to the left of the cursor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Moving the cursor to the left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Moving the cursor to the right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Deleting the character to the right of the cursor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Saving the changes made to the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dll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into a ‘.txt’ file specified (or “*.txt” in default)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Opening the requested ‘.txt’ file and initializing it into the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dll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(or in default opens “*.txt”)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Printing the current contents of the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dll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Displaying legend of the keys corresponding to the operations for better user interface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61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4AAF-7F58-466E-92F7-4AF4A738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-2233060"/>
            <a:ext cx="9846644" cy="6275671"/>
          </a:xfrm>
        </p:spPr>
        <p:txBody>
          <a:bodyPr/>
          <a:lstStyle/>
          <a:p>
            <a:r>
              <a:rPr lang="en-US" dirty="0"/>
              <a:t>CHOICE OF DATA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353D-7E21-46C5-AA6A-2D188AB3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2" y="1621366"/>
            <a:ext cx="8534400" cy="361526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Doubly linked list data structure was used to implement the project proposed.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Node of a doubly linked list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 Node: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def __</a:t>
            </a:r>
            <a:r>
              <a:rPr lang="en-IN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IN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__(self, next=None, </a:t>
            </a:r>
            <a:r>
              <a:rPr lang="en-IN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prev</a:t>
            </a:r>
            <a:r>
              <a:rPr lang="en-IN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=None, data=None):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self.next</a:t>
            </a:r>
            <a:r>
              <a:rPr lang="en-IN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next # reference to next node in DLL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self.prev</a:t>
            </a:r>
            <a:r>
              <a:rPr lang="en-IN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prev</a:t>
            </a:r>
            <a:r>
              <a:rPr lang="en-IN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 reference to previous node in DLL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self.data</a:t>
            </a:r>
            <a:r>
              <a:rPr lang="en-IN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data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6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4AAF-7F58-466E-92F7-4AF4A738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78" y="0"/>
            <a:ext cx="9846644" cy="6275671"/>
          </a:xfrm>
        </p:spPr>
        <p:txBody>
          <a:bodyPr>
            <a:normAutofit/>
          </a:bodyPr>
          <a:lstStyle/>
          <a:p>
            <a:r>
              <a:rPr lang="en-US" sz="4400" dirty="0"/>
              <a:t>DIAGRAMATIC REPRESENTATIONS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353D-7E21-46C5-AA6A-2D188AB3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7303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ECED-8EBB-4411-A552-2874E997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22" y="-373425"/>
            <a:ext cx="8534400" cy="1507067"/>
          </a:xfrm>
        </p:spPr>
        <p:txBody>
          <a:bodyPr/>
          <a:lstStyle/>
          <a:p>
            <a:r>
              <a:rPr lang="en-US" dirty="0"/>
              <a:t>INSERT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F0E1A9-A38B-4DCD-8BBE-18C734DC2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595" b="55059"/>
          <a:stretch/>
        </p:blipFill>
        <p:spPr>
          <a:xfrm>
            <a:off x="1299411" y="1264608"/>
            <a:ext cx="8569568" cy="43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9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ECED-8EBB-4411-A552-2874E997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22" y="-373425"/>
            <a:ext cx="8534400" cy="1507067"/>
          </a:xfrm>
        </p:spPr>
        <p:txBody>
          <a:bodyPr/>
          <a:lstStyle/>
          <a:p>
            <a:r>
              <a:rPr lang="en-US" dirty="0"/>
              <a:t>INSERT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F0E1A9-A38B-4DCD-8BBE-18C734DC2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13" t="50560" r="-592" b="-1617"/>
          <a:stretch/>
        </p:blipFill>
        <p:spPr>
          <a:xfrm>
            <a:off x="875899" y="1133642"/>
            <a:ext cx="10029524" cy="40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3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ECED-8EBB-4411-A552-2874E997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8929"/>
            <a:ext cx="8534400" cy="1507067"/>
          </a:xfrm>
        </p:spPr>
        <p:txBody>
          <a:bodyPr/>
          <a:lstStyle/>
          <a:p>
            <a:r>
              <a:rPr lang="en-US" dirty="0"/>
              <a:t>MOVING THE CURSOR TO THE LEFT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BABAB7-71C7-4E5C-98C0-44702AD7E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1" y="527250"/>
            <a:ext cx="10629624" cy="3999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092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ECED-8EBB-4411-A552-2874E997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554"/>
            <a:ext cx="8534400" cy="1507067"/>
          </a:xfrm>
        </p:spPr>
        <p:txBody>
          <a:bodyPr/>
          <a:lstStyle/>
          <a:p>
            <a:r>
              <a:rPr lang="en-US" dirty="0"/>
              <a:t>MOVING THE CURSOR TO THE RIGHT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103F08-0574-4B4A-826E-4FA23E8F9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9" y="616018"/>
            <a:ext cx="10368126" cy="390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72950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</TotalTime>
  <Words>458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 Black</vt:lpstr>
      <vt:lpstr>Calibri</vt:lpstr>
      <vt:lpstr>Century Gothic</vt:lpstr>
      <vt:lpstr>Courier New</vt:lpstr>
      <vt:lpstr>Helvetica</vt:lpstr>
      <vt:lpstr>Symbol</vt:lpstr>
      <vt:lpstr>Times New Roman</vt:lpstr>
      <vt:lpstr>Wingdings 3</vt:lpstr>
      <vt:lpstr>Slice</vt:lpstr>
      <vt:lpstr>UIT1311 – Programming and Data Structures Lab   Mini Project – 2021-2022  III SEMESTER IT – INSTANCE B   Text Editor </vt:lpstr>
      <vt:lpstr>IDEOLOGY</vt:lpstr>
      <vt:lpstr>OPERATIONS</vt:lpstr>
      <vt:lpstr>CHOICE OF DATA STRUCTURE</vt:lpstr>
      <vt:lpstr>DIAGRAMATIC REPRESENTATIONS</vt:lpstr>
      <vt:lpstr>INSERT</vt:lpstr>
      <vt:lpstr>INSERT</vt:lpstr>
      <vt:lpstr>MOVING THE CURSOR TO THE LEFT</vt:lpstr>
      <vt:lpstr>MOVING THE CURSOR TO THE RIGHT</vt:lpstr>
      <vt:lpstr>DELETING ENTRY TO THE RIGHT OF THE CURSOR</vt:lpstr>
      <vt:lpstr>DELETING ENTRY TO THE RIGHT OF THE CURSOR</vt:lpstr>
      <vt:lpstr>SAVING AND OPENING “.TXT” FILE</vt:lpstr>
      <vt:lpstr>Complexity analysis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UIT1311 – Programming and Data Structures Lab   Mini Project – 2021-2022  III SEMESTER IT – INSTANCE B   Text Editor </dc:title>
  <dc:creator>Mughilan K</dc:creator>
  <cp:lastModifiedBy>Mughilan K</cp:lastModifiedBy>
  <cp:revision>3</cp:revision>
  <dcterms:created xsi:type="dcterms:W3CDTF">2022-01-03T07:40:08Z</dcterms:created>
  <dcterms:modified xsi:type="dcterms:W3CDTF">2022-01-03T11:28:51Z</dcterms:modified>
</cp:coreProperties>
</file>