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9B26-F1A7-445E-9168-08BA3FD2A7E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E0B8-14DE-4D1E-BE7E-767C841F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7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0B8-14DE-4D1E-BE7E-767C841F00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877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3150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99670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17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4512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09928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14856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5628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654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042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2587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4652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818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863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0924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1603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62021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66341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rish-bonu-9350a824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rive.google.com/drive/folders/1wy9ubYnDycQMIj2_XI7NW2gf7llXAmLX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6" name="object 6"/>
          <p:cNvGrpSpPr/>
          <p:nvPr/>
        </p:nvGrpSpPr>
        <p:grpSpPr>
          <a:xfrm>
            <a:off x="304800" y="3059957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C306-F9DB-3623-87C0-06C496CB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621" y="1676400"/>
            <a:ext cx="33840986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			Thank You 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suggest any improvements  :     </a:t>
            </a:r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www.linkedin.com</a:t>
            </a:r>
            <a:r>
              <a:rPr lang="en-IN" dirty="0">
                <a:hlinkClick r:id="rId3"/>
              </a:rPr>
              <a:t>/in/harish-</a:t>
            </a:r>
            <a:r>
              <a:rPr lang="en-IN" dirty="0" err="1">
                <a:hlinkClick r:id="rId3"/>
              </a:rPr>
              <a:t>bonu</a:t>
            </a:r>
            <a:r>
              <a:rPr lang="en-IN" dirty="0">
                <a:hlinkClick r:id="rId3"/>
              </a:rPr>
              <a:t>-</a:t>
            </a:r>
            <a:r>
              <a:rPr lang="en-IN" dirty="0" err="1">
                <a:hlinkClick r:id="rId3"/>
              </a:rPr>
              <a:t>9350a8242</a:t>
            </a:r>
            <a:r>
              <a:rPr lang="en-IN" dirty="0">
                <a:hlinkClick r:id="rId3"/>
              </a:rPr>
              <a:t>/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F1563-033B-3AE5-51CA-D6945FD9859D}"/>
              </a:ext>
            </a:extLst>
          </p:cNvPr>
          <p:cNvSpPr txBox="1"/>
          <p:nvPr/>
        </p:nvSpPr>
        <p:spPr>
          <a:xfrm>
            <a:off x="10439400" y="3048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</a:t>
            </a:r>
          </a:p>
          <a:p>
            <a:endParaRPr lang="en-IN" sz="2000" dirty="0"/>
          </a:p>
        </p:txBody>
      </p:sp>
      <p:sp>
        <p:nvSpPr>
          <p:cNvPr id="5" name="AutoShape 2" descr="Image result for linkedin svg">
            <a:extLst>
              <a:ext uri="{FF2B5EF4-FFF2-40B4-BE49-F238E27FC236}">
                <a16:creationId xmlns:a16="http://schemas.microsoft.com/office/drawing/2014/main" id="{C3A0115D-AF53-27D5-2268-90366FAFB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92156-40BB-B7AD-209F-3E0735E0A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7" y="3096126"/>
            <a:ext cx="1219200" cy="1219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2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10932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3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Drive: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Click</a:t>
            </a: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Here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5863" y="2057400"/>
            <a:ext cx="1744971" cy="20390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155603" y="1627731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 dirty="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 dirty="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30000" dirty="0"/>
              <a:t>st</a:t>
            </a:r>
            <a:r>
              <a:rPr lang="en-IN" sz="3975" spc="-15" baseline="25157" dirty="0"/>
              <a:t>  </a:t>
            </a:r>
            <a:r>
              <a:rPr sz="4000" spc="-20" dirty="0" err="1"/>
              <a:t>ec</a:t>
            </a:r>
            <a:r>
              <a:rPr sz="4000" spc="-20" dirty="0"/>
              <a:t>)</a:t>
            </a:r>
            <a:r>
              <a:rPr lang="en-IN" sz="4000" spc="-20" dirty="0"/>
              <a:t>`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0" y="2121837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676400"/>
            <a:ext cx="9868935" cy="528106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4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lang="en-IN" sz="2400" b="1" spc="-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IN" sz="2200" b="1" spc="-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lang="en-IN" sz="2200" spc="-2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Graduate level people are generating more revenue which is </a:t>
            </a:r>
            <a:r>
              <a:rPr lang="en-IN" sz="2200" spc="-25" dirty="0" err="1">
                <a:solidFill>
                  <a:srgbClr val="FFFFFF"/>
                </a:solidFill>
                <a:latin typeface="Calibri"/>
                <a:cs typeface="Calibri"/>
              </a:rPr>
              <a:t>22M</a:t>
            </a: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 .</a:t>
            </a: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The Customer Satisfaction score is 3.2 /5 . 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IN" sz="22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2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200" spc="-25" dirty="0">
                <a:solidFill>
                  <a:srgbClr val="FFFFFF"/>
                </a:solidFill>
                <a:latin typeface="Calibri"/>
                <a:cs typeface="Calibri"/>
              </a:rPr>
              <a:t> are the top contributing states.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2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IN" spc="-10" dirty="0"/>
              <a:t>								Summary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/>
              <a:t>Credit</a:t>
            </a:r>
            <a:r>
              <a:rPr spc="-70" dirty="0"/>
              <a:t> </a:t>
            </a:r>
            <a:r>
              <a:rPr dirty="0"/>
              <a:t>card</a:t>
            </a:r>
            <a:r>
              <a:rPr spc="-80" dirty="0"/>
              <a:t> </a:t>
            </a:r>
            <a:r>
              <a:rPr dirty="0"/>
              <a:t>financial</a:t>
            </a:r>
            <a:r>
              <a:rPr spc="-100" dirty="0"/>
              <a:t> </a:t>
            </a:r>
            <a:r>
              <a:rPr dirty="0"/>
              <a:t>dashboard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 dirty="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 dirty="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6239" y="2209800"/>
            <a:ext cx="2590800" cy="35097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622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MT</vt:lpstr>
      <vt:lpstr>Calibri</vt:lpstr>
      <vt:lpstr>Century Gothic</vt:lpstr>
      <vt:lpstr>Wingdings 3</vt:lpstr>
      <vt:lpstr>Ion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 ec)`</vt:lpstr>
      <vt:lpstr>       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BONU VAMSI KRISHNA</cp:lastModifiedBy>
  <cp:revision>1</cp:revision>
  <dcterms:created xsi:type="dcterms:W3CDTF">2025-08-18T11:46:11Z</dcterms:created>
  <dcterms:modified xsi:type="dcterms:W3CDTF">2025-08-18T12:13:10Z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2025-08-18T00:00:00Z</vt:filetime>
  </property>
  <property fmtid="{D5CDD505-2E9C-101B-9397-08002B2CF9AE}" pid="5" name="Producer">
    <vt:lpwstr>Microsoft® PowerPoint® 2021</vt:lpwstr>
  </property>
</Properties>
</file>