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4"/>
  </p:notesMasterIdLst>
  <p:handoutMasterIdLst>
    <p:handoutMasterId r:id="rId15"/>
  </p:handoutMasterIdLst>
  <p:sldIdLst>
    <p:sldId id="261" r:id="rId5"/>
    <p:sldId id="262" r:id="rId6"/>
    <p:sldId id="263" r:id="rId7"/>
    <p:sldId id="269" r:id="rId8"/>
    <p:sldId id="264" r:id="rId9"/>
    <p:sldId id="265" r:id="rId10"/>
    <p:sldId id="266" r:id="rId11"/>
    <p:sldId id="268" r:id="rId12"/>
    <p:sldId id="270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8" d="100"/>
          <a:sy n="68" d="100"/>
        </p:scale>
        <p:origin x="616" y="5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C0A5F-7D8A-4F7A-9262-D16A1E809AF5}" type="doc">
      <dgm:prSet loTypeId="urn:microsoft.com/office/officeart/2005/8/layout/hierarchy1" loCatId="hierarchy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13D9990A-2F29-4187-A033-C7C3B30384C7}">
      <dgm:prSet/>
      <dgm:spPr/>
      <dgm:t>
        <a:bodyPr/>
        <a:lstStyle/>
        <a:p>
          <a:r>
            <a:rPr lang="en-US"/>
            <a:t>To develop an ionic application that assists the travelers in planning, experiencing and reviewing the tourist attractions through Augmented Reality (AR) by integrating various facilities on a single platform.</a:t>
          </a:r>
        </a:p>
      </dgm:t>
    </dgm:pt>
    <dgm:pt modelId="{ACA90A15-D968-4FC3-95A8-AFCC71207005}" type="parTrans" cxnId="{08A203A6-2BF7-4E71-BB45-E25CB2429139}">
      <dgm:prSet/>
      <dgm:spPr/>
      <dgm:t>
        <a:bodyPr/>
        <a:lstStyle/>
        <a:p>
          <a:endParaRPr lang="en-US"/>
        </a:p>
      </dgm:t>
    </dgm:pt>
    <dgm:pt modelId="{B78EB75D-F9A7-469A-BA01-E5F83FAFCCA1}" type="sibTrans" cxnId="{08A203A6-2BF7-4E71-BB45-E25CB2429139}">
      <dgm:prSet/>
      <dgm:spPr/>
      <dgm:t>
        <a:bodyPr/>
        <a:lstStyle/>
        <a:p>
          <a:endParaRPr lang="en-US"/>
        </a:p>
      </dgm:t>
    </dgm:pt>
    <dgm:pt modelId="{09D40BA8-2726-457A-ABB8-B4969E45ED70}">
      <dgm:prSet/>
      <dgm:spPr/>
      <dgm:t>
        <a:bodyPr/>
        <a:lstStyle/>
        <a:p>
          <a:r>
            <a:rPr lang="en-US"/>
            <a:t>This app is also to help tourists overcome the difficulties faced like the language barriers, restaurant/food availabilities, searching nearby attractions which would help them in providing a best travel experience.</a:t>
          </a:r>
        </a:p>
      </dgm:t>
    </dgm:pt>
    <dgm:pt modelId="{D8C376A9-FFEC-469E-AD26-7AFE1764A8B9}" type="parTrans" cxnId="{C6FB9F85-A5E4-4B55-8E26-F0A744396302}">
      <dgm:prSet/>
      <dgm:spPr/>
      <dgm:t>
        <a:bodyPr/>
        <a:lstStyle/>
        <a:p>
          <a:endParaRPr lang="en-US"/>
        </a:p>
      </dgm:t>
    </dgm:pt>
    <dgm:pt modelId="{91195204-4A38-4C59-87E9-87802EC5A7E9}" type="sibTrans" cxnId="{C6FB9F85-A5E4-4B55-8E26-F0A744396302}">
      <dgm:prSet/>
      <dgm:spPr/>
      <dgm:t>
        <a:bodyPr/>
        <a:lstStyle/>
        <a:p>
          <a:endParaRPr lang="en-US"/>
        </a:p>
      </dgm:t>
    </dgm:pt>
    <dgm:pt modelId="{25D81EA2-49F1-4E12-B885-F661601153DD}" type="pres">
      <dgm:prSet presAssocID="{9C4C0A5F-7D8A-4F7A-9262-D16A1E809A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F0617B-2970-4A6B-BDEA-E8DE260FAB03}" type="pres">
      <dgm:prSet presAssocID="{13D9990A-2F29-4187-A033-C7C3B30384C7}" presName="hierRoot1" presStyleCnt="0"/>
      <dgm:spPr/>
    </dgm:pt>
    <dgm:pt modelId="{B98B03EF-4545-4D2E-B870-93F9F584BB07}" type="pres">
      <dgm:prSet presAssocID="{13D9990A-2F29-4187-A033-C7C3B30384C7}" presName="composite" presStyleCnt="0"/>
      <dgm:spPr/>
    </dgm:pt>
    <dgm:pt modelId="{FB5261EE-F76F-48F9-8EA9-B71E7511C17B}" type="pres">
      <dgm:prSet presAssocID="{13D9990A-2F29-4187-A033-C7C3B30384C7}" presName="background" presStyleLbl="node0" presStyleIdx="0" presStyleCnt="2"/>
      <dgm:spPr/>
    </dgm:pt>
    <dgm:pt modelId="{223B36EE-5BC2-4C5B-8698-59F5BD9206F7}" type="pres">
      <dgm:prSet presAssocID="{13D9990A-2F29-4187-A033-C7C3B30384C7}" presName="text" presStyleLbl="fgAcc0" presStyleIdx="0" presStyleCnt="2">
        <dgm:presLayoutVars>
          <dgm:chPref val="3"/>
        </dgm:presLayoutVars>
      </dgm:prSet>
      <dgm:spPr/>
    </dgm:pt>
    <dgm:pt modelId="{C8F0FD3C-66DB-4949-B33E-EEB90D77F2BE}" type="pres">
      <dgm:prSet presAssocID="{13D9990A-2F29-4187-A033-C7C3B30384C7}" presName="hierChild2" presStyleCnt="0"/>
      <dgm:spPr/>
    </dgm:pt>
    <dgm:pt modelId="{98029F31-E38B-42EB-BFE6-81B81432AAF0}" type="pres">
      <dgm:prSet presAssocID="{09D40BA8-2726-457A-ABB8-B4969E45ED70}" presName="hierRoot1" presStyleCnt="0"/>
      <dgm:spPr/>
    </dgm:pt>
    <dgm:pt modelId="{2FC9EC08-ADBD-46D7-BCD0-75EABD2FABB5}" type="pres">
      <dgm:prSet presAssocID="{09D40BA8-2726-457A-ABB8-B4969E45ED70}" presName="composite" presStyleCnt="0"/>
      <dgm:spPr/>
    </dgm:pt>
    <dgm:pt modelId="{FD4EE071-3BE6-44FF-93E0-E3DC5524287A}" type="pres">
      <dgm:prSet presAssocID="{09D40BA8-2726-457A-ABB8-B4969E45ED70}" presName="background" presStyleLbl="node0" presStyleIdx="1" presStyleCnt="2"/>
      <dgm:spPr/>
    </dgm:pt>
    <dgm:pt modelId="{C8710E2E-7A87-4A21-8ABE-3D20F55ECCD3}" type="pres">
      <dgm:prSet presAssocID="{09D40BA8-2726-457A-ABB8-B4969E45ED70}" presName="text" presStyleLbl="fgAcc0" presStyleIdx="1" presStyleCnt="2">
        <dgm:presLayoutVars>
          <dgm:chPref val="3"/>
        </dgm:presLayoutVars>
      </dgm:prSet>
      <dgm:spPr/>
    </dgm:pt>
    <dgm:pt modelId="{3F1A1761-9825-472E-95B6-5C9D08D42D13}" type="pres">
      <dgm:prSet presAssocID="{09D40BA8-2726-457A-ABB8-B4969E45ED70}" presName="hierChild2" presStyleCnt="0"/>
      <dgm:spPr/>
    </dgm:pt>
  </dgm:ptLst>
  <dgm:cxnLst>
    <dgm:cxn modelId="{2D3D4040-893B-4992-B069-4514283EE185}" type="presOf" srcId="{13D9990A-2F29-4187-A033-C7C3B30384C7}" destId="{223B36EE-5BC2-4C5B-8698-59F5BD9206F7}" srcOrd="0" destOrd="0" presId="urn:microsoft.com/office/officeart/2005/8/layout/hierarchy1"/>
    <dgm:cxn modelId="{4685FC4C-A0BA-45AC-8630-FE9EDB65F745}" type="presOf" srcId="{09D40BA8-2726-457A-ABB8-B4969E45ED70}" destId="{C8710E2E-7A87-4A21-8ABE-3D20F55ECCD3}" srcOrd="0" destOrd="0" presId="urn:microsoft.com/office/officeart/2005/8/layout/hierarchy1"/>
    <dgm:cxn modelId="{C6FB9F85-A5E4-4B55-8E26-F0A744396302}" srcId="{9C4C0A5F-7D8A-4F7A-9262-D16A1E809AF5}" destId="{09D40BA8-2726-457A-ABB8-B4969E45ED70}" srcOrd="1" destOrd="0" parTransId="{D8C376A9-FFEC-469E-AD26-7AFE1764A8B9}" sibTransId="{91195204-4A38-4C59-87E9-87802EC5A7E9}"/>
    <dgm:cxn modelId="{08A203A6-2BF7-4E71-BB45-E25CB2429139}" srcId="{9C4C0A5F-7D8A-4F7A-9262-D16A1E809AF5}" destId="{13D9990A-2F29-4187-A033-C7C3B30384C7}" srcOrd="0" destOrd="0" parTransId="{ACA90A15-D968-4FC3-95A8-AFCC71207005}" sibTransId="{B78EB75D-F9A7-469A-BA01-E5F83FAFCCA1}"/>
    <dgm:cxn modelId="{22FD4FA9-43D6-4A16-8F27-662EAAB80CBA}" type="presOf" srcId="{9C4C0A5F-7D8A-4F7A-9262-D16A1E809AF5}" destId="{25D81EA2-49F1-4E12-B885-F661601153DD}" srcOrd="0" destOrd="0" presId="urn:microsoft.com/office/officeart/2005/8/layout/hierarchy1"/>
    <dgm:cxn modelId="{7217F5D8-FAE5-4FA3-9C35-E6BCD36664B8}" type="presParOf" srcId="{25D81EA2-49F1-4E12-B885-F661601153DD}" destId="{CAF0617B-2970-4A6B-BDEA-E8DE260FAB03}" srcOrd="0" destOrd="0" presId="urn:microsoft.com/office/officeart/2005/8/layout/hierarchy1"/>
    <dgm:cxn modelId="{CAA10E5D-ACA6-4AFB-90BE-B85C42E64071}" type="presParOf" srcId="{CAF0617B-2970-4A6B-BDEA-E8DE260FAB03}" destId="{B98B03EF-4545-4D2E-B870-93F9F584BB07}" srcOrd="0" destOrd="0" presId="urn:microsoft.com/office/officeart/2005/8/layout/hierarchy1"/>
    <dgm:cxn modelId="{71E30CE2-EE34-4FD0-85E5-B7ED5470A3DF}" type="presParOf" srcId="{B98B03EF-4545-4D2E-B870-93F9F584BB07}" destId="{FB5261EE-F76F-48F9-8EA9-B71E7511C17B}" srcOrd="0" destOrd="0" presId="urn:microsoft.com/office/officeart/2005/8/layout/hierarchy1"/>
    <dgm:cxn modelId="{5645473D-A0C2-4ACB-BD8B-D32274DA68D5}" type="presParOf" srcId="{B98B03EF-4545-4D2E-B870-93F9F584BB07}" destId="{223B36EE-5BC2-4C5B-8698-59F5BD9206F7}" srcOrd="1" destOrd="0" presId="urn:microsoft.com/office/officeart/2005/8/layout/hierarchy1"/>
    <dgm:cxn modelId="{D57AC257-4FBE-49CE-BC95-990405DCA89D}" type="presParOf" srcId="{CAF0617B-2970-4A6B-BDEA-E8DE260FAB03}" destId="{C8F0FD3C-66DB-4949-B33E-EEB90D77F2BE}" srcOrd="1" destOrd="0" presId="urn:microsoft.com/office/officeart/2005/8/layout/hierarchy1"/>
    <dgm:cxn modelId="{238CCAF6-4F6C-4FCC-881B-843DFC09C0E1}" type="presParOf" srcId="{25D81EA2-49F1-4E12-B885-F661601153DD}" destId="{98029F31-E38B-42EB-BFE6-81B81432AAF0}" srcOrd="1" destOrd="0" presId="urn:microsoft.com/office/officeart/2005/8/layout/hierarchy1"/>
    <dgm:cxn modelId="{68F2C973-7638-4691-9AD5-6C576B0E2B3F}" type="presParOf" srcId="{98029F31-E38B-42EB-BFE6-81B81432AAF0}" destId="{2FC9EC08-ADBD-46D7-BCD0-75EABD2FABB5}" srcOrd="0" destOrd="0" presId="urn:microsoft.com/office/officeart/2005/8/layout/hierarchy1"/>
    <dgm:cxn modelId="{F06B706A-5CB4-4D88-B9DB-B6A9F54683BC}" type="presParOf" srcId="{2FC9EC08-ADBD-46D7-BCD0-75EABD2FABB5}" destId="{FD4EE071-3BE6-44FF-93E0-E3DC5524287A}" srcOrd="0" destOrd="0" presId="urn:microsoft.com/office/officeart/2005/8/layout/hierarchy1"/>
    <dgm:cxn modelId="{34E6B0DC-E6BD-4925-8AC0-3F9007CD0ED2}" type="presParOf" srcId="{2FC9EC08-ADBD-46D7-BCD0-75EABD2FABB5}" destId="{C8710E2E-7A87-4A21-8ABE-3D20F55ECCD3}" srcOrd="1" destOrd="0" presId="urn:microsoft.com/office/officeart/2005/8/layout/hierarchy1"/>
    <dgm:cxn modelId="{6FA5B6BE-9946-4719-8455-5C909A97D47B}" type="presParOf" srcId="{98029F31-E38B-42EB-BFE6-81B81432AAF0}" destId="{3F1A1761-9825-472E-95B6-5C9D08D42D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52C3E6-75BF-4DA3-BEA2-CE2B89538D9C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C86D02-44B9-439E-A2A6-9B48E0C05DA5}">
      <dgm:prSet/>
      <dgm:spPr/>
      <dgm:t>
        <a:bodyPr/>
        <a:lstStyle/>
        <a:p>
          <a:r>
            <a:rPr lang="en-US"/>
            <a:t>Google GeoLocation </a:t>
          </a:r>
        </a:p>
      </dgm:t>
    </dgm:pt>
    <dgm:pt modelId="{1A9E7599-5638-4B2C-9E15-D28B772A9982}" type="parTrans" cxnId="{2C46A71E-7013-4BAA-8C32-F2A16943D0E4}">
      <dgm:prSet/>
      <dgm:spPr/>
      <dgm:t>
        <a:bodyPr/>
        <a:lstStyle/>
        <a:p>
          <a:endParaRPr lang="en-US"/>
        </a:p>
      </dgm:t>
    </dgm:pt>
    <dgm:pt modelId="{CEFAD93E-8C0C-47FA-A630-2653BF047B4B}" type="sibTrans" cxnId="{2C46A71E-7013-4BAA-8C32-F2A16943D0E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F946759-C675-430E-995F-A4201E4BD635}">
      <dgm:prSet/>
      <dgm:spPr/>
      <dgm:t>
        <a:bodyPr/>
        <a:lstStyle/>
        <a:p>
          <a:r>
            <a:rPr lang="en-US"/>
            <a:t>Clarifai Visual Recognition</a:t>
          </a:r>
        </a:p>
      </dgm:t>
    </dgm:pt>
    <dgm:pt modelId="{76669BB5-504C-458A-8E2F-E4352EBF0F0E}" type="parTrans" cxnId="{1BEE823E-A0C1-4B83-B91B-24B830B16D56}">
      <dgm:prSet/>
      <dgm:spPr/>
      <dgm:t>
        <a:bodyPr/>
        <a:lstStyle/>
        <a:p>
          <a:endParaRPr lang="en-US"/>
        </a:p>
      </dgm:t>
    </dgm:pt>
    <dgm:pt modelId="{E90C8FF3-A56A-4C09-B2B8-3D301F00287F}" type="sibTrans" cxnId="{1BEE823E-A0C1-4B83-B91B-24B830B16D5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0A48FB0-982A-4B5B-91C8-FC2414DD5CC8}">
      <dgm:prSet/>
      <dgm:spPr/>
      <dgm:t>
        <a:bodyPr/>
        <a:lstStyle/>
        <a:p>
          <a:r>
            <a:rPr lang="en-US"/>
            <a:t>Open WeatherMap</a:t>
          </a:r>
        </a:p>
      </dgm:t>
    </dgm:pt>
    <dgm:pt modelId="{1E50AA34-C9A0-4033-B0D8-10CEA7A81D48}" type="parTrans" cxnId="{1BA6797F-80A8-4836-9687-44D307F37840}">
      <dgm:prSet/>
      <dgm:spPr/>
      <dgm:t>
        <a:bodyPr/>
        <a:lstStyle/>
        <a:p>
          <a:endParaRPr lang="en-US"/>
        </a:p>
      </dgm:t>
    </dgm:pt>
    <dgm:pt modelId="{A7C886A4-0C78-47E4-B1CF-993B1233F95A}" type="sibTrans" cxnId="{1BA6797F-80A8-4836-9687-44D307F378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DC657D0-20A5-4033-AE82-EBFF3CB31872}">
      <dgm:prSet/>
      <dgm:spPr/>
      <dgm:t>
        <a:bodyPr/>
        <a:lstStyle/>
        <a:p>
          <a:r>
            <a:rPr lang="en-US"/>
            <a:t>Translate Yandex</a:t>
          </a:r>
        </a:p>
      </dgm:t>
    </dgm:pt>
    <dgm:pt modelId="{00BC1FAB-7F96-44BF-8DF9-F4634C888D9D}" type="parTrans" cxnId="{BBB4ECEB-8B4F-4442-929C-162603DCB73B}">
      <dgm:prSet/>
      <dgm:spPr/>
      <dgm:t>
        <a:bodyPr/>
        <a:lstStyle/>
        <a:p>
          <a:endParaRPr lang="en-US"/>
        </a:p>
      </dgm:t>
    </dgm:pt>
    <dgm:pt modelId="{782C91DE-0BE8-4714-886A-A91D5B709234}" type="sibTrans" cxnId="{BBB4ECEB-8B4F-4442-929C-162603DCB73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A54132A-82B3-49AC-9B49-373E70B87263}">
      <dgm:prSet/>
      <dgm:spPr/>
      <dgm:t>
        <a:bodyPr/>
        <a:lstStyle/>
        <a:p>
          <a:r>
            <a:rPr lang="en-US"/>
            <a:t>Uclassify Sentiment Analysis </a:t>
          </a:r>
        </a:p>
      </dgm:t>
    </dgm:pt>
    <dgm:pt modelId="{26A30C9E-0851-4168-8FBF-8327099E3435}" type="parTrans" cxnId="{1C41CA6F-C01E-419D-A3E7-130B98D3871D}">
      <dgm:prSet/>
      <dgm:spPr/>
      <dgm:t>
        <a:bodyPr/>
        <a:lstStyle/>
        <a:p>
          <a:endParaRPr lang="en-US"/>
        </a:p>
      </dgm:t>
    </dgm:pt>
    <dgm:pt modelId="{CC31C960-F84E-45F3-A128-61394D94B219}" type="sibTrans" cxnId="{1C41CA6F-C01E-419D-A3E7-130B98D3871D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58612EB-884A-4D28-B401-C2D566F75D03}">
      <dgm:prSet/>
      <dgm:spPr/>
      <dgm:t>
        <a:bodyPr/>
        <a:lstStyle/>
        <a:p>
          <a:r>
            <a:rPr lang="en-US" b="1"/>
            <a:t>Wikitude SDK for ionic framework</a:t>
          </a:r>
          <a:endParaRPr lang="en-US"/>
        </a:p>
      </dgm:t>
    </dgm:pt>
    <dgm:pt modelId="{662CA80B-7A98-4755-8A75-742B56DD0CB1}" type="parTrans" cxnId="{5E5746E1-3D2C-47A3-96A3-6681C9666FCA}">
      <dgm:prSet/>
      <dgm:spPr/>
      <dgm:t>
        <a:bodyPr/>
        <a:lstStyle/>
        <a:p>
          <a:endParaRPr lang="en-US"/>
        </a:p>
      </dgm:t>
    </dgm:pt>
    <dgm:pt modelId="{11E538B2-BDA5-4A8C-B179-8675F291BE35}" type="sibTrans" cxnId="{5E5746E1-3D2C-47A3-96A3-6681C9666FCA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A2C3548-27B1-4718-9DA6-6C254D07CC3D}" type="pres">
      <dgm:prSet presAssocID="{6352C3E6-75BF-4DA3-BEA2-CE2B89538D9C}" presName="Name0" presStyleCnt="0">
        <dgm:presLayoutVars>
          <dgm:animLvl val="lvl"/>
          <dgm:resizeHandles val="exact"/>
        </dgm:presLayoutVars>
      </dgm:prSet>
      <dgm:spPr/>
    </dgm:pt>
    <dgm:pt modelId="{75036A7F-6226-4C9B-98FA-8F05FC6E2719}" type="pres">
      <dgm:prSet presAssocID="{94C86D02-44B9-439E-A2A6-9B48E0C05DA5}" presName="compositeNode" presStyleCnt="0">
        <dgm:presLayoutVars>
          <dgm:bulletEnabled val="1"/>
        </dgm:presLayoutVars>
      </dgm:prSet>
      <dgm:spPr/>
    </dgm:pt>
    <dgm:pt modelId="{67BED514-DB16-4A8C-B6BC-74DE807B2639}" type="pres">
      <dgm:prSet presAssocID="{94C86D02-44B9-439E-A2A6-9B48E0C05DA5}" presName="bgRect" presStyleLbl="bgAccFollowNode1" presStyleIdx="0" presStyleCnt="6"/>
      <dgm:spPr/>
    </dgm:pt>
    <dgm:pt modelId="{D7BDC63B-A97A-42CB-99E5-4AB0D826257B}" type="pres">
      <dgm:prSet presAssocID="{CEFAD93E-8C0C-47FA-A630-2653BF047B4B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BB67F6CD-F076-4C6A-81F0-7AB4D56E1A6D}" type="pres">
      <dgm:prSet presAssocID="{94C86D02-44B9-439E-A2A6-9B48E0C05DA5}" presName="bottomLine" presStyleLbl="alignNode1" presStyleIdx="1" presStyleCnt="12">
        <dgm:presLayoutVars/>
      </dgm:prSet>
      <dgm:spPr/>
    </dgm:pt>
    <dgm:pt modelId="{7DAB425E-D56E-4DD9-B1F8-DAB922181821}" type="pres">
      <dgm:prSet presAssocID="{94C86D02-44B9-439E-A2A6-9B48E0C05DA5}" presName="nodeText" presStyleLbl="bgAccFollowNode1" presStyleIdx="0" presStyleCnt="6">
        <dgm:presLayoutVars>
          <dgm:bulletEnabled val="1"/>
        </dgm:presLayoutVars>
      </dgm:prSet>
      <dgm:spPr/>
    </dgm:pt>
    <dgm:pt modelId="{45DCD85A-AB75-4D60-AA1F-78C232475EC7}" type="pres">
      <dgm:prSet presAssocID="{CEFAD93E-8C0C-47FA-A630-2653BF047B4B}" presName="sibTrans" presStyleCnt="0"/>
      <dgm:spPr/>
    </dgm:pt>
    <dgm:pt modelId="{10E7EE7C-4257-4346-8C84-2A111603AC2F}" type="pres">
      <dgm:prSet presAssocID="{CF946759-C675-430E-995F-A4201E4BD635}" presName="compositeNode" presStyleCnt="0">
        <dgm:presLayoutVars>
          <dgm:bulletEnabled val="1"/>
        </dgm:presLayoutVars>
      </dgm:prSet>
      <dgm:spPr/>
    </dgm:pt>
    <dgm:pt modelId="{C7318BBC-B8C8-4981-9692-057916A4E68E}" type="pres">
      <dgm:prSet presAssocID="{CF946759-C675-430E-995F-A4201E4BD635}" presName="bgRect" presStyleLbl="bgAccFollowNode1" presStyleIdx="1" presStyleCnt="6"/>
      <dgm:spPr/>
    </dgm:pt>
    <dgm:pt modelId="{31AD5210-88C6-40D4-B57C-2C4867A9ADB0}" type="pres">
      <dgm:prSet presAssocID="{E90C8FF3-A56A-4C09-B2B8-3D301F00287F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B59841F2-1870-4EDE-B57A-96AFCEC86DED}" type="pres">
      <dgm:prSet presAssocID="{CF946759-C675-430E-995F-A4201E4BD635}" presName="bottomLine" presStyleLbl="alignNode1" presStyleIdx="3" presStyleCnt="12">
        <dgm:presLayoutVars/>
      </dgm:prSet>
      <dgm:spPr/>
    </dgm:pt>
    <dgm:pt modelId="{D04520C5-E827-4D79-9BCB-12B57DDD43C1}" type="pres">
      <dgm:prSet presAssocID="{CF946759-C675-430E-995F-A4201E4BD635}" presName="nodeText" presStyleLbl="bgAccFollowNode1" presStyleIdx="1" presStyleCnt="6">
        <dgm:presLayoutVars>
          <dgm:bulletEnabled val="1"/>
        </dgm:presLayoutVars>
      </dgm:prSet>
      <dgm:spPr/>
    </dgm:pt>
    <dgm:pt modelId="{81297F12-C38B-409E-BA5D-58FE2E602802}" type="pres">
      <dgm:prSet presAssocID="{E90C8FF3-A56A-4C09-B2B8-3D301F00287F}" presName="sibTrans" presStyleCnt="0"/>
      <dgm:spPr/>
    </dgm:pt>
    <dgm:pt modelId="{53C46AAF-E8BD-411D-96CB-3068DB7D32B2}" type="pres">
      <dgm:prSet presAssocID="{40A48FB0-982A-4B5B-91C8-FC2414DD5CC8}" presName="compositeNode" presStyleCnt="0">
        <dgm:presLayoutVars>
          <dgm:bulletEnabled val="1"/>
        </dgm:presLayoutVars>
      </dgm:prSet>
      <dgm:spPr/>
    </dgm:pt>
    <dgm:pt modelId="{2D138381-17D3-4EDB-82CB-E5CCD7B89589}" type="pres">
      <dgm:prSet presAssocID="{40A48FB0-982A-4B5B-91C8-FC2414DD5CC8}" presName="bgRect" presStyleLbl="bgAccFollowNode1" presStyleIdx="2" presStyleCnt="6"/>
      <dgm:spPr/>
    </dgm:pt>
    <dgm:pt modelId="{C33298B9-E0C8-494A-B1E6-49281FDD9C36}" type="pres">
      <dgm:prSet presAssocID="{A7C886A4-0C78-47E4-B1CF-993B1233F95A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960348F2-9EBC-46E1-AC6D-73B03B571518}" type="pres">
      <dgm:prSet presAssocID="{40A48FB0-982A-4B5B-91C8-FC2414DD5CC8}" presName="bottomLine" presStyleLbl="alignNode1" presStyleIdx="5" presStyleCnt="12">
        <dgm:presLayoutVars/>
      </dgm:prSet>
      <dgm:spPr/>
    </dgm:pt>
    <dgm:pt modelId="{57FCDE7E-527D-4C4D-BF39-35620FB658EF}" type="pres">
      <dgm:prSet presAssocID="{40A48FB0-982A-4B5B-91C8-FC2414DD5CC8}" presName="nodeText" presStyleLbl="bgAccFollowNode1" presStyleIdx="2" presStyleCnt="6">
        <dgm:presLayoutVars>
          <dgm:bulletEnabled val="1"/>
        </dgm:presLayoutVars>
      </dgm:prSet>
      <dgm:spPr/>
    </dgm:pt>
    <dgm:pt modelId="{186FE683-F56B-4D8A-AC39-F06E778694A4}" type="pres">
      <dgm:prSet presAssocID="{A7C886A4-0C78-47E4-B1CF-993B1233F95A}" presName="sibTrans" presStyleCnt="0"/>
      <dgm:spPr/>
    </dgm:pt>
    <dgm:pt modelId="{81D72255-B61C-4C09-A913-BFED8525EDD8}" type="pres">
      <dgm:prSet presAssocID="{9DC657D0-20A5-4033-AE82-EBFF3CB31872}" presName="compositeNode" presStyleCnt="0">
        <dgm:presLayoutVars>
          <dgm:bulletEnabled val="1"/>
        </dgm:presLayoutVars>
      </dgm:prSet>
      <dgm:spPr/>
    </dgm:pt>
    <dgm:pt modelId="{484F631D-75A4-433E-884E-26B485A10775}" type="pres">
      <dgm:prSet presAssocID="{9DC657D0-20A5-4033-AE82-EBFF3CB31872}" presName="bgRect" presStyleLbl="bgAccFollowNode1" presStyleIdx="3" presStyleCnt="6"/>
      <dgm:spPr/>
    </dgm:pt>
    <dgm:pt modelId="{9A15C03B-ECF2-451C-9731-4D6D490053A3}" type="pres">
      <dgm:prSet presAssocID="{782C91DE-0BE8-4714-886A-A91D5B709234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7BB4AF64-5E9C-4C26-882E-BAB40AD51EF2}" type="pres">
      <dgm:prSet presAssocID="{9DC657D0-20A5-4033-AE82-EBFF3CB31872}" presName="bottomLine" presStyleLbl="alignNode1" presStyleIdx="7" presStyleCnt="12">
        <dgm:presLayoutVars/>
      </dgm:prSet>
      <dgm:spPr/>
    </dgm:pt>
    <dgm:pt modelId="{3524E821-EB81-4560-A1E0-28140DDE29EF}" type="pres">
      <dgm:prSet presAssocID="{9DC657D0-20A5-4033-AE82-EBFF3CB31872}" presName="nodeText" presStyleLbl="bgAccFollowNode1" presStyleIdx="3" presStyleCnt="6">
        <dgm:presLayoutVars>
          <dgm:bulletEnabled val="1"/>
        </dgm:presLayoutVars>
      </dgm:prSet>
      <dgm:spPr/>
    </dgm:pt>
    <dgm:pt modelId="{2BCDF621-9BBF-4A37-9516-C2F2D762AC5C}" type="pres">
      <dgm:prSet presAssocID="{782C91DE-0BE8-4714-886A-A91D5B709234}" presName="sibTrans" presStyleCnt="0"/>
      <dgm:spPr/>
    </dgm:pt>
    <dgm:pt modelId="{89F33D8A-1666-4BFF-A5BA-9F9DDCA12A98}" type="pres">
      <dgm:prSet presAssocID="{0A54132A-82B3-49AC-9B49-373E70B87263}" presName="compositeNode" presStyleCnt="0">
        <dgm:presLayoutVars>
          <dgm:bulletEnabled val="1"/>
        </dgm:presLayoutVars>
      </dgm:prSet>
      <dgm:spPr/>
    </dgm:pt>
    <dgm:pt modelId="{801D19D3-D8E0-4C67-AD2F-1CFCA2D9A47A}" type="pres">
      <dgm:prSet presAssocID="{0A54132A-82B3-49AC-9B49-373E70B87263}" presName="bgRect" presStyleLbl="bgAccFollowNode1" presStyleIdx="4" presStyleCnt="6"/>
      <dgm:spPr/>
    </dgm:pt>
    <dgm:pt modelId="{0F41AD29-6A1E-4C19-BD9F-DDC0B8346CF3}" type="pres">
      <dgm:prSet presAssocID="{CC31C960-F84E-45F3-A128-61394D94B219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A461FF16-2AAA-41E3-A71D-D92E19017A77}" type="pres">
      <dgm:prSet presAssocID="{0A54132A-82B3-49AC-9B49-373E70B87263}" presName="bottomLine" presStyleLbl="alignNode1" presStyleIdx="9" presStyleCnt="12">
        <dgm:presLayoutVars/>
      </dgm:prSet>
      <dgm:spPr/>
    </dgm:pt>
    <dgm:pt modelId="{013B41F4-09C4-4213-9817-F39B2E4E082C}" type="pres">
      <dgm:prSet presAssocID="{0A54132A-82B3-49AC-9B49-373E70B87263}" presName="nodeText" presStyleLbl="bgAccFollowNode1" presStyleIdx="4" presStyleCnt="6">
        <dgm:presLayoutVars>
          <dgm:bulletEnabled val="1"/>
        </dgm:presLayoutVars>
      </dgm:prSet>
      <dgm:spPr/>
    </dgm:pt>
    <dgm:pt modelId="{574C847C-3F03-4ADE-B463-A79617E861F5}" type="pres">
      <dgm:prSet presAssocID="{CC31C960-F84E-45F3-A128-61394D94B219}" presName="sibTrans" presStyleCnt="0"/>
      <dgm:spPr/>
    </dgm:pt>
    <dgm:pt modelId="{19CC4AA9-714A-4343-8342-C09CF71F033A}" type="pres">
      <dgm:prSet presAssocID="{A58612EB-884A-4D28-B401-C2D566F75D03}" presName="compositeNode" presStyleCnt="0">
        <dgm:presLayoutVars>
          <dgm:bulletEnabled val="1"/>
        </dgm:presLayoutVars>
      </dgm:prSet>
      <dgm:spPr/>
    </dgm:pt>
    <dgm:pt modelId="{0589F197-6EEA-4F7B-98C0-0E72D35BA1AE}" type="pres">
      <dgm:prSet presAssocID="{A58612EB-884A-4D28-B401-C2D566F75D03}" presName="bgRect" presStyleLbl="bgAccFollowNode1" presStyleIdx="5" presStyleCnt="6"/>
      <dgm:spPr/>
    </dgm:pt>
    <dgm:pt modelId="{9FDD53B3-B5B5-4BBB-B0B3-266EB2AF2A9C}" type="pres">
      <dgm:prSet presAssocID="{11E538B2-BDA5-4A8C-B179-8675F291BE35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0A4E103A-0F20-4A03-83B0-C6AB34042F5C}" type="pres">
      <dgm:prSet presAssocID="{A58612EB-884A-4D28-B401-C2D566F75D03}" presName="bottomLine" presStyleLbl="alignNode1" presStyleIdx="11" presStyleCnt="12">
        <dgm:presLayoutVars/>
      </dgm:prSet>
      <dgm:spPr/>
    </dgm:pt>
    <dgm:pt modelId="{DE8587B8-B1FB-4E42-97D6-3ABB6652093E}" type="pres">
      <dgm:prSet presAssocID="{A58612EB-884A-4D28-B401-C2D566F75D03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0E109E05-2385-4859-ADF8-B70CFADFDB6C}" type="presOf" srcId="{782C91DE-0BE8-4714-886A-A91D5B709234}" destId="{9A15C03B-ECF2-451C-9731-4D6D490053A3}" srcOrd="0" destOrd="0" presId="urn:microsoft.com/office/officeart/2016/7/layout/BasicLinearProcessNumbered"/>
    <dgm:cxn modelId="{DBC73A0B-74CE-4B3D-A160-71B38DA1E60E}" type="presOf" srcId="{E90C8FF3-A56A-4C09-B2B8-3D301F00287F}" destId="{31AD5210-88C6-40D4-B57C-2C4867A9ADB0}" srcOrd="0" destOrd="0" presId="urn:microsoft.com/office/officeart/2016/7/layout/BasicLinearProcessNumbered"/>
    <dgm:cxn modelId="{25042514-FC57-4C79-94D7-8A963F5C4718}" type="presOf" srcId="{CF946759-C675-430E-995F-A4201E4BD635}" destId="{C7318BBC-B8C8-4981-9692-057916A4E68E}" srcOrd="0" destOrd="0" presId="urn:microsoft.com/office/officeart/2016/7/layout/BasicLinearProcessNumbered"/>
    <dgm:cxn modelId="{2C46A71E-7013-4BAA-8C32-F2A16943D0E4}" srcId="{6352C3E6-75BF-4DA3-BEA2-CE2B89538D9C}" destId="{94C86D02-44B9-439E-A2A6-9B48E0C05DA5}" srcOrd="0" destOrd="0" parTransId="{1A9E7599-5638-4B2C-9E15-D28B772A9982}" sibTransId="{CEFAD93E-8C0C-47FA-A630-2653BF047B4B}"/>
    <dgm:cxn modelId="{1BEE823E-A0C1-4B83-B91B-24B830B16D56}" srcId="{6352C3E6-75BF-4DA3-BEA2-CE2B89538D9C}" destId="{CF946759-C675-430E-995F-A4201E4BD635}" srcOrd="1" destOrd="0" parTransId="{76669BB5-504C-458A-8E2F-E4352EBF0F0E}" sibTransId="{E90C8FF3-A56A-4C09-B2B8-3D301F00287F}"/>
    <dgm:cxn modelId="{4EA3AE5E-2500-44C4-9C3A-134EC48AA112}" type="presOf" srcId="{40A48FB0-982A-4B5B-91C8-FC2414DD5CC8}" destId="{2D138381-17D3-4EDB-82CB-E5CCD7B89589}" srcOrd="0" destOrd="0" presId="urn:microsoft.com/office/officeart/2016/7/layout/BasicLinearProcessNumbered"/>
    <dgm:cxn modelId="{8928145F-F3EA-4FB8-B6AB-285E98584029}" type="presOf" srcId="{A7C886A4-0C78-47E4-B1CF-993B1233F95A}" destId="{C33298B9-E0C8-494A-B1E6-49281FDD9C36}" srcOrd="0" destOrd="0" presId="urn:microsoft.com/office/officeart/2016/7/layout/BasicLinearProcessNumbered"/>
    <dgm:cxn modelId="{E3569668-70AD-4A4A-B0A7-303DD4A8B8DA}" type="presOf" srcId="{A58612EB-884A-4D28-B401-C2D566F75D03}" destId="{0589F197-6EEA-4F7B-98C0-0E72D35BA1AE}" srcOrd="0" destOrd="0" presId="urn:microsoft.com/office/officeart/2016/7/layout/BasicLinearProcessNumbered"/>
    <dgm:cxn modelId="{1C41CA6F-C01E-419D-A3E7-130B98D3871D}" srcId="{6352C3E6-75BF-4DA3-BEA2-CE2B89538D9C}" destId="{0A54132A-82B3-49AC-9B49-373E70B87263}" srcOrd="4" destOrd="0" parTransId="{26A30C9E-0851-4168-8FBF-8327099E3435}" sibTransId="{CC31C960-F84E-45F3-A128-61394D94B219}"/>
    <dgm:cxn modelId="{8A100058-C912-4525-B1CA-56B452780539}" type="presOf" srcId="{11E538B2-BDA5-4A8C-B179-8675F291BE35}" destId="{9FDD53B3-B5B5-4BBB-B0B3-266EB2AF2A9C}" srcOrd="0" destOrd="0" presId="urn:microsoft.com/office/officeart/2016/7/layout/BasicLinearProcessNumbered"/>
    <dgm:cxn modelId="{1BA6797F-80A8-4836-9687-44D307F37840}" srcId="{6352C3E6-75BF-4DA3-BEA2-CE2B89538D9C}" destId="{40A48FB0-982A-4B5B-91C8-FC2414DD5CC8}" srcOrd="2" destOrd="0" parTransId="{1E50AA34-C9A0-4033-B0D8-10CEA7A81D48}" sibTransId="{A7C886A4-0C78-47E4-B1CF-993B1233F95A}"/>
    <dgm:cxn modelId="{39F1E38A-5553-43CC-A067-D3353796550A}" type="presOf" srcId="{6352C3E6-75BF-4DA3-BEA2-CE2B89538D9C}" destId="{7A2C3548-27B1-4718-9DA6-6C254D07CC3D}" srcOrd="0" destOrd="0" presId="urn:microsoft.com/office/officeart/2016/7/layout/BasicLinearProcessNumbered"/>
    <dgm:cxn modelId="{26317C94-7EA2-4596-82BC-46D143D0D72B}" type="presOf" srcId="{9DC657D0-20A5-4033-AE82-EBFF3CB31872}" destId="{484F631D-75A4-433E-884E-26B485A10775}" srcOrd="0" destOrd="0" presId="urn:microsoft.com/office/officeart/2016/7/layout/BasicLinearProcessNumbered"/>
    <dgm:cxn modelId="{FD7C2199-A814-4362-BD33-39D6A492B029}" type="presOf" srcId="{CF946759-C675-430E-995F-A4201E4BD635}" destId="{D04520C5-E827-4D79-9BCB-12B57DDD43C1}" srcOrd="1" destOrd="0" presId="urn:microsoft.com/office/officeart/2016/7/layout/BasicLinearProcessNumbered"/>
    <dgm:cxn modelId="{D8F7FEB1-5814-44F4-83B4-5D605CCF7F52}" type="presOf" srcId="{94C86D02-44B9-439E-A2A6-9B48E0C05DA5}" destId="{7DAB425E-D56E-4DD9-B1F8-DAB922181821}" srcOrd="1" destOrd="0" presId="urn:microsoft.com/office/officeart/2016/7/layout/BasicLinearProcessNumbered"/>
    <dgm:cxn modelId="{734C55B8-CB35-4FC8-AF71-7331262B97A7}" type="presOf" srcId="{CEFAD93E-8C0C-47FA-A630-2653BF047B4B}" destId="{D7BDC63B-A97A-42CB-99E5-4AB0D826257B}" srcOrd="0" destOrd="0" presId="urn:microsoft.com/office/officeart/2016/7/layout/BasicLinearProcessNumbered"/>
    <dgm:cxn modelId="{827C96C6-6DF1-4271-A012-48453CCA65FB}" type="presOf" srcId="{CC31C960-F84E-45F3-A128-61394D94B219}" destId="{0F41AD29-6A1E-4C19-BD9F-DDC0B8346CF3}" srcOrd="0" destOrd="0" presId="urn:microsoft.com/office/officeart/2016/7/layout/BasicLinearProcessNumbered"/>
    <dgm:cxn modelId="{ED3D76CA-DFFD-4BDB-A3AF-11D078F310EC}" type="presOf" srcId="{9DC657D0-20A5-4033-AE82-EBFF3CB31872}" destId="{3524E821-EB81-4560-A1E0-28140DDE29EF}" srcOrd="1" destOrd="0" presId="urn:microsoft.com/office/officeart/2016/7/layout/BasicLinearProcessNumbered"/>
    <dgm:cxn modelId="{5FD2D2D2-D5A2-429F-A032-2A5ECA011866}" type="presOf" srcId="{40A48FB0-982A-4B5B-91C8-FC2414DD5CC8}" destId="{57FCDE7E-527D-4C4D-BF39-35620FB658EF}" srcOrd="1" destOrd="0" presId="urn:microsoft.com/office/officeart/2016/7/layout/BasicLinearProcessNumbered"/>
    <dgm:cxn modelId="{BDD0C0D7-CD58-4DED-A2CC-3F1AED0B1EA8}" type="presOf" srcId="{0A54132A-82B3-49AC-9B49-373E70B87263}" destId="{013B41F4-09C4-4213-9817-F39B2E4E082C}" srcOrd="1" destOrd="0" presId="urn:microsoft.com/office/officeart/2016/7/layout/BasicLinearProcessNumbered"/>
    <dgm:cxn modelId="{85BD6AD9-4652-491A-8FEC-22C06FFCBD07}" type="presOf" srcId="{0A54132A-82B3-49AC-9B49-373E70B87263}" destId="{801D19D3-D8E0-4C67-AD2F-1CFCA2D9A47A}" srcOrd="0" destOrd="0" presId="urn:microsoft.com/office/officeart/2016/7/layout/BasicLinearProcessNumbered"/>
    <dgm:cxn modelId="{53ECEFDA-EB78-40C9-82E3-CAE985610050}" type="presOf" srcId="{94C86D02-44B9-439E-A2A6-9B48E0C05DA5}" destId="{67BED514-DB16-4A8C-B6BC-74DE807B2639}" srcOrd="0" destOrd="0" presId="urn:microsoft.com/office/officeart/2016/7/layout/BasicLinearProcessNumbered"/>
    <dgm:cxn modelId="{5E5746E1-3D2C-47A3-96A3-6681C9666FCA}" srcId="{6352C3E6-75BF-4DA3-BEA2-CE2B89538D9C}" destId="{A58612EB-884A-4D28-B401-C2D566F75D03}" srcOrd="5" destOrd="0" parTransId="{662CA80B-7A98-4755-8A75-742B56DD0CB1}" sibTransId="{11E538B2-BDA5-4A8C-B179-8675F291BE35}"/>
    <dgm:cxn modelId="{BBB4ECEB-8B4F-4442-929C-162603DCB73B}" srcId="{6352C3E6-75BF-4DA3-BEA2-CE2B89538D9C}" destId="{9DC657D0-20A5-4033-AE82-EBFF3CB31872}" srcOrd="3" destOrd="0" parTransId="{00BC1FAB-7F96-44BF-8DF9-F4634C888D9D}" sibTransId="{782C91DE-0BE8-4714-886A-A91D5B709234}"/>
    <dgm:cxn modelId="{A95EA0EF-FA21-4441-A1E1-75AEDE013A83}" type="presOf" srcId="{A58612EB-884A-4D28-B401-C2D566F75D03}" destId="{DE8587B8-B1FB-4E42-97D6-3ABB6652093E}" srcOrd="1" destOrd="0" presId="urn:microsoft.com/office/officeart/2016/7/layout/BasicLinearProcessNumbered"/>
    <dgm:cxn modelId="{E1C86285-DEFF-4459-BAF4-CC1F9899E9C9}" type="presParOf" srcId="{7A2C3548-27B1-4718-9DA6-6C254D07CC3D}" destId="{75036A7F-6226-4C9B-98FA-8F05FC6E2719}" srcOrd="0" destOrd="0" presId="urn:microsoft.com/office/officeart/2016/7/layout/BasicLinearProcessNumbered"/>
    <dgm:cxn modelId="{484AFF69-5E93-4CF0-907F-B2F10DDC3429}" type="presParOf" srcId="{75036A7F-6226-4C9B-98FA-8F05FC6E2719}" destId="{67BED514-DB16-4A8C-B6BC-74DE807B2639}" srcOrd="0" destOrd="0" presId="urn:microsoft.com/office/officeart/2016/7/layout/BasicLinearProcessNumbered"/>
    <dgm:cxn modelId="{75BCD16B-D834-470E-B79C-A742FA280072}" type="presParOf" srcId="{75036A7F-6226-4C9B-98FA-8F05FC6E2719}" destId="{D7BDC63B-A97A-42CB-99E5-4AB0D826257B}" srcOrd="1" destOrd="0" presId="urn:microsoft.com/office/officeart/2016/7/layout/BasicLinearProcessNumbered"/>
    <dgm:cxn modelId="{805130AB-3FFB-4FBA-98E3-DFB0AF509790}" type="presParOf" srcId="{75036A7F-6226-4C9B-98FA-8F05FC6E2719}" destId="{BB67F6CD-F076-4C6A-81F0-7AB4D56E1A6D}" srcOrd="2" destOrd="0" presId="urn:microsoft.com/office/officeart/2016/7/layout/BasicLinearProcessNumbered"/>
    <dgm:cxn modelId="{AE1B89A1-AAA6-428F-859D-B625FE190161}" type="presParOf" srcId="{75036A7F-6226-4C9B-98FA-8F05FC6E2719}" destId="{7DAB425E-D56E-4DD9-B1F8-DAB922181821}" srcOrd="3" destOrd="0" presId="urn:microsoft.com/office/officeart/2016/7/layout/BasicLinearProcessNumbered"/>
    <dgm:cxn modelId="{37A4E390-1FF7-44E4-A4BC-1BCDDB4BD9C7}" type="presParOf" srcId="{7A2C3548-27B1-4718-9DA6-6C254D07CC3D}" destId="{45DCD85A-AB75-4D60-AA1F-78C232475EC7}" srcOrd="1" destOrd="0" presId="urn:microsoft.com/office/officeart/2016/7/layout/BasicLinearProcessNumbered"/>
    <dgm:cxn modelId="{5D7FAE11-F884-45BF-B461-5E6EA3F4A424}" type="presParOf" srcId="{7A2C3548-27B1-4718-9DA6-6C254D07CC3D}" destId="{10E7EE7C-4257-4346-8C84-2A111603AC2F}" srcOrd="2" destOrd="0" presId="urn:microsoft.com/office/officeart/2016/7/layout/BasicLinearProcessNumbered"/>
    <dgm:cxn modelId="{D85C54E8-FF35-4EC1-BDAB-F1A4FDDF4C82}" type="presParOf" srcId="{10E7EE7C-4257-4346-8C84-2A111603AC2F}" destId="{C7318BBC-B8C8-4981-9692-057916A4E68E}" srcOrd="0" destOrd="0" presId="urn:microsoft.com/office/officeart/2016/7/layout/BasicLinearProcessNumbered"/>
    <dgm:cxn modelId="{56AD2213-6AB1-4C63-B867-5EA55E6EAE25}" type="presParOf" srcId="{10E7EE7C-4257-4346-8C84-2A111603AC2F}" destId="{31AD5210-88C6-40D4-B57C-2C4867A9ADB0}" srcOrd="1" destOrd="0" presId="urn:microsoft.com/office/officeart/2016/7/layout/BasicLinearProcessNumbered"/>
    <dgm:cxn modelId="{56E7500A-8EDC-408F-B0D9-6220E235C940}" type="presParOf" srcId="{10E7EE7C-4257-4346-8C84-2A111603AC2F}" destId="{B59841F2-1870-4EDE-B57A-96AFCEC86DED}" srcOrd="2" destOrd="0" presId="urn:microsoft.com/office/officeart/2016/7/layout/BasicLinearProcessNumbered"/>
    <dgm:cxn modelId="{5A0AD2FF-A561-48CA-8F97-0D0BA0FC9C29}" type="presParOf" srcId="{10E7EE7C-4257-4346-8C84-2A111603AC2F}" destId="{D04520C5-E827-4D79-9BCB-12B57DDD43C1}" srcOrd="3" destOrd="0" presId="urn:microsoft.com/office/officeart/2016/7/layout/BasicLinearProcessNumbered"/>
    <dgm:cxn modelId="{7C3120AA-17FB-4E02-BB5B-85C636F85052}" type="presParOf" srcId="{7A2C3548-27B1-4718-9DA6-6C254D07CC3D}" destId="{81297F12-C38B-409E-BA5D-58FE2E602802}" srcOrd="3" destOrd="0" presId="urn:microsoft.com/office/officeart/2016/7/layout/BasicLinearProcessNumbered"/>
    <dgm:cxn modelId="{78FC8EE5-A52B-4430-9FA2-8E66A3141F66}" type="presParOf" srcId="{7A2C3548-27B1-4718-9DA6-6C254D07CC3D}" destId="{53C46AAF-E8BD-411D-96CB-3068DB7D32B2}" srcOrd="4" destOrd="0" presId="urn:microsoft.com/office/officeart/2016/7/layout/BasicLinearProcessNumbered"/>
    <dgm:cxn modelId="{7B037065-75FF-4D10-9043-134735CF650F}" type="presParOf" srcId="{53C46AAF-E8BD-411D-96CB-3068DB7D32B2}" destId="{2D138381-17D3-4EDB-82CB-E5CCD7B89589}" srcOrd="0" destOrd="0" presId="urn:microsoft.com/office/officeart/2016/7/layout/BasicLinearProcessNumbered"/>
    <dgm:cxn modelId="{9E4DB4A0-F3BF-4331-9F1D-BEC0A36F5904}" type="presParOf" srcId="{53C46AAF-E8BD-411D-96CB-3068DB7D32B2}" destId="{C33298B9-E0C8-494A-B1E6-49281FDD9C36}" srcOrd="1" destOrd="0" presId="urn:microsoft.com/office/officeart/2016/7/layout/BasicLinearProcessNumbered"/>
    <dgm:cxn modelId="{6B524790-E271-479E-AE1B-A0307A7568CE}" type="presParOf" srcId="{53C46AAF-E8BD-411D-96CB-3068DB7D32B2}" destId="{960348F2-9EBC-46E1-AC6D-73B03B571518}" srcOrd="2" destOrd="0" presId="urn:microsoft.com/office/officeart/2016/7/layout/BasicLinearProcessNumbered"/>
    <dgm:cxn modelId="{025CFE05-7A94-4D01-9315-C4AD01178CE7}" type="presParOf" srcId="{53C46AAF-E8BD-411D-96CB-3068DB7D32B2}" destId="{57FCDE7E-527D-4C4D-BF39-35620FB658EF}" srcOrd="3" destOrd="0" presId="urn:microsoft.com/office/officeart/2016/7/layout/BasicLinearProcessNumbered"/>
    <dgm:cxn modelId="{9E8EA949-7A81-43C2-8A6B-37FBFF779990}" type="presParOf" srcId="{7A2C3548-27B1-4718-9DA6-6C254D07CC3D}" destId="{186FE683-F56B-4D8A-AC39-F06E778694A4}" srcOrd="5" destOrd="0" presId="urn:microsoft.com/office/officeart/2016/7/layout/BasicLinearProcessNumbered"/>
    <dgm:cxn modelId="{078B56AD-72FC-4B6A-AB1B-3DB79AD3F26D}" type="presParOf" srcId="{7A2C3548-27B1-4718-9DA6-6C254D07CC3D}" destId="{81D72255-B61C-4C09-A913-BFED8525EDD8}" srcOrd="6" destOrd="0" presId="urn:microsoft.com/office/officeart/2016/7/layout/BasicLinearProcessNumbered"/>
    <dgm:cxn modelId="{98AD8458-9CCE-4708-952E-E81651213A6A}" type="presParOf" srcId="{81D72255-B61C-4C09-A913-BFED8525EDD8}" destId="{484F631D-75A4-433E-884E-26B485A10775}" srcOrd="0" destOrd="0" presId="urn:microsoft.com/office/officeart/2016/7/layout/BasicLinearProcessNumbered"/>
    <dgm:cxn modelId="{DB9C88F0-E96B-4C3E-988A-2595FE5536B1}" type="presParOf" srcId="{81D72255-B61C-4C09-A913-BFED8525EDD8}" destId="{9A15C03B-ECF2-451C-9731-4D6D490053A3}" srcOrd="1" destOrd="0" presId="urn:microsoft.com/office/officeart/2016/7/layout/BasicLinearProcessNumbered"/>
    <dgm:cxn modelId="{344FBEA7-0657-47BA-906F-11C641BF90E0}" type="presParOf" srcId="{81D72255-B61C-4C09-A913-BFED8525EDD8}" destId="{7BB4AF64-5E9C-4C26-882E-BAB40AD51EF2}" srcOrd="2" destOrd="0" presId="urn:microsoft.com/office/officeart/2016/7/layout/BasicLinearProcessNumbered"/>
    <dgm:cxn modelId="{E62148C7-A8D3-4DEB-BE25-26732C26E4C3}" type="presParOf" srcId="{81D72255-B61C-4C09-A913-BFED8525EDD8}" destId="{3524E821-EB81-4560-A1E0-28140DDE29EF}" srcOrd="3" destOrd="0" presId="urn:microsoft.com/office/officeart/2016/7/layout/BasicLinearProcessNumbered"/>
    <dgm:cxn modelId="{10D2518D-6EA7-4EC0-B3A1-5322BDED447F}" type="presParOf" srcId="{7A2C3548-27B1-4718-9DA6-6C254D07CC3D}" destId="{2BCDF621-9BBF-4A37-9516-C2F2D762AC5C}" srcOrd="7" destOrd="0" presId="urn:microsoft.com/office/officeart/2016/7/layout/BasicLinearProcessNumbered"/>
    <dgm:cxn modelId="{D6F8225A-4DFE-428E-A65B-D14E19A32829}" type="presParOf" srcId="{7A2C3548-27B1-4718-9DA6-6C254D07CC3D}" destId="{89F33D8A-1666-4BFF-A5BA-9F9DDCA12A98}" srcOrd="8" destOrd="0" presId="urn:microsoft.com/office/officeart/2016/7/layout/BasicLinearProcessNumbered"/>
    <dgm:cxn modelId="{A37C4190-A718-4E26-86D0-430C9EE87747}" type="presParOf" srcId="{89F33D8A-1666-4BFF-A5BA-9F9DDCA12A98}" destId="{801D19D3-D8E0-4C67-AD2F-1CFCA2D9A47A}" srcOrd="0" destOrd="0" presId="urn:microsoft.com/office/officeart/2016/7/layout/BasicLinearProcessNumbered"/>
    <dgm:cxn modelId="{E7A5AF9A-29E2-4EC6-AF5D-0F01EF31D360}" type="presParOf" srcId="{89F33D8A-1666-4BFF-A5BA-9F9DDCA12A98}" destId="{0F41AD29-6A1E-4C19-BD9F-DDC0B8346CF3}" srcOrd="1" destOrd="0" presId="urn:microsoft.com/office/officeart/2016/7/layout/BasicLinearProcessNumbered"/>
    <dgm:cxn modelId="{3F5B173D-6002-4201-BC9B-E8C35AFDE676}" type="presParOf" srcId="{89F33D8A-1666-4BFF-A5BA-9F9DDCA12A98}" destId="{A461FF16-2AAA-41E3-A71D-D92E19017A77}" srcOrd="2" destOrd="0" presId="urn:microsoft.com/office/officeart/2016/7/layout/BasicLinearProcessNumbered"/>
    <dgm:cxn modelId="{592B3D93-F0F8-40A0-975D-4BD775D5AFC1}" type="presParOf" srcId="{89F33D8A-1666-4BFF-A5BA-9F9DDCA12A98}" destId="{013B41F4-09C4-4213-9817-F39B2E4E082C}" srcOrd="3" destOrd="0" presId="urn:microsoft.com/office/officeart/2016/7/layout/BasicLinearProcessNumbered"/>
    <dgm:cxn modelId="{0977697A-A0AC-4FCC-B618-3128AA0DFF25}" type="presParOf" srcId="{7A2C3548-27B1-4718-9DA6-6C254D07CC3D}" destId="{574C847C-3F03-4ADE-B463-A79617E861F5}" srcOrd="9" destOrd="0" presId="urn:microsoft.com/office/officeart/2016/7/layout/BasicLinearProcessNumbered"/>
    <dgm:cxn modelId="{A1A10515-20E5-47DF-B820-C199957BD3A1}" type="presParOf" srcId="{7A2C3548-27B1-4718-9DA6-6C254D07CC3D}" destId="{19CC4AA9-714A-4343-8342-C09CF71F033A}" srcOrd="10" destOrd="0" presId="urn:microsoft.com/office/officeart/2016/7/layout/BasicLinearProcessNumbered"/>
    <dgm:cxn modelId="{309A41C8-D5E4-4F42-9A50-464CEF581946}" type="presParOf" srcId="{19CC4AA9-714A-4343-8342-C09CF71F033A}" destId="{0589F197-6EEA-4F7B-98C0-0E72D35BA1AE}" srcOrd="0" destOrd="0" presId="urn:microsoft.com/office/officeart/2016/7/layout/BasicLinearProcessNumbered"/>
    <dgm:cxn modelId="{858FD755-E536-499E-823E-7606BFF0DA22}" type="presParOf" srcId="{19CC4AA9-714A-4343-8342-C09CF71F033A}" destId="{9FDD53B3-B5B5-4BBB-B0B3-266EB2AF2A9C}" srcOrd="1" destOrd="0" presId="urn:microsoft.com/office/officeart/2016/7/layout/BasicLinearProcessNumbered"/>
    <dgm:cxn modelId="{2610640D-B05A-42F3-B82F-A0403BA11C77}" type="presParOf" srcId="{19CC4AA9-714A-4343-8342-C09CF71F033A}" destId="{0A4E103A-0F20-4A03-83B0-C6AB34042F5C}" srcOrd="2" destOrd="0" presId="urn:microsoft.com/office/officeart/2016/7/layout/BasicLinearProcessNumbered"/>
    <dgm:cxn modelId="{E38B25DB-9C5E-475D-BBFF-0E1078295E73}" type="presParOf" srcId="{19CC4AA9-714A-4343-8342-C09CF71F033A}" destId="{DE8587B8-B1FB-4E42-97D6-3ABB6652093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4D7309-0552-4096-8D9D-1F3808714C40}" type="doc">
      <dgm:prSet loTypeId="urn:microsoft.com/office/officeart/2008/layout/LinedList" loCatId="list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551B519-E1E6-44D2-A5C2-E1BED6AE4A12}">
      <dgm:prSet/>
      <dgm:spPr/>
      <dgm:t>
        <a:bodyPr/>
        <a:lstStyle/>
        <a:p>
          <a:r>
            <a:rPr lang="en-US"/>
            <a:t>Real time navigation using GeoMaps.</a:t>
          </a:r>
        </a:p>
      </dgm:t>
    </dgm:pt>
    <dgm:pt modelId="{F5BE79AC-6A88-45CF-8B17-B2A1FA329E7E}" type="parTrans" cxnId="{172A2315-22BF-4B91-BD08-1E7190380F19}">
      <dgm:prSet/>
      <dgm:spPr/>
      <dgm:t>
        <a:bodyPr/>
        <a:lstStyle/>
        <a:p>
          <a:endParaRPr lang="en-US"/>
        </a:p>
      </dgm:t>
    </dgm:pt>
    <dgm:pt modelId="{F0CD1DA3-9419-4D6E-BAC1-302FB071F951}" type="sibTrans" cxnId="{172A2315-22BF-4B91-BD08-1E7190380F19}">
      <dgm:prSet/>
      <dgm:spPr/>
      <dgm:t>
        <a:bodyPr/>
        <a:lstStyle/>
        <a:p>
          <a:endParaRPr lang="en-US"/>
        </a:p>
      </dgm:t>
    </dgm:pt>
    <dgm:pt modelId="{4FFDE561-AF82-4171-BF75-8BC70ACBB512}">
      <dgm:prSet/>
      <dgm:spPr/>
      <dgm:t>
        <a:bodyPr/>
        <a:lstStyle/>
        <a:p>
          <a:r>
            <a:rPr lang="en-US" dirty="0"/>
            <a:t>Access to Interactive Dining and Entertainment Choices.</a:t>
          </a:r>
        </a:p>
      </dgm:t>
    </dgm:pt>
    <dgm:pt modelId="{3C222F0D-A4E5-469F-A64B-FB58BD19259D}" type="parTrans" cxnId="{F91AEE0F-11BC-4FA3-8EF2-6706D49A9865}">
      <dgm:prSet/>
      <dgm:spPr/>
      <dgm:t>
        <a:bodyPr/>
        <a:lstStyle/>
        <a:p>
          <a:endParaRPr lang="en-US"/>
        </a:p>
      </dgm:t>
    </dgm:pt>
    <dgm:pt modelId="{013FB517-7832-4AD2-BA78-A80DDD9EA39C}" type="sibTrans" cxnId="{F91AEE0F-11BC-4FA3-8EF2-6706D49A9865}">
      <dgm:prSet/>
      <dgm:spPr/>
      <dgm:t>
        <a:bodyPr/>
        <a:lstStyle/>
        <a:p>
          <a:endParaRPr lang="en-US"/>
        </a:p>
      </dgm:t>
    </dgm:pt>
    <dgm:pt modelId="{874D7401-7934-445B-86B2-1CF82ADEFF7C}">
      <dgm:prSet/>
      <dgm:spPr/>
      <dgm:t>
        <a:bodyPr/>
        <a:lstStyle/>
        <a:p>
          <a:r>
            <a:rPr lang="en-US" dirty="0"/>
            <a:t>To know about any historic location/monument in an interactive way using AR.</a:t>
          </a:r>
        </a:p>
      </dgm:t>
    </dgm:pt>
    <dgm:pt modelId="{1558BF31-6259-4F5B-900F-7C4BF7C0640B}" type="parTrans" cxnId="{C1550B9C-ABEE-4B1E-81FE-89024921D7B1}">
      <dgm:prSet/>
      <dgm:spPr/>
      <dgm:t>
        <a:bodyPr/>
        <a:lstStyle/>
        <a:p>
          <a:endParaRPr lang="en-US"/>
        </a:p>
      </dgm:t>
    </dgm:pt>
    <dgm:pt modelId="{8E163E79-538A-4A68-953F-E61B11D9252F}" type="sibTrans" cxnId="{C1550B9C-ABEE-4B1E-81FE-89024921D7B1}">
      <dgm:prSet/>
      <dgm:spPr/>
      <dgm:t>
        <a:bodyPr/>
        <a:lstStyle/>
        <a:p>
          <a:endParaRPr lang="en-US"/>
        </a:p>
      </dgm:t>
    </dgm:pt>
    <dgm:pt modelId="{E5105DE6-A0C0-4850-8DE3-B39833C00D02}" type="pres">
      <dgm:prSet presAssocID="{714D7309-0552-4096-8D9D-1F3808714C40}" presName="vert0" presStyleCnt="0">
        <dgm:presLayoutVars>
          <dgm:dir/>
          <dgm:animOne val="branch"/>
          <dgm:animLvl val="lvl"/>
        </dgm:presLayoutVars>
      </dgm:prSet>
      <dgm:spPr/>
    </dgm:pt>
    <dgm:pt modelId="{1B02068C-46EF-45E9-BC9F-E1ADACD165CF}" type="pres">
      <dgm:prSet presAssocID="{1551B519-E1E6-44D2-A5C2-E1BED6AE4A12}" presName="thickLine" presStyleLbl="alignNode1" presStyleIdx="0" presStyleCnt="3"/>
      <dgm:spPr/>
    </dgm:pt>
    <dgm:pt modelId="{6B7EABD2-50EC-4F74-919C-B96286614268}" type="pres">
      <dgm:prSet presAssocID="{1551B519-E1E6-44D2-A5C2-E1BED6AE4A12}" presName="horz1" presStyleCnt="0"/>
      <dgm:spPr/>
    </dgm:pt>
    <dgm:pt modelId="{1F1EF3FC-390C-4DF4-AF9B-1FD8ACCA7863}" type="pres">
      <dgm:prSet presAssocID="{1551B519-E1E6-44D2-A5C2-E1BED6AE4A12}" presName="tx1" presStyleLbl="revTx" presStyleIdx="0" presStyleCnt="3"/>
      <dgm:spPr/>
    </dgm:pt>
    <dgm:pt modelId="{F4BD9777-FA0E-46AD-9091-B492A6D060F0}" type="pres">
      <dgm:prSet presAssocID="{1551B519-E1E6-44D2-A5C2-E1BED6AE4A12}" presName="vert1" presStyleCnt="0"/>
      <dgm:spPr/>
    </dgm:pt>
    <dgm:pt modelId="{2DE5BD3D-AEF9-4D88-805F-F0FB9D8AB345}" type="pres">
      <dgm:prSet presAssocID="{4FFDE561-AF82-4171-BF75-8BC70ACBB512}" presName="thickLine" presStyleLbl="alignNode1" presStyleIdx="1" presStyleCnt="3"/>
      <dgm:spPr/>
    </dgm:pt>
    <dgm:pt modelId="{7F7F912C-2E55-4402-89DF-26806A143C7D}" type="pres">
      <dgm:prSet presAssocID="{4FFDE561-AF82-4171-BF75-8BC70ACBB512}" presName="horz1" presStyleCnt="0"/>
      <dgm:spPr/>
    </dgm:pt>
    <dgm:pt modelId="{E6EBFE33-EB1C-4291-A8F4-154C90C602EE}" type="pres">
      <dgm:prSet presAssocID="{4FFDE561-AF82-4171-BF75-8BC70ACBB512}" presName="tx1" presStyleLbl="revTx" presStyleIdx="1" presStyleCnt="3"/>
      <dgm:spPr/>
    </dgm:pt>
    <dgm:pt modelId="{3D8FF74D-E9A5-4E0A-AEF1-C123759EE754}" type="pres">
      <dgm:prSet presAssocID="{4FFDE561-AF82-4171-BF75-8BC70ACBB512}" presName="vert1" presStyleCnt="0"/>
      <dgm:spPr/>
    </dgm:pt>
    <dgm:pt modelId="{67CEBF2E-D424-4846-9D56-513DA1216513}" type="pres">
      <dgm:prSet presAssocID="{874D7401-7934-445B-86B2-1CF82ADEFF7C}" presName="thickLine" presStyleLbl="alignNode1" presStyleIdx="2" presStyleCnt="3"/>
      <dgm:spPr/>
    </dgm:pt>
    <dgm:pt modelId="{9C52E751-327B-433D-90C9-F26032AE9C6B}" type="pres">
      <dgm:prSet presAssocID="{874D7401-7934-445B-86B2-1CF82ADEFF7C}" presName="horz1" presStyleCnt="0"/>
      <dgm:spPr/>
    </dgm:pt>
    <dgm:pt modelId="{344DA116-0760-49BC-B783-09A146503854}" type="pres">
      <dgm:prSet presAssocID="{874D7401-7934-445B-86B2-1CF82ADEFF7C}" presName="tx1" presStyleLbl="revTx" presStyleIdx="2" presStyleCnt="3"/>
      <dgm:spPr/>
    </dgm:pt>
    <dgm:pt modelId="{5AF66187-AC8E-47D8-BA0D-EDA54F8B893D}" type="pres">
      <dgm:prSet presAssocID="{874D7401-7934-445B-86B2-1CF82ADEFF7C}" presName="vert1" presStyleCnt="0"/>
      <dgm:spPr/>
    </dgm:pt>
  </dgm:ptLst>
  <dgm:cxnLst>
    <dgm:cxn modelId="{F91AEE0F-11BC-4FA3-8EF2-6706D49A9865}" srcId="{714D7309-0552-4096-8D9D-1F3808714C40}" destId="{4FFDE561-AF82-4171-BF75-8BC70ACBB512}" srcOrd="1" destOrd="0" parTransId="{3C222F0D-A4E5-469F-A64B-FB58BD19259D}" sibTransId="{013FB517-7832-4AD2-BA78-A80DDD9EA39C}"/>
    <dgm:cxn modelId="{B6E97213-3CDF-426C-A9A5-01CD367FD5AC}" type="presOf" srcId="{874D7401-7934-445B-86B2-1CF82ADEFF7C}" destId="{344DA116-0760-49BC-B783-09A146503854}" srcOrd="0" destOrd="0" presId="urn:microsoft.com/office/officeart/2008/layout/LinedList"/>
    <dgm:cxn modelId="{172A2315-22BF-4B91-BD08-1E7190380F19}" srcId="{714D7309-0552-4096-8D9D-1F3808714C40}" destId="{1551B519-E1E6-44D2-A5C2-E1BED6AE4A12}" srcOrd="0" destOrd="0" parTransId="{F5BE79AC-6A88-45CF-8B17-B2A1FA329E7E}" sibTransId="{F0CD1DA3-9419-4D6E-BAC1-302FB071F951}"/>
    <dgm:cxn modelId="{8054E731-09F8-41E1-BCD7-4FC77402AECF}" type="presOf" srcId="{4FFDE561-AF82-4171-BF75-8BC70ACBB512}" destId="{E6EBFE33-EB1C-4291-A8F4-154C90C602EE}" srcOrd="0" destOrd="0" presId="urn:microsoft.com/office/officeart/2008/layout/LinedList"/>
    <dgm:cxn modelId="{3B0FDA77-3DF5-444F-8FE8-51A14F35AFD0}" type="presOf" srcId="{1551B519-E1E6-44D2-A5C2-E1BED6AE4A12}" destId="{1F1EF3FC-390C-4DF4-AF9B-1FD8ACCA7863}" srcOrd="0" destOrd="0" presId="urn:microsoft.com/office/officeart/2008/layout/LinedList"/>
    <dgm:cxn modelId="{C1550B9C-ABEE-4B1E-81FE-89024921D7B1}" srcId="{714D7309-0552-4096-8D9D-1F3808714C40}" destId="{874D7401-7934-445B-86B2-1CF82ADEFF7C}" srcOrd="2" destOrd="0" parTransId="{1558BF31-6259-4F5B-900F-7C4BF7C0640B}" sibTransId="{8E163E79-538A-4A68-953F-E61B11D9252F}"/>
    <dgm:cxn modelId="{5816C9F9-72C6-4718-9FC3-04D891D29F7C}" type="presOf" srcId="{714D7309-0552-4096-8D9D-1F3808714C40}" destId="{E5105DE6-A0C0-4850-8DE3-B39833C00D02}" srcOrd="0" destOrd="0" presId="urn:microsoft.com/office/officeart/2008/layout/LinedList"/>
    <dgm:cxn modelId="{7AF7E1B7-A40D-42AB-9465-09EC8AE70EDD}" type="presParOf" srcId="{E5105DE6-A0C0-4850-8DE3-B39833C00D02}" destId="{1B02068C-46EF-45E9-BC9F-E1ADACD165CF}" srcOrd="0" destOrd="0" presId="urn:microsoft.com/office/officeart/2008/layout/LinedList"/>
    <dgm:cxn modelId="{A1A8EFB4-2078-434C-8A2D-B3A23BC89990}" type="presParOf" srcId="{E5105DE6-A0C0-4850-8DE3-B39833C00D02}" destId="{6B7EABD2-50EC-4F74-919C-B96286614268}" srcOrd="1" destOrd="0" presId="urn:microsoft.com/office/officeart/2008/layout/LinedList"/>
    <dgm:cxn modelId="{AA0C1233-8B72-4801-AB26-BC6A03B1FA06}" type="presParOf" srcId="{6B7EABD2-50EC-4F74-919C-B96286614268}" destId="{1F1EF3FC-390C-4DF4-AF9B-1FD8ACCA7863}" srcOrd="0" destOrd="0" presId="urn:microsoft.com/office/officeart/2008/layout/LinedList"/>
    <dgm:cxn modelId="{8F55E7D2-063E-47D9-9501-3FCB0765BF1D}" type="presParOf" srcId="{6B7EABD2-50EC-4F74-919C-B96286614268}" destId="{F4BD9777-FA0E-46AD-9091-B492A6D060F0}" srcOrd="1" destOrd="0" presId="urn:microsoft.com/office/officeart/2008/layout/LinedList"/>
    <dgm:cxn modelId="{3112154D-FA09-4618-832D-F08EF67F2DD6}" type="presParOf" srcId="{E5105DE6-A0C0-4850-8DE3-B39833C00D02}" destId="{2DE5BD3D-AEF9-4D88-805F-F0FB9D8AB345}" srcOrd="2" destOrd="0" presId="urn:microsoft.com/office/officeart/2008/layout/LinedList"/>
    <dgm:cxn modelId="{3B636CAA-3694-4A94-86DE-BBD550056E2E}" type="presParOf" srcId="{E5105DE6-A0C0-4850-8DE3-B39833C00D02}" destId="{7F7F912C-2E55-4402-89DF-26806A143C7D}" srcOrd="3" destOrd="0" presId="urn:microsoft.com/office/officeart/2008/layout/LinedList"/>
    <dgm:cxn modelId="{F74C177F-52D9-45AA-A431-CA3847267BD1}" type="presParOf" srcId="{7F7F912C-2E55-4402-89DF-26806A143C7D}" destId="{E6EBFE33-EB1C-4291-A8F4-154C90C602EE}" srcOrd="0" destOrd="0" presId="urn:microsoft.com/office/officeart/2008/layout/LinedList"/>
    <dgm:cxn modelId="{93A51C69-F749-40FF-A3E0-1BBC0A7AFE78}" type="presParOf" srcId="{7F7F912C-2E55-4402-89DF-26806A143C7D}" destId="{3D8FF74D-E9A5-4E0A-AEF1-C123759EE754}" srcOrd="1" destOrd="0" presId="urn:microsoft.com/office/officeart/2008/layout/LinedList"/>
    <dgm:cxn modelId="{084593C1-4BBA-4F0B-899A-CC613B230E9D}" type="presParOf" srcId="{E5105DE6-A0C0-4850-8DE3-B39833C00D02}" destId="{67CEBF2E-D424-4846-9D56-513DA1216513}" srcOrd="4" destOrd="0" presId="urn:microsoft.com/office/officeart/2008/layout/LinedList"/>
    <dgm:cxn modelId="{7F11C281-D7DE-4748-AD4D-DF62FC68F2A0}" type="presParOf" srcId="{E5105DE6-A0C0-4850-8DE3-B39833C00D02}" destId="{9C52E751-327B-433D-90C9-F26032AE9C6B}" srcOrd="5" destOrd="0" presId="urn:microsoft.com/office/officeart/2008/layout/LinedList"/>
    <dgm:cxn modelId="{F697E4BA-D7B5-4D68-913E-1C2A5E1DA9B7}" type="presParOf" srcId="{9C52E751-327B-433D-90C9-F26032AE9C6B}" destId="{344DA116-0760-49BC-B783-09A146503854}" srcOrd="0" destOrd="0" presId="urn:microsoft.com/office/officeart/2008/layout/LinedList"/>
    <dgm:cxn modelId="{5D3CBBC6-8DA8-410C-8BE7-F8F901628BD2}" type="presParOf" srcId="{9C52E751-327B-433D-90C9-F26032AE9C6B}" destId="{5AF66187-AC8E-47D8-BA0D-EDA54F8B89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261EE-F76F-48F9-8EA9-B71E7511C17B}">
      <dsp:nvSpPr>
        <dsp:cNvPr id="0" name=""/>
        <dsp:cNvSpPr/>
      </dsp:nvSpPr>
      <dsp:spPr>
        <a:xfrm>
          <a:off x="1263" y="10709"/>
          <a:ext cx="4435050" cy="28162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23B36EE-5BC2-4C5B-8698-59F5BD9206F7}">
      <dsp:nvSpPr>
        <dsp:cNvPr id="0" name=""/>
        <dsp:cNvSpPr/>
      </dsp:nvSpPr>
      <dsp:spPr>
        <a:xfrm>
          <a:off x="494046" y="478853"/>
          <a:ext cx="4435050" cy="281625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develop an ionic application that assists the travelers in planning, experiencing and reviewing the tourist attractions through Augmented Reality (AR) by integrating various facilities on a single platform.</a:t>
          </a:r>
        </a:p>
      </dsp:txBody>
      <dsp:txXfrm>
        <a:off x="576531" y="561338"/>
        <a:ext cx="4270080" cy="2651287"/>
      </dsp:txXfrm>
    </dsp:sp>
    <dsp:sp modelId="{FD4EE071-3BE6-44FF-93E0-E3DC5524287A}">
      <dsp:nvSpPr>
        <dsp:cNvPr id="0" name=""/>
        <dsp:cNvSpPr/>
      </dsp:nvSpPr>
      <dsp:spPr>
        <a:xfrm>
          <a:off x="5421881" y="10709"/>
          <a:ext cx="4435050" cy="28162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710E2E-7A87-4A21-8ABE-3D20F55ECCD3}">
      <dsp:nvSpPr>
        <dsp:cNvPr id="0" name=""/>
        <dsp:cNvSpPr/>
      </dsp:nvSpPr>
      <dsp:spPr>
        <a:xfrm>
          <a:off x="5914664" y="478853"/>
          <a:ext cx="4435050" cy="281625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app is also to help tourists overcome the difficulties faced like the language barriers, restaurant/food availabilities, searching nearby attractions which would help them in providing a best travel experience.</a:t>
          </a:r>
        </a:p>
      </dsp:txBody>
      <dsp:txXfrm>
        <a:off x="5997149" y="561338"/>
        <a:ext cx="4270080" cy="2651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ED514-DB16-4A8C-B6BC-74DE807B2639}">
      <dsp:nvSpPr>
        <dsp:cNvPr id="0" name=""/>
        <dsp:cNvSpPr/>
      </dsp:nvSpPr>
      <dsp:spPr>
        <a:xfrm>
          <a:off x="1263" y="538461"/>
          <a:ext cx="1592069" cy="222889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4124" tIns="330200" rIns="12412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Google GeoLocation </a:t>
          </a:r>
        </a:p>
      </dsp:txBody>
      <dsp:txXfrm>
        <a:off x="1263" y="1385442"/>
        <a:ext cx="1592069" cy="1337338"/>
      </dsp:txXfrm>
    </dsp:sp>
    <dsp:sp modelId="{D7BDC63B-A97A-42CB-99E5-4AB0D826257B}">
      <dsp:nvSpPr>
        <dsp:cNvPr id="0" name=""/>
        <dsp:cNvSpPr/>
      </dsp:nvSpPr>
      <dsp:spPr>
        <a:xfrm>
          <a:off x="462963" y="761351"/>
          <a:ext cx="668669" cy="6686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132" tIns="12700" rIns="5213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60887" y="859275"/>
        <a:ext cx="472821" cy="472821"/>
      </dsp:txXfrm>
    </dsp:sp>
    <dsp:sp modelId="{BB67F6CD-F076-4C6A-81F0-7AB4D56E1A6D}">
      <dsp:nvSpPr>
        <dsp:cNvPr id="0" name=""/>
        <dsp:cNvSpPr/>
      </dsp:nvSpPr>
      <dsp:spPr>
        <a:xfrm>
          <a:off x="1263" y="2767286"/>
          <a:ext cx="1592069" cy="72"/>
        </a:xfrm>
        <a:prstGeom prst="rect">
          <a:avLst/>
        </a:prstGeom>
        <a:gradFill rotWithShape="0">
          <a:gsLst>
            <a:gs pos="0">
              <a:schemeClr val="accent5">
                <a:hueOff val="-1675405"/>
                <a:satOff val="1875"/>
                <a:lumOff val="10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675405"/>
                <a:satOff val="1875"/>
                <a:lumOff val="10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675405"/>
                <a:satOff val="1875"/>
                <a:lumOff val="10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675405"/>
              <a:satOff val="1875"/>
              <a:lumOff val="107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318BBC-B8C8-4981-9692-057916A4E68E}">
      <dsp:nvSpPr>
        <dsp:cNvPr id="0" name=""/>
        <dsp:cNvSpPr/>
      </dsp:nvSpPr>
      <dsp:spPr>
        <a:xfrm>
          <a:off x="1752540" y="538461"/>
          <a:ext cx="1592069" cy="2228897"/>
        </a:xfrm>
        <a:prstGeom prst="rect">
          <a:avLst/>
        </a:prstGeom>
        <a:solidFill>
          <a:schemeClr val="accent5">
            <a:tint val="40000"/>
            <a:alpha val="90000"/>
            <a:hueOff val="-3860229"/>
            <a:satOff val="4197"/>
            <a:lumOff val="2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60229"/>
              <a:satOff val="4197"/>
              <a:lumOff val="25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4124" tIns="330200" rIns="12412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Clarifai Visual Recognition</a:t>
          </a:r>
        </a:p>
      </dsp:txBody>
      <dsp:txXfrm>
        <a:off x="1752540" y="1385442"/>
        <a:ext cx="1592069" cy="1337338"/>
      </dsp:txXfrm>
    </dsp:sp>
    <dsp:sp modelId="{31AD5210-88C6-40D4-B57C-2C4867A9ADB0}">
      <dsp:nvSpPr>
        <dsp:cNvPr id="0" name=""/>
        <dsp:cNvSpPr/>
      </dsp:nvSpPr>
      <dsp:spPr>
        <a:xfrm>
          <a:off x="2214240" y="761351"/>
          <a:ext cx="668669" cy="668669"/>
        </a:xfrm>
        <a:prstGeom prst="ellipse">
          <a:avLst/>
        </a:prstGeom>
        <a:gradFill rotWithShape="0">
          <a:gsLst>
            <a:gs pos="0">
              <a:schemeClr val="accent5">
                <a:hueOff val="-3350811"/>
                <a:satOff val="3750"/>
                <a:lumOff val="21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3350811"/>
                <a:satOff val="3750"/>
                <a:lumOff val="21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3350811"/>
                <a:satOff val="3750"/>
                <a:lumOff val="21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3350811"/>
              <a:satOff val="3750"/>
              <a:lumOff val="214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132" tIns="12700" rIns="5213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312164" y="859275"/>
        <a:ext cx="472821" cy="472821"/>
      </dsp:txXfrm>
    </dsp:sp>
    <dsp:sp modelId="{B59841F2-1870-4EDE-B57A-96AFCEC86DED}">
      <dsp:nvSpPr>
        <dsp:cNvPr id="0" name=""/>
        <dsp:cNvSpPr/>
      </dsp:nvSpPr>
      <dsp:spPr>
        <a:xfrm>
          <a:off x="1752540" y="2767286"/>
          <a:ext cx="1592069" cy="72"/>
        </a:xfrm>
        <a:prstGeom prst="rect">
          <a:avLst/>
        </a:prstGeom>
        <a:gradFill rotWithShape="0">
          <a:gsLst>
            <a:gs pos="0">
              <a:schemeClr val="accent5">
                <a:hueOff val="-5026216"/>
                <a:satOff val="5625"/>
                <a:lumOff val="32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5026216"/>
                <a:satOff val="5625"/>
                <a:lumOff val="32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5026216"/>
                <a:satOff val="5625"/>
                <a:lumOff val="32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5026216"/>
              <a:satOff val="5625"/>
              <a:lumOff val="321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138381-17D3-4EDB-82CB-E5CCD7B89589}">
      <dsp:nvSpPr>
        <dsp:cNvPr id="0" name=""/>
        <dsp:cNvSpPr/>
      </dsp:nvSpPr>
      <dsp:spPr>
        <a:xfrm>
          <a:off x="3503816" y="538461"/>
          <a:ext cx="1592069" cy="2228897"/>
        </a:xfrm>
        <a:prstGeom prst="rect">
          <a:avLst/>
        </a:prstGeom>
        <a:solidFill>
          <a:schemeClr val="accent5">
            <a:tint val="40000"/>
            <a:alpha val="90000"/>
            <a:hueOff val="-7720458"/>
            <a:satOff val="8394"/>
            <a:lumOff val="51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720458"/>
              <a:satOff val="8394"/>
              <a:lumOff val="51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4124" tIns="330200" rIns="12412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 WeatherMap</a:t>
          </a:r>
        </a:p>
      </dsp:txBody>
      <dsp:txXfrm>
        <a:off x="3503816" y="1385442"/>
        <a:ext cx="1592069" cy="1337338"/>
      </dsp:txXfrm>
    </dsp:sp>
    <dsp:sp modelId="{C33298B9-E0C8-494A-B1E6-49281FDD9C36}">
      <dsp:nvSpPr>
        <dsp:cNvPr id="0" name=""/>
        <dsp:cNvSpPr/>
      </dsp:nvSpPr>
      <dsp:spPr>
        <a:xfrm>
          <a:off x="3965516" y="761351"/>
          <a:ext cx="668669" cy="668669"/>
        </a:xfrm>
        <a:prstGeom prst="ellipse">
          <a:avLst/>
        </a:prstGeom>
        <a:gradFill rotWithShape="0">
          <a:gsLst>
            <a:gs pos="0">
              <a:schemeClr val="accent5">
                <a:hueOff val="-6701621"/>
                <a:satOff val="7500"/>
                <a:lumOff val="428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701621"/>
                <a:satOff val="7500"/>
                <a:lumOff val="428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701621"/>
                <a:satOff val="7500"/>
                <a:lumOff val="428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701621"/>
              <a:satOff val="7500"/>
              <a:lumOff val="428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132" tIns="12700" rIns="5213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063440" y="859275"/>
        <a:ext cx="472821" cy="472821"/>
      </dsp:txXfrm>
    </dsp:sp>
    <dsp:sp modelId="{960348F2-9EBC-46E1-AC6D-73B03B571518}">
      <dsp:nvSpPr>
        <dsp:cNvPr id="0" name=""/>
        <dsp:cNvSpPr/>
      </dsp:nvSpPr>
      <dsp:spPr>
        <a:xfrm>
          <a:off x="3503816" y="2767286"/>
          <a:ext cx="1592069" cy="72"/>
        </a:xfrm>
        <a:prstGeom prst="rect">
          <a:avLst/>
        </a:prstGeom>
        <a:gradFill rotWithShape="0">
          <a:gsLst>
            <a:gs pos="0">
              <a:schemeClr val="accent5">
                <a:hueOff val="-8377027"/>
                <a:satOff val="9375"/>
                <a:lumOff val="53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8377027"/>
                <a:satOff val="9375"/>
                <a:lumOff val="53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8377027"/>
                <a:satOff val="9375"/>
                <a:lumOff val="53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8377027"/>
              <a:satOff val="9375"/>
              <a:lumOff val="535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4F631D-75A4-433E-884E-26B485A10775}">
      <dsp:nvSpPr>
        <dsp:cNvPr id="0" name=""/>
        <dsp:cNvSpPr/>
      </dsp:nvSpPr>
      <dsp:spPr>
        <a:xfrm>
          <a:off x="5255092" y="538461"/>
          <a:ext cx="1592069" cy="2228897"/>
        </a:xfrm>
        <a:prstGeom prst="rect">
          <a:avLst/>
        </a:prstGeom>
        <a:solidFill>
          <a:schemeClr val="accent5">
            <a:tint val="40000"/>
            <a:alpha val="90000"/>
            <a:hueOff val="-11580687"/>
            <a:satOff val="12591"/>
            <a:lumOff val="7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580687"/>
              <a:satOff val="12591"/>
              <a:lumOff val="76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4124" tIns="330200" rIns="12412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Translate Yandex</a:t>
          </a:r>
        </a:p>
      </dsp:txBody>
      <dsp:txXfrm>
        <a:off x="5255092" y="1385442"/>
        <a:ext cx="1592069" cy="1337338"/>
      </dsp:txXfrm>
    </dsp:sp>
    <dsp:sp modelId="{9A15C03B-ECF2-451C-9731-4D6D490053A3}">
      <dsp:nvSpPr>
        <dsp:cNvPr id="0" name=""/>
        <dsp:cNvSpPr/>
      </dsp:nvSpPr>
      <dsp:spPr>
        <a:xfrm>
          <a:off x="5716793" y="761351"/>
          <a:ext cx="668669" cy="668669"/>
        </a:xfrm>
        <a:prstGeom prst="ellipse">
          <a:avLst/>
        </a:prstGeom>
        <a:gradFill rotWithShape="0">
          <a:gsLst>
            <a:gs pos="0">
              <a:schemeClr val="accent5">
                <a:hueOff val="-10052432"/>
                <a:satOff val="11250"/>
                <a:lumOff val="64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0052432"/>
                <a:satOff val="11250"/>
                <a:lumOff val="64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0052432"/>
                <a:satOff val="11250"/>
                <a:lumOff val="64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0052432"/>
              <a:satOff val="11250"/>
              <a:lumOff val="642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132" tIns="12700" rIns="5213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5814717" y="859275"/>
        <a:ext cx="472821" cy="472821"/>
      </dsp:txXfrm>
    </dsp:sp>
    <dsp:sp modelId="{7BB4AF64-5E9C-4C26-882E-BAB40AD51EF2}">
      <dsp:nvSpPr>
        <dsp:cNvPr id="0" name=""/>
        <dsp:cNvSpPr/>
      </dsp:nvSpPr>
      <dsp:spPr>
        <a:xfrm>
          <a:off x="5255092" y="2767286"/>
          <a:ext cx="1592069" cy="72"/>
        </a:xfrm>
        <a:prstGeom prst="rect">
          <a:avLst/>
        </a:prstGeom>
        <a:gradFill rotWithShape="0">
          <a:gsLst>
            <a:gs pos="0">
              <a:schemeClr val="accent5">
                <a:hueOff val="-11727837"/>
                <a:satOff val="13125"/>
                <a:lumOff val="74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1727837"/>
                <a:satOff val="13125"/>
                <a:lumOff val="74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1727837"/>
                <a:satOff val="13125"/>
                <a:lumOff val="74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1727837"/>
              <a:satOff val="13125"/>
              <a:lumOff val="749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1D19D3-D8E0-4C67-AD2F-1CFCA2D9A47A}">
      <dsp:nvSpPr>
        <dsp:cNvPr id="0" name=""/>
        <dsp:cNvSpPr/>
      </dsp:nvSpPr>
      <dsp:spPr>
        <a:xfrm>
          <a:off x="7006369" y="538461"/>
          <a:ext cx="1592069" cy="2228897"/>
        </a:xfrm>
        <a:prstGeom prst="rect">
          <a:avLst/>
        </a:prstGeom>
        <a:solidFill>
          <a:schemeClr val="accent5">
            <a:tint val="40000"/>
            <a:alpha val="90000"/>
            <a:hueOff val="-15440916"/>
            <a:satOff val="16788"/>
            <a:lumOff val="101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5440916"/>
              <a:satOff val="16788"/>
              <a:lumOff val="101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4124" tIns="330200" rIns="12412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Uclassify Sentiment Analysis </a:t>
          </a:r>
        </a:p>
      </dsp:txBody>
      <dsp:txXfrm>
        <a:off x="7006369" y="1385442"/>
        <a:ext cx="1592069" cy="1337338"/>
      </dsp:txXfrm>
    </dsp:sp>
    <dsp:sp modelId="{0F41AD29-6A1E-4C19-BD9F-DDC0B8346CF3}">
      <dsp:nvSpPr>
        <dsp:cNvPr id="0" name=""/>
        <dsp:cNvSpPr/>
      </dsp:nvSpPr>
      <dsp:spPr>
        <a:xfrm>
          <a:off x="7468069" y="761351"/>
          <a:ext cx="668669" cy="668669"/>
        </a:xfrm>
        <a:prstGeom prst="ellipse">
          <a:avLst/>
        </a:prstGeom>
        <a:gradFill rotWithShape="0">
          <a:gsLst>
            <a:gs pos="0">
              <a:schemeClr val="accent5">
                <a:hueOff val="-13403242"/>
                <a:satOff val="15000"/>
                <a:lumOff val="85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3403242"/>
                <a:satOff val="15000"/>
                <a:lumOff val="85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3403242"/>
                <a:satOff val="15000"/>
                <a:lumOff val="85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3403242"/>
              <a:satOff val="15000"/>
              <a:lumOff val="856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132" tIns="12700" rIns="5213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5</a:t>
          </a:r>
        </a:p>
      </dsp:txBody>
      <dsp:txXfrm>
        <a:off x="7565993" y="859275"/>
        <a:ext cx="472821" cy="472821"/>
      </dsp:txXfrm>
    </dsp:sp>
    <dsp:sp modelId="{A461FF16-2AAA-41E3-A71D-D92E19017A77}">
      <dsp:nvSpPr>
        <dsp:cNvPr id="0" name=""/>
        <dsp:cNvSpPr/>
      </dsp:nvSpPr>
      <dsp:spPr>
        <a:xfrm>
          <a:off x="7006369" y="2767286"/>
          <a:ext cx="1592069" cy="72"/>
        </a:xfrm>
        <a:prstGeom prst="rect">
          <a:avLst/>
        </a:prstGeom>
        <a:gradFill rotWithShape="0">
          <a:gsLst>
            <a:gs pos="0">
              <a:schemeClr val="accent5">
                <a:hueOff val="-15078647"/>
                <a:satOff val="16875"/>
                <a:lumOff val="96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5078647"/>
                <a:satOff val="16875"/>
                <a:lumOff val="96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5078647"/>
                <a:satOff val="16875"/>
                <a:lumOff val="96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5078647"/>
              <a:satOff val="16875"/>
              <a:lumOff val="963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89F197-6EEA-4F7B-98C0-0E72D35BA1AE}">
      <dsp:nvSpPr>
        <dsp:cNvPr id="0" name=""/>
        <dsp:cNvSpPr/>
      </dsp:nvSpPr>
      <dsp:spPr>
        <a:xfrm>
          <a:off x="8757645" y="538461"/>
          <a:ext cx="1592069" cy="2228897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4124" tIns="330200" rIns="12412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Wikitude SDK for ionic framework</a:t>
          </a:r>
          <a:endParaRPr lang="en-US" sz="1600" kern="1200"/>
        </a:p>
      </dsp:txBody>
      <dsp:txXfrm>
        <a:off x="8757645" y="1385442"/>
        <a:ext cx="1592069" cy="1337338"/>
      </dsp:txXfrm>
    </dsp:sp>
    <dsp:sp modelId="{9FDD53B3-B5B5-4BBB-B0B3-266EB2AF2A9C}">
      <dsp:nvSpPr>
        <dsp:cNvPr id="0" name=""/>
        <dsp:cNvSpPr/>
      </dsp:nvSpPr>
      <dsp:spPr>
        <a:xfrm>
          <a:off x="9219346" y="761351"/>
          <a:ext cx="668669" cy="668669"/>
        </a:xfrm>
        <a:prstGeom prst="ellipse">
          <a:avLst/>
        </a:prstGeom>
        <a:gradFill rotWithShape="0">
          <a:gsLst>
            <a:gs pos="0">
              <a:schemeClr val="accent5">
                <a:hueOff val="-16754053"/>
                <a:satOff val="18750"/>
                <a:lumOff val="107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6754053"/>
                <a:satOff val="18750"/>
                <a:lumOff val="107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6754053"/>
                <a:satOff val="18750"/>
                <a:lumOff val="107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6754053"/>
              <a:satOff val="18750"/>
              <a:lumOff val="107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132" tIns="12700" rIns="5213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6</a:t>
          </a:r>
        </a:p>
      </dsp:txBody>
      <dsp:txXfrm>
        <a:off x="9317270" y="859275"/>
        <a:ext cx="472821" cy="472821"/>
      </dsp:txXfrm>
    </dsp:sp>
    <dsp:sp modelId="{0A4E103A-0F20-4A03-83B0-C6AB34042F5C}">
      <dsp:nvSpPr>
        <dsp:cNvPr id="0" name=""/>
        <dsp:cNvSpPr/>
      </dsp:nvSpPr>
      <dsp:spPr>
        <a:xfrm>
          <a:off x="8757645" y="2767286"/>
          <a:ext cx="1592069" cy="72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068C-46EF-45E9-BC9F-E1ADACD165CF}">
      <dsp:nvSpPr>
        <dsp:cNvPr id="0" name=""/>
        <dsp:cNvSpPr/>
      </dsp:nvSpPr>
      <dsp:spPr>
        <a:xfrm>
          <a:off x="0" y="2260"/>
          <a:ext cx="592300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EF3FC-390C-4DF4-AF9B-1FD8ACCA7863}">
      <dsp:nvSpPr>
        <dsp:cNvPr id="0" name=""/>
        <dsp:cNvSpPr/>
      </dsp:nvSpPr>
      <dsp:spPr>
        <a:xfrm>
          <a:off x="0" y="2260"/>
          <a:ext cx="5923007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Real time navigation using GeoMaps.</a:t>
          </a:r>
        </a:p>
      </dsp:txBody>
      <dsp:txXfrm>
        <a:off x="0" y="2260"/>
        <a:ext cx="5923007" cy="1541543"/>
      </dsp:txXfrm>
    </dsp:sp>
    <dsp:sp modelId="{2DE5BD3D-AEF9-4D88-805F-F0FB9D8AB345}">
      <dsp:nvSpPr>
        <dsp:cNvPr id="0" name=""/>
        <dsp:cNvSpPr/>
      </dsp:nvSpPr>
      <dsp:spPr>
        <a:xfrm>
          <a:off x="0" y="1543803"/>
          <a:ext cx="592300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EBFE33-EB1C-4291-A8F4-154C90C602EE}">
      <dsp:nvSpPr>
        <dsp:cNvPr id="0" name=""/>
        <dsp:cNvSpPr/>
      </dsp:nvSpPr>
      <dsp:spPr>
        <a:xfrm>
          <a:off x="0" y="1543803"/>
          <a:ext cx="5923007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Access to Interactive Dining and Entertainment Choices.</a:t>
          </a:r>
        </a:p>
      </dsp:txBody>
      <dsp:txXfrm>
        <a:off x="0" y="1543803"/>
        <a:ext cx="5923007" cy="1541543"/>
      </dsp:txXfrm>
    </dsp:sp>
    <dsp:sp modelId="{67CEBF2E-D424-4846-9D56-513DA1216513}">
      <dsp:nvSpPr>
        <dsp:cNvPr id="0" name=""/>
        <dsp:cNvSpPr/>
      </dsp:nvSpPr>
      <dsp:spPr>
        <a:xfrm>
          <a:off x="0" y="3085346"/>
          <a:ext cx="592300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4DA116-0760-49BC-B783-09A146503854}">
      <dsp:nvSpPr>
        <dsp:cNvPr id="0" name=""/>
        <dsp:cNvSpPr/>
      </dsp:nvSpPr>
      <dsp:spPr>
        <a:xfrm>
          <a:off x="0" y="3085346"/>
          <a:ext cx="5923007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To know about any historic location/monument in an interactive way using AR.</a:t>
          </a:r>
        </a:p>
      </dsp:txBody>
      <dsp:txXfrm>
        <a:off x="0" y="3085346"/>
        <a:ext cx="5923007" cy="1541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8999118" cy="2387600"/>
          </a:xfrm>
        </p:spPr>
        <p:txBody>
          <a:bodyPr anchor="b">
            <a:normAutofit/>
          </a:bodyPr>
          <a:lstStyle>
            <a:lvl1pPr algn="ctr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854" y="3602038"/>
            <a:ext cx="8999118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3C03-C60F-4FF5-BBBF-078D44B72E7D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289373"/>
            <a:ext cx="10364864" cy="819355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568" y="621322"/>
            <a:ext cx="103648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632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1A01-0FF1-467E-B344-8F7D0706474A}" type="datetime1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07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3424859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4204820"/>
            <a:ext cx="10351065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1A01-0FF1-467E-B344-8F7D0706474A}" type="datetime1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96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2"/>
            <a:ext cx="8750020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04821"/>
            <a:ext cx="10351066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1A01-0FF1-467E-B344-8F7D0706474A}" type="datetime1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394" y="73524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5181" y="297209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4857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9" y="2126943"/>
            <a:ext cx="10352630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650556"/>
            <a:ext cx="1035106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1A01-0FF1-467E-B344-8F7D0706474A}" type="datetime1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798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6" y="609601"/>
            <a:ext cx="1035106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6" y="2088320"/>
            <a:ext cx="329809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6" y="2911624"/>
            <a:ext cx="329809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3720" y="2088320"/>
            <a:ext cx="329769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3721" y="2911624"/>
            <a:ext cx="3298962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2088320"/>
            <a:ext cx="3290354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4269" y="2911624"/>
            <a:ext cx="3290354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1A01-0FF1-467E-B344-8F7D0706474A}" type="datetime1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823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4195899"/>
            <a:ext cx="32980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1736" y="2298987"/>
            <a:ext cx="293928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772161"/>
            <a:ext cx="329809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544" y="4195899"/>
            <a:ext cx="329812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7807" y="2298987"/>
            <a:ext cx="2929762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191" y="4772160"/>
            <a:ext cx="3299477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347" y="4195899"/>
            <a:ext cx="328904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0681" y="2298987"/>
            <a:ext cx="2931349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1222" y="4772162"/>
            <a:ext cx="3293400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1A01-0FF1-467E-B344-8F7D0706474A}" type="datetime1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846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6D9D-9483-42E7-8CD7-15EDE1A4DDC4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6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609600"/>
            <a:ext cx="254199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6" y="609600"/>
            <a:ext cx="7656711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5F10-92B8-46C7-A107-1CF6EB1C2F18}" type="datetime1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7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BF0-453F-47A9-9012-5AED3B22E7A1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2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24" y="657227"/>
            <a:ext cx="9730977" cy="2852737"/>
          </a:xfrm>
        </p:spPr>
        <p:txBody>
          <a:bodyPr anchor="b">
            <a:normAutofit/>
          </a:bodyPr>
          <a:lstStyle>
            <a:lvl1pPr>
              <a:defRPr sz="3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24" y="3602039"/>
            <a:ext cx="9730977" cy="1500187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06E3-B742-4986-90B6-990F07048832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7" y="2088320"/>
            <a:ext cx="510467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796" y="2088320"/>
            <a:ext cx="5092827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72C-B131-4034-B61F-BCF761990A4F}" type="datetime1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1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507" y="2088320"/>
            <a:ext cx="487792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557" y="2912232"/>
            <a:ext cx="510587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336" y="2088320"/>
            <a:ext cx="48642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912232"/>
            <a:ext cx="5094030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0B50-D705-4567-8892-606DA8DDC082}" type="datetime1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B8A-AC5E-448D-90F1-5F90DC8C0860}" type="datetime1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D57-1DF2-4CE0-A88F-4398D994BF4C}" type="datetime1">
              <a:rPr lang="en-US" smtClean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90" y="609600"/>
            <a:ext cx="3931213" cy="2362200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742" y="609600"/>
            <a:ext cx="6187880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6990" y="2971801"/>
            <a:ext cx="3931213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1A79-789F-42C6-A798-E2703A37BA23}" type="datetime1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9" y="609600"/>
            <a:ext cx="5928229" cy="2362200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2871" y="758881"/>
            <a:ext cx="325450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2971800"/>
            <a:ext cx="5933404" cy="28194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4BA6-2CAA-43FD-B6CB-325C80A91D3E}" type="datetime1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89D520-EA9D-4823-A47E-D33D00B6116B}"/>
              </a:ext>
            </a:extLst>
          </p:cNvPr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67166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2096064"/>
            <a:ext cx="10351066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1A01-0FF1-467E-B344-8F7D0706474A}" type="datetime1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7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00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399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  <p15:guide id="4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truck on the street&#10;&#10;Description generated with high confidence">
            <a:extLst>
              <a:ext uri="{FF2B5EF4-FFF2-40B4-BE49-F238E27FC236}">
                <a16:creationId xmlns:a16="http://schemas.microsoft.com/office/drawing/2014/main" id="{4F818556-8E1C-4733-90B1-03B360500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7"/>
          <a:stretch/>
        </p:blipFill>
        <p:spPr>
          <a:xfrm>
            <a:off x="20" y="2030"/>
            <a:ext cx="12188805" cy="685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E0D6BE-330A-422D-9BD9-1E18F73C6E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F026E-411A-417C-B5D1-199C13A5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4" cy="4495800"/>
          </a:xfrm>
        </p:spPr>
        <p:txBody>
          <a:bodyPr>
            <a:normAutofit/>
          </a:bodyPr>
          <a:lstStyle/>
          <a:p>
            <a:r>
              <a:rPr lang="en-US" sz="9600" dirty="0"/>
              <a:t>THE ROVER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A318-7DC7-49B2-9A4B-A87331A8C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57" y="3429000"/>
            <a:ext cx="10351065" cy="23622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   (AVASARALA RATNAVALLI, HARISH CHANDRA JYOSHI, SAI NAGARJUNA KOLLA, SINDHUJA THOUTULA)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7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88825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14818-A23D-48D9-B102-841FEDF0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4" cy="1326321"/>
          </a:xfrm>
        </p:spPr>
        <p:txBody>
          <a:bodyPr>
            <a:normAutofit/>
          </a:bodyPr>
          <a:lstStyle/>
          <a:p>
            <a:r>
              <a:rPr lang="en-US"/>
              <a:t>OBJECTIVES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37A50F-01A1-496B-8E68-20990024A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605436"/>
              </p:ext>
            </p:extLst>
          </p:nvPr>
        </p:nvGraphicFramePr>
        <p:xfrm>
          <a:off x="914161" y="2417233"/>
          <a:ext cx="10350979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358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6AB2-6193-4E1A-9553-2A47C3B5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5" y="609601"/>
            <a:ext cx="5029198" cy="579119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ARCHITECTURE  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989BE0-A548-4B7C-827D-B803F280A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762000"/>
            <a:ext cx="5486399" cy="5486399"/>
          </a:xfrm>
        </p:spPr>
      </p:pic>
    </p:spTree>
    <p:extLst>
      <p:ext uri="{BB962C8B-B14F-4D97-AF65-F5344CB8AC3E}">
        <p14:creationId xmlns:p14="http://schemas.microsoft.com/office/powerpoint/2010/main" val="7604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3334-5978-4437-9361-1F2635B7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235A-4E3A-4522-878C-BB1067F1B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Using Augmented Reality to get the nearby attractions.</a:t>
            </a:r>
          </a:p>
          <a:p>
            <a:r>
              <a:rPr lang="en-US" dirty="0">
                <a:effectLst/>
              </a:rPr>
              <a:t>The user can decide whether or not to visit a place by checking it's positive score on sentiment analysis API based on collected Twitter data.</a:t>
            </a:r>
          </a:p>
          <a:p>
            <a:r>
              <a:rPr lang="en-US" dirty="0">
                <a:effectLst/>
              </a:rPr>
              <a:t>Travelers can use the inbuilt Translate and Visual Recognition APIs when they travel to a different country or a remote location.</a:t>
            </a:r>
          </a:p>
          <a:p>
            <a:r>
              <a:rPr lang="en-US" dirty="0">
                <a:effectLst/>
              </a:rPr>
              <a:t>Obtain the Weather Forecast even before reaching the destination in an interactive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88825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84F3F-ABCD-4863-B69D-628DD695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4" cy="1326321"/>
          </a:xfrm>
        </p:spPr>
        <p:txBody>
          <a:bodyPr>
            <a:normAutofit/>
          </a:bodyPr>
          <a:lstStyle/>
          <a:p>
            <a:r>
              <a:rPr lang="en-US"/>
              <a:t>APIS USED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8BFD92-B9BF-4D3F-BBD6-31785EC4B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915074"/>
              </p:ext>
            </p:extLst>
          </p:nvPr>
        </p:nvGraphicFramePr>
        <p:xfrm>
          <a:off x="914161" y="2417233"/>
          <a:ext cx="10350979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566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3AE9-2063-48AB-85C4-00F31E22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</p:spPr>
        <p:txBody>
          <a:bodyPr/>
          <a:lstStyle/>
          <a:p>
            <a:pPr algn="l"/>
            <a:r>
              <a:rPr lang="en-US"/>
              <a:t>Technologies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9C85-1C6D-4948-BAC3-C0E7C05F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Ionic3 framework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Angular JS</a:t>
            </a:r>
          </a:p>
          <a:p>
            <a:r>
              <a:rPr lang="en-US" dirty="0"/>
              <a:t>HTML5</a:t>
            </a:r>
          </a:p>
          <a:p>
            <a:r>
              <a:rPr lang="en-US" dirty="0"/>
              <a:t>Firebase</a:t>
            </a:r>
          </a:p>
          <a:p>
            <a:r>
              <a:rPr lang="en-US" dirty="0" err="1"/>
              <a:t>Webstrom</a:t>
            </a:r>
            <a:endParaRPr lang="en-US" dirty="0"/>
          </a:p>
          <a:p>
            <a:r>
              <a:rPr lang="en-US" dirty="0" err="1"/>
              <a:t>Wikitude</a:t>
            </a:r>
            <a:endParaRPr lang="en-US" dirty="0"/>
          </a:p>
          <a:p>
            <a:r>
              <a:rPr lang="en-US" dirty="0"/>
              <a:t>Brackets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479D4-EAF7-4E78-9293-D05ED5F1C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1557901"/>
            <a:ext cx="1752601" cy="1490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C386F0-82ED-4B13-8221-73AAD2100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914400"/>
            <a:ext cx="5257800" cy="1719828"/>
          </a:xfrm>
          <a:prstGeom prst="rect">
            <a:avLst/>
          </a:prstGeom>
        </p:spPr>
      </p:pic>
      <p:pic>
        <p:nvPicPr>
          <p:cNvPr id="12" name="Picture 11" descr="A stop sign&#10;&#10;Description generated with very high confidence">
            <a:extLst>
              <a:ext uri="{FF2B5EF4-FFF2-40B4-BE49-F238E27FC236}">
                <a16:creationId xmlns:a16="http://schemas.microsoft.com/office/drawing/2014/main" id="{18DCF7CF-8A1F-4DEB-B5A8-2B3E77F02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2895600"/>
            <a:ext cx="1981200" cy="2319337"/>
          </a:xfrm>
          <a:prstGeom prst="rect">
            <a:avLst/>
          </a:prstGeom>
        </p:spPr>
      </p:pic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DDB79875-9947-4E8F-927C-2B649C06D7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4761934"/>
            <a:ext cx="2590800" cy="1867465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30350DA-8641-49E1-B000-CF945B1B9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3048000"/>
            <a:ext cx="1600200" cy="1809949"/>
          </a:xfrm>
          <a:prstGeom prst="rect">
            <a:avLst/>
          </a:prstGeom>
        </p:spPr>
      </p:pic>
      <p:pic>
        <p:nvPicPr>
          <p:cNvPr id="18" name="Picture 17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DC76055E-BE9D-45AB-B027-F2CA3D2E41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87" y="3493824"/>
            <a:ext cx="1838325" cy="17211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2CC30A-DFA4-4589-8846-6DC453C44B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3" y="5038726"/>
            <a:ext cx="1981200" cy="1443037"/>
          </a:xfrm>
          <a:prstGeom prst="rect">
            <a:avLst/>
          </a:prstGeom>
        </p:spPr>
      </p:pic>
      <p:pic>
        <p:nvPicPr>
          <p:cNvPr id="22" name="Picture 21" descr="A close up of a sign&#10;&#10;Description generated with high confidence">
            <a:extLst>
              <a:ext uri="{FF2B5EF4-FFF2-40B4-BE49-F238E27FC236}">
                <a16:creationId xmlns:a16="http://schemas.microsoft.com/office/drawing/2014/main" id="{43227DE4-196F-41F5-B74B-A47890DB17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74" y="3048000"/>
            <a:ext cx="1752601" cy="14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6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person, indoor, table&#10;&#10;Description generated with very high confidence">
            <a:extLst>
              <a:ext uri="{FF2B5EF4-FFF2-40B4-BE49-F238E27FC236}">
                <a16:creationId xmlns:a16="http://schemas.microsoft.com/office/drawing/2014/main" id="{CECB9A4D-7AC3-47B7-AF4D-8C9F838E9D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2"/>
          <a:stretch/>
        </p:blipFill>
        <p:spPr>
          <a:xfrm>
            <a:off x="20" y="2030"/>
            <a:ext cx="12188805" cy="68559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E0D6BE-330A-422D-9BD9-1E18F73C6E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BC9A1-6CB4-40CD-984F-66DFAD30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2514599"/>
          </a:xfrm>
        </p:spPr>
        <p:txBody>
          <a:bodyPr>
            <a:normAutofit/>
          </a:bodyPr>
          <a:lstStyle/>
          <a:p>
            <a:r>
              <a:rPr lang="en-US" sz="6000" dirty="0"/>
              <a:t>Uniqueness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4701-0EBE-4C9A-BDC7-6037050F8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57" y="2819400"/>
            <a:ext cx="10351065" cy="2971800"/>
          </a:xfrm>
        </p:spPr>
        <p:txBody>
          <a:bodyPr>
            <a:normAutofit/>
          </a:bodyPr>
          <a:lstStyle/>
          <a:p>
            <a:r>
              <a:rPr lang="en-US" sz="2400" dirty="0"/>
              <a:t>Implemented AR in Ionic framework</a:t>
            </a:r>
          </a:p>
          <a:p>
            <a:r>
              <a:rPr lang="en-US" sz="2400" dirty="0"/>
              <a:t>We used the relative locations in AR to obtain the nearby attractions and essentials.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9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5076-45EB-49E6-A80C-841D74BF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79" y="609600"/>
            <a:ext cx="3642201" cy="5603310"/>
          </a:xfrm>
        </p:spPr>
        <p:txBody>
          <a:bodyPr>
            <a:normAutofit/>
          </a:bodyPr>
          <a:lstStyle/>
          <a:p>
            <a:r>
              <a:rPr lang="en-US" dirty="0"/>
              <a:t>Future scope 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56E4DE-A855-47D7-8C9E-B62B8A7F1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103989"/>
              </p:ext>
            </p:extLst>
          </p:nvPr>
        </p:nvGraphicFramePr>
        <p:xfrm>
          <a:off x="5126289" y="1114425"/>
          <a:ext cx="5923007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673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2" descr="A large long train on a steel track&#10;&#10;Description generated with high confidence">
            <a:extLst>
              <a:ext uri="{FF2B5EF4-FFF2-40B4-BE49-F238E27FC236}">
                <a16:creationId xmlns:a16="http://schemas.microsoft.com/office/drawing/2014/main" id="{CF72C8CF-A9D8-4F8F-A3C5-D0E1E28E81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/>
          <a:stretch/>
        </p:blipFill>
        <p:spPr>
          <a:xfrm>
            <a:off x="20" y="2030"/>
            <a:ext cx="12188805" cy="68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1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15ED37-D514-41C3-9B3C-B262145D17B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123</TotalTime>
  <Words>248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Century Gothic</vt:lpstr>
      <vt:lpstr>Rockwell</vt:lpstr>
      <vt:lpstr>Damask</vt:lpstr>
      <vt:lpstr>THE ROVER </vt:lpstr>
      <vt:lpstr>OBJECTIVES </vt:lpstr>
      <vt:lpstr>ARCHITECTURE  </vt:lpstr>
      <vt:lpstr>FEATURES </vt:lpstr>
      <vt:lpstr>APIS USED </vt:lpstr>
      <vt:lpstr>Technologies </vt:lpstr>
      <vt:lpstr>Uniqueness </vt:lpstr>
      <vt:lpstr>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 thouthula</dc:creator>
  <cp:lastModifiedBy>Sindhu thouthula</cp:lastModifiedBy>
  <cp:revision>14</cp:revision>
  <dcterms:created xsi:type="dcterms:W3CDTF">2018-05-01T01:20:27Z</dcterms:created>
  <dcterms:modified xsi:type="dcterms:W3CDTF">2018-05-01T03:23:39Z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