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2/8/2018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2/8/2018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2/8/2018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2/8/2018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E3E5-AE2A-46BB-BB20-C4F702E43878}"/>
              </a:ext>
            </a:extLst>
          </p:cNvPr>
          <p:cNvSpPr>
            <a:spLocks noGrp="1"/>
          </p:cNvSpPr>
          <p:nvPr>
            <p:ph type="ctrTitle"/>
          </p:nvPr>
        </p:nvSpPr>
        <p:spPr>
          <a:xfrm>
            <a:off x="768626" y="907775"/>
            <a:ext cx="4346713" cy="1000539"/>
          </a:xfrm>
        </p:spPr>
        <p:txBody>
          <a:bodyPr/>
          <a:lstStyle/>
          <a:p>
            <a:r>
              <a:rPr lang="en-US" dirty="0"/>
              <a:t>           </a:t>
            </a:r>
            <a:r>
              <a:rPr lang="en-US" sz="5400" dirty="0">
                <a:latin typeface="Times New Roman" panose="02020603050405020304" pitchFamily="18" charset="0"/>
                <a:cs typeface="Times New Roman" panose="02020603050405020304" pitchFamily="18" charset="0"/>
              </a:rPr>
              <a:t>ROVER</a:t>
            </a:r>
          </a:p>
        </p:txBody>
      </p:sp>
      <p:sp>
        <p:nvSpPr>
          <p:cNvPr id="3" name="Subtitle 2">
            <a:extLst>
              <a:ext uri="{FF2B5EF4-FFF2-40B4-BE49-F238E27FC236}">
                <a16:creationId xmlns:a16="http://schemas.microsoft.com/office/drawing/2014/main" id="{B1142C8E-43F0-4034-A724-841C98512EDB}"/>
              </a:ext>
            </a:extLst>
          </p:cNvPr>
          <p:cNvSpPr>
            <a:spLocks noGrp="1"/>
          </p:cNvSpPr>
          <p:nvPr>
            <p:ph type="subTitle" idx="1"/>
          </p:nvPr>
        </p:nvSpPr>
        <p:spPr>
          <a:xfrm>
            <a:off x="4399722" y="3074504"/>
            <a:ext cx="6904381" cy="3193774"/>
          </a:xfrm>
        </p:spPr>
        <p:txBody>
          <a:bodyPr>
            <a:normAutofit fontScale="62500" lnSpcReduction="20000"/>
          </a:bodyPr>
          <a:lstStyle/>
          <a:p>
            <a:endParaRPr lang="en-US" dirty="0"/>
          </a:p>
          <a:p>
            <a:endParaRPr lang="en-US" dirty="0"/>
          </a:p>
          <a:p>
            <a:r>
              <a:rPr lang="en-US" dirty="0"/>
              <a:t>                                                                                             </a:t>
            </a:r>
          </a:p>
          <a:p>
            <a:endParaRPr lang="en-US" dirty="0"/>
          </a:p>
          <a:p>
            <a:pPr algn="r"/>
            <a:r>
              <a:rPr lang="en-US" sz="2300" dirty="0">
                <a:latin typeface="Times New Roman" panose="02020603050405020304" pitchFamily="18" charset="0"/>
                <a:cs typeface="Times New Roman" panose="02020603050405020304" pitchFamily="18" charset="0"/>
              </a:rPr>
              <a:t>                                                                                                     TEAM MEMBERS :</a:t>
            </a:r>
          </a:p>
          <a:p>
            <a:pPr algn="r"/>
            <a:r>
              <a:rPr lang="en-US" sz="2300" dirty="0">
                <a:latin typeface="Times New Roman" panose="02020603050405020304" pitchFamily="18" charset="0"/>
                <a:cs typeface="Times New Roman" panose="02020603050405020304" pitchFamily="18" charset="0"/>
              </a:rPr>
              <a:t>                                                                              AVASARALA, RATNAVALLI (“2”)</a:t>
            </a:r>
          </a:p>
          <a:p>
            <a:pPr algn="r"/>
            <a:r>
              <a:rPr lang="en-US" sz="2300" dirty="0">
                <a:latin typeface="Times New Roman" panose="02020603050405020304" pitchFamily="18" charset="0"/>
                <a:cs typeface="Times New Roman" panose="02020603050405020304" pitchFamily="18" charset="0"/>
              </a:rPr>
              <a:t>                                                                                      SINDHUJA, THOUTULA (“43”)</a:t>
            </a:r>
          </a:p>
          <a:p>
            <a:pPr algn="r"/>
            <a:r>
              <a:rPr lang="en-US" sz="2300" dirty="0">
                <a:latin typeface="Times New Roman" panose="02020603050405020304" pitchFamily="18" charset="0"/>
                <a:cs typeface="Times New Roman" panose="02020603050405020304" pitchFamily="18" charset="0"/>
              </a:rPr>
              <a:t>                                                                                 HARISH CHANDRA, JYOSHI (“9”)</a:t>
            </a:r>
          </a:p>
          <a:p>
            <a:pPr algn="r"/>
            <a:r>
              <a:rPr lang="en-US" sz="2300" dirty="0">
                <a:latin typeface="Times New Roman" panose="02020603050405020304" pitchFamily="18" charset="0"/>
                <a:cs typeface="Times New Roman" panose="02020603050405020304" pitchFamily="18" charset="0"/>
              </a:rPr>
              <a:t>                                                                                SAI NAGARJUNA, KOLLA (“12”)</a:t>
            </a:r>
          </a:p>
          <a:p>
            <a:pPr algn="r"/>
            <a:r>
              <a:rPr lang="en-US" dirty="0"/>
              <a:t>                                                             </a:t>
            </a:r>
          </a:p>
        </p:txBody>
      </p:sp>
    </p:spTree>
    <p:extLst>
      <p:ext uri="{BB962C8B-B14F-4D97-AF65-F5344CB8AC3E}">
        <p14:creationId xmlns:p14="http://schemas.microsoft.com/office/powerpoint/2010/main" val="247125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1CB1-9E4E-43C6-8907-D24F49546368}"/>
              </a:ext>
            </a:extLst>
          </p:cNvPr>
          <p:cNvSpPr>
            <a:spLocks noGrp="1"/>
          </p:cNvSpPr>
          <p:nvPr>
            <p:ph type="title"/>
          </p:nvPr>
        </p:nvSpPr>
        <p:spPr>
          <a:xfrm>
            <a:off x="646111" y="808382"/>
            <a:ext cx="9404723" cy="1815547"/>
          </a:xfrm>
        </p:spPr>
        <p:txBody>
          <a:bodyPr/>
          <a:lstStyle/>
          <a:p>
            <a:r>
              <a:rPr lang="en-US" sz="2800" dirty="0">
                <a:latin typeface="Times New Roman" panose="02020603050405020304" pitchFamily="18" charset="0"/>
                <a:cs typeface="Times New Roman" panose="02020603050405020304" pitchFamily="18" charset="0"/>
              </a:rPr>
              <a:t>INTRODUCTION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A13A9B-B2BD-47EF-AD44-369339813237}"/>
              </a:ext>
            </a:extLst>
          </p:cNvPr>
          <p:cNvSpPr>
            <a:spLocks noGrp="1"/>
          </p:cNvSpPr>
          <p:nvPr>
            <p:ph idx="1"/>
          </p:nvPr>
        </p:nvSpPr>
        <p:spPr>
          <a:xfrm>
            <a:off x="645130" y="1921565"/>
            <a:ext cx="9930105" cy="4326834"/>
          </a:xfrm>
        </p:spPr>
        <p:txBody>
          <a:bodyPr/>
          <a:lstStyle/>
          <a:p>
            <a:r>
              <a:rPr lang="en-IN" sz="2400" dirty="0">
                <a:latin typeface="Times New Roman" panose="02020603050405020304" pitchFamily="18" charset="0"/>
                <a:cs typeface="Times New Roman" panose="02020603050405020304" pitchFamily="18" charset="0"/>
              </a:rPr>
              <a:t> Augmented reality in tourism has a great potential to enhance </a:t>
            </a:r>
            <a:r>
              <a:rPr lang="en-IN" sz="2400" dirty="0" err="1">
                <a:latin typeface="Times New Roman" panose="02020603050405020304" pitchFamily="18" charset="0"/>
                <a:cs typeface="Times New Roman" panose="02020603050405020304" pitchFamily="18" charset="0"/>
              </a:rPr>
              <a:t>traveler’s</a:t>
            </a:r>
            <a:r>
              <a:rPr lang="en-IN" sz="2400" dirty="0">
                <a:latin typeface="Times New Roman" panose="02020603050405020304" pitchFamily="18" charset="0"/>
                <a:cs typeface="Times New Roman" panose="02020603050405020304" pitchFamily="18" charset="0"/>
              </a:rPr>
              <a:t> experiences. Tourism industry stands firmly on four whales: accommodation, transport, catering and tourist attractions. </a:t>
            </a:r>
          </a:p>
          <a:p>
            <a:r>
              <a:rPr lang="en-IN" sz="2400" b="1" dirty="0">
                <a:latin typeface="Times New Roman" panose="02020603050405020304" pitchFamily="18" charset="0"/>
                <a:cs typeface="Times New Roman" panose="02020603050405020304" pitchFamily="18" charset="0"/>
              </a:rPr>
              <a:t>Objective: </a:t>
            </a:r>
            <a:r>
              <a:rPr lang="en-IN" sz="2400" dirty="0">
                <a:latin typeface="Times New Roman" panose="02020603050405020304" pitchFamily="18" charset="0"/>
                <a:cs typeface="Times New Roman" panose="02020603050405020304" pitchFamily="18" charset="0"/>
              </a:rPr>
              <a:t>Our idea is to develop a web application for a particular tourist attraction and implement augmented reality on it for a better tourist experience by integrating various facilities on a single platform. </a:t>
            </a:r>
          </a:p>
          <a:p>
            <a:r>
              <a:rPr lang="en-IN" sz="2400" b="1" dirty="0">
                <a:latin typeface="Times New Roman" panose="02020603050405020304" pitchFamily="18" charset="0"/>
                <a:cs typeface="Times New Roman" panose="02020603050405020304" pitchFamily="18" charset="0"/>
              </a:rPr>
              <a:t>Uniqueness:</a:t>
            </a:r>
            <a:r>
              <a:rPr lang="en-IN" sz="2400" dirty="0">
                <a:latin typeface="Times New Roman" panose="02020603050405020304" pitchFamily="18" charset="0"/>
                <a:cs typeface="Times New Roman" panose="02020603050405020304" pitchFamily="18" charset="0"/>
              </a:rPr>
              <a:t> This web application has all the data regarding the facilities and requirements for the travellers in a single platform</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402592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F3C3-7DFC-4C3D-9627-E1AD402EA16A}"/>
              </a:ext>
            </a:extLst>
          </p:cNvPr>
          <p:cNvSpPr>
            <a:spLocks noGrp="1"/>
          </p:cNvSpPr>
          <p:nvPr>
            <p:ph type="title"/>
          </p:nvPr>
        </p:nvSpPr>
        <p:spPr/>
        <p:txBody>
          <a:bodyPr/>
          <a:lstStyle/>
          <a:p>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SYSTEM FEATURES :</a:t>
            </a:r>
          </a:p>
        </p:txBody>
      </p:sp>
      <p:sp>
        <p:nvSpPr>
          <p:cNvPr id="3" name="Content Placeholder 2">
            <a:extLst>
              <a:ext uri="{FF2B5EF4-FFF2-40B4-BE49-F238E27FC236}">
                <a16:creationId xmlns:a16="http://schemas.microsoft.com/office/drawing/2014/main" id="{9CB0EAFF-E821-4974-B281-A69FB34304BE}"/>
              </a:ext>
            </a:extLst>
          </p:cNvPr>
          <p:cNvSpPr>
            <a:spLocks noGrp="1"/>
          </p:cNvSpPr>
          <p:nvPr>
            <p:ph idx="1"/>
          </p:nvPr>
        </p:nvSpPr>
        <p:spPr>
          <a:xfrm>
            <a:off x="645130" y="1325216"/>
            <a:ext cx="9771079" cy="4923183"/>
          </a:xfrm>
        </p:spPr>
        <p:txBody>
          <a:bodyPr/>
          <a:lstStyle/>
          <a:p>
            <a:endParaRPr lang="en-IN" dirty="0"/>
          </a:p>
          <a:p>
            <a:pPr marL="0" indent="0">
              <a:buNone/>
            </a:pPr>
            <a:r>
              <a:rPr lang="en-IN" dirty="0"/>
              <a:t>Using AR to support visitors in their native languages, offer maps and guides for specific niche audiences to get info about nearby restaurants and accommodations, offer </a:t>
            </a:r>
            <a:r>
              <a:rPr lang="en-IN" sz="2400" dirty="0">
                <a:latin typeface="Times New Roman" panose="02020603050405020304" pitchFamily="18" charset="0"/>
                <a:cs typeface="Times New Roman" panose="02020603050405020304" pitchFamily="18" charset="0"/>
              </a:rPr>
              <a:t>additional</a:t>
            </a:r>
            <a:r>
              <a:rPr lang="en-IN" dirty="0"/>
              <a:t> historical or cultural context to an experience, show how their destinations would appear in a different season, or create educational games to learn about an area’s history and wildlife or to entertain children on long drives. Travellers will use AR technology to choose their destinations and activities before and during their trip. Ultimately, they will experience planning and travelling in a much more interactive and enriching </a:t>
            </a:r>
            <a:r>
              <a:rPr lang="en-IN" dirty="0">
                <a:latin typeface="Times New Roman" panose="02020603050405020304" pitchFamily="18" charset="0"/>
                <a:cs typeface="Times New Roman" panose="02020603050405020304" pitchFamily="18" charset="0"/>
              </a:rPr>
              <a:t>way</a:t>
            </a:r>
            <a:r>
              <a:rPr lang="en-IN" dirty="0"/>
              <a:t> that will feel like a journey of its own. </a:t>
            </a:r>
            <a:endParaRPr lang="en-US" dirty="0"/>
          </a:p>
          <a:p>
            <a:endParaRPr lang="en-US" dirty="0"/>
          </a:p>
        </p:txBody>
      </p:sp>
    </p:spTree>
    <p:extLst>
      <p:ext uri="{BB962C8B-B14F-4D97-AF65-F5344CB8AC3E}">
        <p14:creationId xmlns:p14="http://schemas.microsoft.com/office/powerpoint/2010/main" val="397755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481-4246-46A7-9012-6805A8A3E2B7}"/>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PROJECT INCLUSIONS : </a:t>
            </a:r>
          </a:p>
        </p:txBody>
      </p:sp>
      <p:sp>
        <p:nvSpPr>
          <p:cNvPr id="3" name="Content Placeholder 2">
            <a:extLst>
              <a:ext uri="{FF2B5EF4-FFF2-40B4-BE49-F238E27FC236}">
                <a16:creationId xmlns:a16="http://schemas.microsoft.com/office/drawing/2014/main" id="{615B01C9-4CFA-49F8-977E-34EBEEEA4BAE}"/>
              </a:ext>
            </a:extLst>
          </p:cNvPr>
          <p:cNvSpPr>
            <a:spLocks noGrp="1"/>
          </p:cNvSpPr>
          <p:nvPr>
            <p:ph idx="1"/>
          </p:nvPr>
        </p:nvSpPr>
        <p:spPr>
          <a:xfrm>
            <a:off x="755374" y="1298713"/>
            <a:ext cx="9594574" cy="4797288"/>
          </a:xfrm>
        </p:spPr>
        <p:txBody>
          <a:bodyPr>
            <a:normAutofit fontScale="92500" lnSpcReduction="20000"/>
          </a:bodyPr>
          <a:lstStyle/>
          <a:p>
            <a:r>
              <a:rPr lang="en-US" dirty="0"/>
              <a:t>MAPS AND </a:t>
            </a:r>
            <a:r>
              <a:rPr lang="en-US" dirty="0">
                <a:latin typeface="Times New Roman" panose="02020603050405020304" pitchFamily="18" charset="0"/>
                <a:cs typeface="Times New Roman" panose="02020603050405020304" pitchFamily="18" charset="0"/>
              </a:rPr>
              <a:t>INTEGRATION</a:t>
            </a:r>
          </a:p>
          <a:p>
            <a:r>
              <a:rPr lang="en-US" dirty="0">
                <a:latin typeface="Times New Roman" panose="02020603050405020304" pitchFamily="18" charset="0"/>
                <a:cs typeface="Times New Roman" panose="02020603050405020304" pitchFamily="18" charset="0"/>
              </a:rPr>
              <a:t>BEST CHOICE</a:t>
            </a:r>
          </a:p>
          <a:p>
            <a:r>
              <a:rPr lang="en-US" dirty="0">
                <a:latin typeface="Times New Roman" panose="02020603050405020304" pitchFamily="18" charset="0"/>
                <a:cs typeface="Times New Roman" panose="02020603050405020304" pitchFamily="18" charset="0"/>
              </a:rPr>
              <a:t>STAR RATINGS (SENTIMENT ANALYSIS)</a:t>
            </a:r>
          </a:p>
          <a:p>
            <a:r>
              <a:rPr lang="en-US" dirty="0">
                <a:latin typeface="Times New Roman" panose="02020603050405020304" pitchFamily="18" charset="0"/>
                <a:cs typeface="Times New Roman" panose="02020603050405020304" pitchFamily="18" charset="0"/>
              </a:rPr>
              <a:t>WEATHER FORECAST</a:t>
            </a:r>
          </a:p>
          <a:p>
            <a:r>
              <a:rPr lang="en-US" dirty="0">
                <a:latin typeface="Times New Roman" panose="02020603050405020304" pitchFamily="18" charset="0"/>
                <a:cs typeface="Times New Roman" panose="02020603050405020304" pitchFamily="18" charset="0"/>
              </a:rPr>
              <a:t>CLOSING TIMES</a:t>
            </a:r>
          </a:p>
          <a:p>
            <a:r>
              <a:rPr lang="en-US" dirty="0">
                <a:latin typeface="Times New Roman" panose="02020603050405020304" pitchFamily="18" charset="0"/>
                <a:cs typeface="Times New Roman" panose="02020603050405020304" pitchFamily="18" charset="0"/>
              </a:rPr>
              <a:t>CHATBOT</a:t>
            </a:r>
          </a:p>
          <a:p>
            <a:r>
              <a:rPr lang="en-US" dirty="0">
                <a:latin typeface="Times New Roman" panose="02020603050405020304" pitchFamily="18" charset="0"/>
                <a:cs typeface="Times New Roman" panose="02020603050405020304" pitchFamily="18" charset="0"/>
              </a:rPr>
              <a:t>HELPLINE ASSISTANCE</a:t>
            </a:r>
          </a:p>
          <a:p>
            <a:r>
              <a:rPr lang="en-US" dirty="0">
                <a:latin typeface="Times New Roman" panose="02020603050405020304" pitchFamily="18" charset="0"/>
                <a:cs typeface="Times New Roman" panose="02020603050405020304" pitchFamily="18" charset="0"/>
              </a:rPr>
              <a:t>TRANSLATOR</a:t>
            </a:r>
          </a:p>
          <a:p>
            <a:r>
              <a:rPr lang="en-US" dirty="0">
                <a:latin typeface="Times New Roman" panose="02020603050405020304" pitchFamily="18" charset="0"/>
                <a:cs typeface="Times New Roman" panose="02020603050405020304" pitchFamily="18" charset="0"/>
              </a:rPr>
              <a:t>KEYWORD SEARCH</a:t>
            </a:r>
          </a:p>
          <a:p>
            <a:r>
              <a:rPr lang="en-US" dirty="0">
                <a:latin typeface="Times New Roman" panose="02020603050405020304" pitchFamily="18" charset="0"/>
                <a:cs typeface="Times New Roman" panose="02020603050405020304" pitchFamily="18" charset="0"/>
              </a:rPr>
              <a:t>TICKET BOOKINGS </a:t>
            </a:r>
          </a:p>
          <a:p>
            <a:r>
              <a:rPr lang="en-US" dirty="0">
                <a:latin typeface="Times New Roman" panose="02020603050405020304" pitchFamily="18" charset="0"/>
                <a:cs typeface="Times New Roman" panose="02020603050405020304" pitchFamily="18" charset="0"/>
              </a:rPr>
              <a:t>NEARBY MOTELS AND RESTAURANTS</a:t>
            </a:r>
          </a:p>
          <a:p>
            <a:r>
              <a:rPr lang="en-US" dirty="0">
                <a:latin typeface="Times New Roman" panose="02020603050405020304" pitchFamily="18" charset="0"/>
                <a:cs typeface="Times New Roman" panose="02020603050405020304" pitchFamily="18" charset="0"/>
              </a:rPr>
              <a:t>FEEDBACK FOR RATINGS</a:t>
            </a:r>
          </a:p>
          <a:p>
            <a:r>
              <a:rPr lang="en-US" dirty="0">
                <a:latin typeface="Times New Roman" panose="02020603050405020304" pitchFamily="18" charset="0"/>
                <a:cs typeface="Times New Roman" panose="02020603050405020304" pitchFamily="18" charset="0"/>
              </a:rPr>
              <a:t>CAR RENTALS FOR TRANSPORTATION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139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B005-2EEA-45D2-B6CB-8BF163FA7B90}"/>
              </a:ext>
            </a:extLst>
          </p:cNvPr>
          <p:cNvSpPr>
            <a:spLocks noGrp="1"/>
          </p:cNvSpPr>
          <p:nvPr>
            <p:ph type="title"/>
          </p:nvPr>
        </p:nvSpPr>
        <p:spPr>
          <a:xfrm>
            <a:off x="646111" y="452718"/>
            <a:ext cx="9404723" cy="859247"/>
          </a:xfrm>
        </p:spPr>
        <p:txBody>
          <a:bodyPr/>
          <a:lstStyle/>
          <a:p>
            <a:r>
              <a:rPr lang="en-US" sz="2800" dirty="0">
                <a:latin typeface="Times New Roman" panose="02020603050405020304" pitchFamily="18" charset="0"/>
                <a:cs typeface="Times New Roman" panose="02020603050405020304" pitchFamily="18" charset="0"/>
              </a:rPr>
              <a:t>APIs TO USE :</a:t>
            </a:r>
          </a:p>
        </p:txBody>
      </p:sp>
      <p:sp>
        <p:nvSpPr>
          <p:cNvPr id="3" name="Content Placeholder 2">
            <a:extLst>
              <a:ext uri="{FF2B5EF4-FFF2-40B4-BE49-F238E27FC236}">
                <a16:creationId xmlns:a16="http://schemas.microsoft.com/office/drawing/2014/main" id="{44C15B7D-4B91-41E5-9855-5B8F60FCA316}"/>
              </a:ext>
            </a:extLst>
          </p:cNvPr>
          <p:cNvSpPr>
            <a:spLocks noGrp="1"/>
          </p:cNvSpPr>
          <p:nvPr>
            <p:ph idx="1"/>
          </p:nvPr>
        </p:nvSpPr>
        <p:spPr>
          <a:xfrm>
            <a:off x="742122" y="1417983"/>
            <a:ext cx="9687339" cy="4830416"/>
          </a:xfrm>
        </p:spPr>
        <p:txBody>
          <a:bodyPr/>
          <a:lstStyle/>
          <a:p>
            <a:r>
              <a:rPr lang="en-US" dirty="0"/>
              <a:t>GEO LOCATION</a:t>
            </a:r>
          </a:p>
          <a:p>
            <a:r>
              <a:rPr lang="en-US" dirty="0"/>
              <a:t>WEATHER API</a:t>
            </a:r>
          </a:p>
          <a:p>
            <a:r>
              <a:rPr lang="en-US" dirty="0"/>
              <a:t>AUTOMATIC SPEECH</a:t>
            </a:r>
          </a:p>
          <a:p>
            <a:r>
              <a:rPr lang="en-US" dirty="0"/>
              <a:t>IBM CONVERSION API</a:t>
            </a:r>
          </a:p>
          <a:p>
            <a:r>
              <a:rPr lang="en-US" dirty="0"/>
              <a:t>SPEECH TO TEXT </a:t>
            </a:r>
          </a:p>
          <a:p>
            <a:r>
              <a:rPr lang="en-US" dirty="0"/>
              <a:t>GOOGLE TRANSLATOR API</a:t>
            </a:r>
          </a:p>
          <a:p>
            <a:r>
              <a:rPr lang="en-US" dirty="0"/>
              <a:t>IBM WATSON</a:t>
            </a:r>
          </a:p>
        </p:txBody>
      </p:sp>
    </p:spTree>
    <p:extLst>
      <p:ext uri="{BB962C8B-B14F-4D97-AF65-F5344CB8AC3E}">
        <p14:creationId xmlns:p14="http://schemas.microsoft.com/office/powerpoint/2010/main" val="1430549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TotalTime>
  <Words>296</Words>
  <Application>Microsoft Office PowerPoint</Application>
  <PresentationFormat>Widescreen</PresentationFormat>
  <Paragraphs>50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Times New Roman</vt:lpstr>
      <vt:lpstr>Wingdings 3</vt:lpstr>
      <vt:lpstr>Ion</vt:lpstr>
      <vt:lpstr>           ROVER</vt:lpstr>
      <vt:lpstr>INTRODUCTION :     </vt:lpstr>
      <vt:lpstr> SYSTEM FEATURES :</vt:lpstr>
      <vt:lpstr>PROJECT INCLUSIONS : </vt:lpstr>
      <vt:lpstr>APIs TO USE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ROVER</dc:title>
  <dc:creator>Jakkepalli, Rama Charan Pavan (UMKC-Student)</dc:creator>
  <cp:lastModifiedBy>Rama Charan Pavan Jakkepalli</cp:lastModifiedBy>
  <cp:revision>5</cp:revision>
  <dcterms:created xsi:type="dcterms:W3CDTF">2018-02-08T06:09:52Z</dcterms:created>
  <dcterms:modified xsi:type="dcterms:W3CDTF">2018-02-08T06:52:43Z</dcterms:modified>
</cp:coreProperties>
</file>