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60" r:id="rId2"/>
    <p:sldId id="261" r:id="rId3"/>
    <p:sldId id="257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1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1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7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3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8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1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8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4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1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3FD8-FFD0-41F7-B303-F206B184B2AC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2A15601-857E-4926-ABA8-CEE9DD01D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AF0A-97F0-4E9D-B4E1-4EE25FC3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The ROVER </a:t>
            </a:r>
            <a:br>
              <a:rPr lang="en-US" sz="5400" dirty="0"/>
            </a:br>
            <a:r>
              <a:rPr lang="en-US" sz="1800" dirty="0"/>
              <a:t>(TRAVEL AND TOURISM)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50C8-198D-4699-BB0D-51F85CE14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                                                                       TEAM MEMBERS :</a:t>
            </a:r>
            <a:br>
              <a:rPr lang="en-US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RATNAVALLI,  AVASARALA   (2)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SAI NAGARJUNA, KOLLA     (12)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HARISH CHANDRA, JYOSHI  (9)                      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               SINDHUJA, THOUTULA        (43)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E6D6D-ABE0-4CAC-99A9-9B7158D5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1"/>
            <a:ext cx="5599670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93D9-DA15-451D-8355-209DCCB5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ROVER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C25A-438C-413E-A1F4-237A4836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651" y="1853754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The idea is to develop a web and mobile application for a particular tourist attraction.</a:t>
            </a:r>
          </a:p>
          <a:p>
            <a:r>
              <a:rPr lang="en-US" dirty="0"/>
              <a:t> Using Augmented Reality to know the historical and the cultural information of a monument or a place, also to get the instant text translation of any text to their native languages and obtain the weather Forecast even before reaching the destination.</a:t>
            </a:r>
          </a:p>
          <a:p>
            <a:r>
              <a:rPr lang="en-US" dirty="0"/>
              <a:t>To acquire the shortest distance suggestions, transportation facilities available, estimated time of reaching and the nearby restaurants and the accommodations along their way to destination.</a:t>
            </a:r>
          </a:p>
        </p:txBody>
      </p:sp>
    </p:spTree>
    <p:extLst>
      <p:ext uri="{BB962C8B-B14F-4D97-AF65-F5344CB8AC3E}">
        <p14:creationId xmlns:p14="http://schemas.microsoft.com/office/powerpoint/2010/main" val="16383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51C0-87E4-4C92-BCE3-5B4ADEBC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/>
              <a:t>INCREMENT 1 OUTPUT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802A-DDD9-49CB-85E4-633A6E29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Developed User Interface using REST Services like </a:t>
            </a:r>
          </a:p>
          <a:p>
            <a:r>
              <a:rPr lang="en-US" dirty="0"/>
              <a:t>Google Maps API</a:t>
            </a:r>
          </a:p>
          <a:p>
            <a:r>
              <a:rPr lang="en-US" dirty="0" err="1"/>
              <a:t>OpenWeatherMap</a:t>
            </a:r>
            <a:r>
              <a:rPr lang="en-US" dirty="0"/>
              <a:t> API.</a:t>
            </a:r>
          </a:p>
          <a:p>
            <a:r>
              <a:rPr lang="en-US" dirty="0"/>
              <a:t>Knowledge Graph Search API.</a:t>
            </a:r>
          </a:p>
          <a:p>
            <a:pPr marL="0" indent="0">
              <a:buNone/>
            </a:pPr>
            <a:r>
              <a:rPr lang="en-US" dirty="0"/>
              <a:t>Deployed the features in Android device.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A766-9865-4C69-AE53-AC6B753D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00075"/>
          </a:xfrm>
        </p:spPr>
        <p:txBody>
          <a:bodyPr/>
          <a:lstStyle/>
          <a:p>
            <a:r>
              <a:rPr lang="en-US" dirty="0"/>
              <a:t>Screenshots of increment 1</a:t>
            </a:r>
          </a:p>
        </p:txBody>
      </p:sp>
      <p:pic>
        <p:nvPicPr>
          <p:cNvPr id="5" name="Content Placeholder 4" descr="A screenshot of a map&#10;&#10;Description generated with high confidence">
            <a:extLst>
              <a:ext uri="{FF2B5EF4-FFF2-40B4-BE49-F238E27FC236}">
                <a16:creationId xmlns:a16="http://schemas.microsoft.com/office/drawing/2014/main" id="{D3F1677F-55D6-4F79-9FB0-B77A8435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319753"/>
            <a:ext cx="9603275" cy="4260915"/>
          </a:xfrm>
        </p:spPr>
      </p:pic>
    </p:spTree>
    <p:extLst>
      <p:ext uri="{BB962C8B-B14F-4D97-AF65-F5344CB8AC3E}">
        <p14:creationId xmlns:p14="http://schemas.microsoft.com/office/powerpoint/2010/main" val="12667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.PNG">
            <a:extLst>
              <a:ext uri="{FF2B5EF4-FFF2-40B4-BE49-F238E27FC236}">
                <a16:creationId xmlns:a16="http://schemas.microsoft.com/office/drawing/2014/main" id="{A7E15C70-A8E3-444F-93EC-7C4DB195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1" y="405354"/>
            <a:ext cx="5283200" cy="52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.PNG">
            <a:extLst>
              <a:ext uri="{FF2B5EF4-FFF2-40B4-BE49-F238E27FC236}">
                <a16:creationId xmlns:a16="http://schemas.microsoft.com/office/drawing/2014/main" id="{3C3E43CD-39A0-4466-AC35-9ED5A118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405354"/>
            <a:ext cx="4744720" cy="527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0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1.PNG">
            <a:extLst>
              <a:ext uri="{FF2B5EF4-FFF2-40B4-BE49-F238E27FC236}">
                <a16:creationId xmlns:a16="http://schemas.microsoft.com/office/drawing/2014/main" id="{5ED2D4D3-B343-4120-A103-A0F1B824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4160"/>
            <a:ext cx="2875285" cy="568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.PNG">
            <a:extLst>
              <a:ext uri="{FF2B5EF4-FFF2-40B4-BE49-F238E27FC236}">
                <a16:creationId xmlns:a16="http://schemas.microsoft.com/office/drawing/2014/main" id="{363C8640-8B25-46B5-A314-7D5E58D84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244" y="264161"/>
            <a:ext cx="2793998" cy="568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3.PNG">
            <a:extLst>
              <a:ext uri="{FF2B5EF4-FFF2-40B4-BE49-F238E27FC236}">
                <a16:creationId xmlns:a16="http://schemas.microsoft.com/office/drawing/2014/main" id="{0A49D8B5-A6EF-4E81-AD41-90BB6615D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64160"/>
            <a:ext cx="2793998" cy="57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4.PNG">
            <a:extLst>
              <a:ext uri="{FF2B5EF4-FFF2-40B4-BE49-F238E27FC236}">
                <a16:creationId xmlns:a16="http://schemas.microsoft.com/office/drawing/2014/main" id="{EEA3B4A0-C2F6-41B3-BD47-FB1D0012F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64160"/>
            <a:ext cx="2357127" cy="578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A714-2CC8-4A67-92EE-8B54F1A7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2 GOALS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CF54-4A2E-456F-BADA-6D803EDC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more features to the app using  APIs like Geo Location, </a:t>
            </a:r>
            <a:r>
              <a:rPr lang="en-US" dirty="0" err="1"/>
              <a:t>Clarifai</a:t>
            </a:r>
            <a:r>
              <a:rPr lang="en-US" dirty="0"/>
              <a:t>, IBM Conversion APIs.</a:t>
            </a:r>
          </a:p>
          <a:p>
            <a:r>
              <a:rPr lang="en-US" dirty="0"/>
              <a:t>We will try to implement AR on text translation.</a:t>
            </a:r>
          </a:p>
          <a:p>
            <a:r>
              <a:rPr lang="en-US" dirty="0"/>
              <a:t>Further more improvement on the UI features.</a:t>
            </a:r>
          </a:p>
        </p:txBody>
      </p:sp>
    </p:spTree>
    <p:extLst>
      <p:ext uri="{BB962C8B-B14F-4D97-AF65-F5344CB8AC3E}">
        <p14:creationId xmlns:p14="http://schemas.microsoft.com/office/powerpoint/2010/main" val="237097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on a boat in the water&#10;&#10;Description generated with very high confidence">
            <a:extLst>
              <a:ext uri="{FF2B5EF4-FFF2-40B4-BE49-F238E27FC236}">
                <a16:creationId xmlns:a16="http://schemas.microsoft.com/office/drawing/2014/main" id="{346941EF-6322-4E1C-9A41-58A3D1448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650449"/>
            <a:ext cx="10576560" cy="478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259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172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The ROVER  (TRAVEL AND TOURISM) </vt:lpstr>
      <vt:lpstr>FEATURES OF ROVER :</vt:lpstr>
      <vt:lpstr>INCREMENT 1 OUTPUT : </vt:lpstr>
      <vt:lpstr>Screenshots of increment 1</vt:lpstr>
      <vt:lpstr>PowerPoint Presentation</vt:lpstr>
      <vt:lpstr>PowerPoint Presentation</vt:lpstr>
      <vt:lpstr>INCREMENT 2 GOALS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ROVER </dc:title>
  <dc:creator>Sindhu thouthula</dc:creator>
  <cp:lastModifiedBy>Sindhu thouthula</cp:lastModifiedBy>
  <cp:revision>10</cp:revision>
  <dcterms:created xsi:type="dcterms:W3CDTF">2018-03-07T02:52:58Z</dcterms:created>
  <dcterms:modified xsi:type="dcterms:W3CDTF">2018-03-07T04:11:12Z</dcterms:modified>
</cp:coreProperties>
</file>