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0"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27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A70FB4-A13D-4F1D-A445-5C6D48B81F7E}" type="datetimeFigureOut">
              <a:rPr lang="en-IN" smtClean="0"/>
              <a:t>07-07-2020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4B38BB-BF7D-400B-B50D-D4845DF9CD3E}" type="slidenum">
              <a:rPr lang="en-IN" smtClean="0"/>
              <a:t>‹#›</a:t>
            </a:fld>
            <a:endParaRPr lang="en-IN"/>
          </a:p>
        </p:txBody>
      </p:sp>
    </p:spTree>
    <p:extLst>
      <p:ext uri="{BB962C8B-B14F-4D97-AF65-F5344CB8AC3E}">
        <p14:creationId xmlns:p14="http://schemas.microsoft.com/office/powerpoint/2010/main" val="2853029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A70FB4-A13D-4F1D-A445-5C6D48B81F7E}" type="datetimeFigureOut">
              <a:rPr lang="en-IN" smtClean="0"/>
              <a:t>07-07-2020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4B38BB-BF7D-400B-B50D-D4845DF9CD3E}" type="slidenum">
              <a:rPr lang="en-IN" smtClean="0"/>
              <a:t>‹#›</a:t>
            </a:fld>
            <a:endParaRPr lang="en-IN"/>
          </a:p>
        </p:txBody>
      </p:sp>
    </p:spTree>
    <p:extLst>
      <p:ext uri="{BB962C8B-B14F-4D97-AF65-F5344CB8AC3E}">
        <p14:creationId xmlns:p14="http://schemas.microsoft.com/office/powerpoint/2010/main" val="107787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0A70FB4-A13D-4F1D-A445-5C6D48B81F7E}" type="datetimeFigureOut">
              <a:rPr lang="en-IN" smtClean="0"/>
              <a:t>07-07-2020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4B38BB-BF7D-400B-B50D-D4845DF9CD3E}" type="slidenum">
              <a:rPr lang="en-IN" smtClean="0"/>
              <a:t>‹#›</a:t>
            </a:fld>
            <a:endParaRPr lang="en-IN"/>
          </a:p>
        </p:txBody>
      </p:sp>
    </p:spTree>
    <p:extLst>
      <p:ext uri="{BB962C8B-B14F-4D97-AF65-F5344CB8AC3E}">
        <p14:creationId xmlns:p14="http://schemas.microsoft.com/office/powerpoint/2010/main" val="33731160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0A70FB4-A13D-4F1D-A445-5C6D48B81F7E}" type="datetimeFigureOut">
              <a:rPr lang="en-IN" smtClean="0"/>
              <a:t>07-07-2020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4B38BB-BF7D-400B-B50D-D4845DF9CD3E}"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904990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A70FB4-A13D-4F1D-A445-5C6D48B81F7E}" type="datetimeFigureOut">
              <a:rPr lang="en-IN" smtClean="0"/>
              <a:t>07-07-2020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4B38BB-BF7D-400B-B50D-D4845DF9CD3E}" type="slidenum">
              <a:rPr lang="en-IN" smtClean="0"/>
              <a:t>‹#›</a:t>
            </a:fld>
            <a:endParaRPr lang="en-IN"/>
          </a:p>
        </p:txBody>
      </p:sp>
    </p:spTree>
    <p:extLst>
      <p:ext uri="{BB962C8B-B14F-4D97-AF65-F5344CB8AC3E}">
        <p14:creationId xmlns:p14="http://schemas.microsoft.com/office/powerpoint/2010/main" val="29709395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0A70FB4-A13D-4F1D-A445-5C6D48B81F7E}" type="datetimeFigureOut">
              <a:rPr lang="en-IN" smtClean="0"/>
              <a:t>07-07-2020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4B38BB-BF7D-400B-B50D-D4845DF9CD3E}" type="slidenum">
              <a:rPr lang="en-IN" smtClean="0"/>
              <a:t>‹#›</a:t>
            </a:fld>
            <a:endParaRPr lang="en-IN"/>
          </a:p>
        </p:txBody>
      </p:sp>
    </p:spTree>
    <p:extLst>
      <p:ext uri="{BB962C8B-B14F-4D97-AF65-F5344CB8AC3E}">
        <p14:creationId xmlns:p14="http://schemas.microsoft.com/office/powerpoint/2010/main" val="34789965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0A70FB4-A13D-4F1D-A445-5C6D48B81F7E}" type="datetimeFigureOut">
              <a:rPr lang="en-IN" smtClean="0"/>
              <a:t>07-07-2020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4B38BB-BF7D-400B-B50D-D4845DF9CD3E}" type="slidenum">
              <a:rPr lang="en-IN" smtClean="0"/>
              <a:t>‹#›</a:t>
            </a:fld>
            <a:endParaRPr lang="en-IN"/>
          </a:p>
        </p:txBody>
      </p:sp>
    </p:spTree>
    <p:extLst>
      <p:ext uri="{BB962C8B-B14F-4D97-AF65-F5344CB8AC3E}">
        <p14:creationId xmlns:p14="http://schemas.microsoft.com/office/powerpoint/2010/main" val="35664808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A70FB4-A13D-4F1D-A445-5C6D48B81F7E}" type="datetimeFigureOut">
              <a:rPr lang="en-IN" smtClean="0"/>
              <a:t>07-07-2020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4B38BB-BF7D-400B-B50D-D4845DF9CD3E}" type="slidenum">
              <a:rPr lang="en-IN" smtClean="0"/>
              <a:t>‹#›</a:t>
            </a:fld>
            <a:endParaRPr lang="en-IN"/>
          </a:p>
        </p:txBody>
      </p:sp>
    </p:spTree>
    <p:extLst>
      <p:ext uri="{BB962C8B-B14F-4D97-AF65-F5344CB8AC3E}">
        <p14:creationId xmlns:p14="http://schemas.microsoft.com/office/powerpoint/2010/main" val="34478591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A70FB4-A13D-4F1D-A445-5C6D48B81F7E}" type="datetimeFigureOut">
              <a:rPr lang="en-IN" smtClean="0"/>
              <a:t>07-07-2020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4B38BB-BF7D-400B-B50D-D4845DF9CD3E}" type="slidenum">
              <a:rPr lang="en-IN" smtClean="0"/>
              <a:t>‹#›</a:t>
            </a:fld>
            <a:endParaRPr lang="en-IN"/>
          </a:p>
        </p:txBody>
      </p:sp>
    </p:spTree>
    <p:extLst>
      <p:ext uri="{BB962C8B-B14F-4D97-AF65-F5344CB8AC3E}">
        <p14:creationId xmlns:p14="http://schemas.microsoft.com/office/powerpoint/2010/main" val="3618830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0A70FB4-A13D-4F1D-A445-5C6D48B81F7E}" type="datetimeFigureOut">
              <a:rPr lang="en-IN" smtClean="0"/>
              <a:t>07-07-2020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4B38BB-BF7D-400B-B50D-D4845DF9CD3E}" type="slidenum">
              <a:rPr lang="en-IN" smtClean="0"/>
              <a:t>‹#›</a:t>
            </a:fld>
            <a:endParaRPr lang="en-IN"/>
          </a:p>
        </p:txBody>
      </p:sp>
    </p:spTree>
    <p:extLst>
      <p:ext uri="{BB962C8B-B14F-4D97-AF65-F5344CB8AC3E}">
        <p14:creationId xmlns:p14="http://schemas.microsoft.com/office/powerpoint/2010/main" val="3192581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A70FB4-A13D-4F1D-A445-5C6D48B81F7E}" type="datetimeFigureOut">
              <a:rPr lang="en-IN" smtClean="0"/>
              <a:t>07-07-2020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4B38BB-BF7D-400B-B50D-D4845DF9CD3E}" type="slidenum">
              <a:rPr lang="en-IN" smtClean="0"/>
              <a:t>‹#›</a:t>
            </a:fld>
            <a:endParaRPr lang="en-IN"/>
          </a:p>
        </p:txBody>
      </p:sp>
    </p:spTree>
    <p:extLst>
      <p:ext uri="{BB962C8B-B14F-4D97-AF65-F5344CB8AC3E}">
        <p14:creationId xmlns:p14="http://schemas.microsoft.com/office/powerpoint/2010/main" val="3976448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A70FB4-A13D-4F1D-A445-5C6D48B81F7E}" type="datetimeFigureOut">
              <a:rPr lang="en-IN" smtClean="0"/>
              <a:t>07-07-2020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4B38BB-BF7D-400B-B50D-D4845DF9CD3E}" type="slidenum">
              <a:rPr lang="en-IN" smtClean="0"/>
              <a:t>‹#›</a:t>
            </a:fld>
            <a:endParaRPr lang="en-IN"/>
          </a:p>
        </p:txBody>
      </p:sp>
    </p:spTree>
    <p:extLst>
      <p:ext uri="{BB962C8B-B14F-4D97-AF65-F5344CB8AC3E}">
        <p14:creationId xmlns:p14="http://schemas.microsoft.com/office/powerpoint/2010/main" val="617304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A70FB4-A13D-4F1D-A445-5C6D48B81F7E}" type="datetimeFigureOut">
              <a:rPr lang="en-IN" smtClean="0"/>
              <a:t>07-07-2020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24B38BB-BF7D-400B-B50D-D4845DF9CD3E}" type="slidenum">
              <a:rPr lang="en-IN" smtClean="0"/>
              <a:t>‹#›</a:t>
            </a:fld>
            <a:endParaRPr lang="en-IN"/>
          </a:p>
        </p:txBody>
      </p:sp>
    </p:spTree>
    <p:extLst>
      <p:ext uri="{BB962C8B-B14F-4D97-AF65-F5344CB8AC3E}">
        <p14:creationId xmlns:p14="http://schemas.microsoft.com/office/powerpoint/2010/main" val="1011272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0A70FB4-A13D-4F1D-A445-5C6D48B81F7E}" type="datetimeFigureOut">
              <a:rPr lang="en-IN" smtClean="0"/>
              <a:t>07-07-2020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924B38BB-BF7D-400B-B50D-D4845DF9CD3E}" type="slidenum">
              <a:rPr lang="en-IN" smtClean="0"/>
              <a:t>‹#›</a:t>
            </a:fld>
            <a:endParaRPr lang="en-IN"/>
          </a:p>
        </p:txBody>
      </p:sp>
    </p:spTree>
    <p:extLst>
      <p:ext uri="{BB962C8B-B14F-4D97-AF65-F5344CB8AC3E}">
        <p14:creationId xmlns:p14="http://schemas.microsoft.com/office/powerpoint/2010/main" val="3100282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0A70FB4-A13D-4F1D-A445-5C6D48B81F7E}" type="datetimeFigureOut">
              <a:rPr lang="en-IN" smtClean="0"/>
              <a:t>07-07-2020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924B38BB-BF7D-400B-B50D-D4845DF9CD3E}" type="slidenum">
              <a:rPr lang="en-IN" smtClean="0"/>
              <a:t>‹#›</a:t>
            </a:fld>
            <a:endParaRPr lang="en-IN"/>
          </a:p>
        </p:txBody>
      </p:sp>
    </p:spTree>
    <p:extLst>
      <p:ext uri="{BB962C8B-B14F-4D97-AF65-F5344CB8AC3E}">
        <p14:creationId xmlns:p14="http://schemas.microsoft.com/office/powerpoint/2010/main" val="3907221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0A70FB4-A13D-4F1D-A445-5C6D48B81F7E}" type="datetimeFigureOut">
              <a:rPr lang="en-IN" smtClean="0"/>
              <a:t>07-07-2020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924B38BB-BF7D-400B-B50D-D4845DF9CD3E}" type="slidenum">
              <a:rPr lang="en-IN" smtClean="0"/>
              <a:t>‹#›</a:t>
            </a:fld>
            <a:endParaRPr lang="en-IN"/>
          </a:p>
        </p:txBody>
      </p:sp>
    </p:spTree>
    <p:extLst>
      <p:ext uri="{BB962C8B-B14F-4D97-AF65-F5344CB8AC3E}">
        <p14:creationId xmlns:p14="http://schemas.microsoft.com/office/powerpoint/2010/main" val="26691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A70FB4-A13D-4F1D-A445-5C6D48B81F7E}" type="datetimeFigureOut">
              <a:rPr lang="en-IN" smtClean="0"/>
              <a:t>07-07-2020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4B38BB-BF7D-400B-B50D-D4845DF9CD3E}" type="slidenum">
              <a:rPr lang="en-IN" smtClean="0"/>
              <a:t>‹#›</a:t>
            </a:fld>
            <a:endParaRPr lang="en-IN"/>
          </a:p>
        </p:txBody>
      </p:sp>
    </p:spTree>
    <p:extLst>
      <p:ext uri="{BB962C8B-B14F-4D97-AF65-F5344CB8AC3E}">
        <p14:creationId xmlns:p14="http://schemas.microsoft.com/office/powerpoint/2010/main" val="2666733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0A70FB4-A13D-4F1D-A445-5C6D48B81F7E}" type="datetimeFigureOut">
              <a:rPr lang="en-IN" smtClean="0"/>
              <a:t>07-07-2020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24B38BB-BF7D-400B-B50D-D4845DF9CD3E}" type="slidenum">
              <a:rPr lang="en-IN" smtClean="0"/>
              <a:t>‹#›</a:t>
            </a:fld>
            <a:endParaRPr lang="en-IN"/>
          </a:p>
        </p:txBody>
      </p:sp>
    </p:spTree>
    <p:extLst>
      <p:ext uri="{BB962C8B-B14F-4D97-AF65-F5344CB8AC3E}">
        <p14:creationId xmlns:p14="http://schemas.microsoft.com/office/powerpoint/2010/main" val="1416333575"/>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CFBBD-133F-46DA-806F-ECFF65B84B1D}"/>
              </a:ext>
            </a:extLst>
          </p:cNvPr>
          <p:cNvSpPr>
            <a:spLocks noGrp="1"/>
          </p:cNvSpPr>
          <p:nvPr>
            <p:ph type="ctrTitle"/>
          </p:nvPr>
        </p:nvSpPr>
        <p:spPr>
          <a:xfrm>
            <a:off x="838200" y="2467479"/>
            <a:ext cx="10773508" cy="861421"/>
          </a:xfrm>
        </p:spPr>
        <p:txBody>
          <a:bodyPr/>
          <a:lstStyle/>
          <a:p>
            <a:r>
              <a:rPr lang="en-IN" sz="4000" dirty="0"/>
              <a:t>   			 </a:t>
            </a:r>
            <a:r>
              <a:rPr lang="en-IN" sz="3200" i="1" dirty="0"/>
              <a:t>Harish Goud Ediga </a:t>
            </a:r>
            <a:r>
              <a:rPr lang="en-IN" sz="3200" dirty="0"/>
              <a:t>-2016A7PS0110H</a:t>
            </a:r>
          </a:p>
        </p:txBody>
      </p:sp>
      <p:sp>
        <p:nvSpPr>
          <p:cNvPr id="3" name="Subtitle 2">
            <a:extLst>
              <a:ext uri="{FF2B5EF4-FFF2-40B4-BE49-F238E27FC236}">
                <a16:creationId xmlns:a16="http://schemas.microsoft.com/office/drawing/2014/main" id="{0C4257A0-FB95-46F8-945C-D634C9DD644F}"/>
              </a:ext>
            </a:extLst>
          </p:cNvPr>
          <p:cNvSpPr>
            <a:spLocks noGrp="1"/>
          </p:cNvSpPr>
          <p:nvPr>
            <p:ph type="subTitle" idx="1"/>
          </p:nvPr>
        </p:nvSpPr>
        <p:spPr>
          <a:xfrm>
            <a:off x="1272185" y="4085719"/>
            <a:ext cx="8825658" cy="556619"/>
          </a:xfrm>
        </p:spPr>
        <p:txBody>
          <a:bodyPr/>
          <a:lstStyle/>
          <a:p>
            <a:r>
              <a:rPr lang="en-IN" dirty="0">
                <a:solidFill>
                  <a:schemeClr val="tx1"/>
                </a:solidFill>
              </a:rPr>
              <a:t>			   </a:t>
            </a:r>
            <a:r>
              <a:rPr lang="en-IN" b="1" i="1" dirty="0">
                <a:solidFill>
                  <a:schemeClr val="tx1"/>
                </a:solidFill>
              </a:rPr>
              <a:t>GENERALISED SEQUENTIAL PATTERN ALGORITHM</a:t>
            </a:r>
          </a:p>
        </p:txBody>
      </p:sp>
    </p:spTree>
    <p:extLst>
      <p:ext uri="{BB962C8B-B14F-4D97-AF65-F5344CB8AC3E}">
        <p14:creationId xmlns:p14="http://schemas.microsoft.com/office/powerpoint/2010/main" val="3943734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851F5-BC5F-4D1B-BFAF-5067C6C94424}"/>
              </a:ext>
            </a:extLst>
          </p:cNvPr>
          <p:cNvSpPr>
            <a:spLocks noGrp="1"/>
          </p:cNvSpPr>
          <p:nvPr>
            <p:ph type="title"/>
          </p:nvPr>
        </p:nvSpPr>
        <p:spPr>
          <a:xfrm>
            <a:off x="211015" y="452718"/>
            <a:ext cx="9839819" cy="614082"/>
          </a:xfrm>
        </p:spPr>
        <p:txBody>
          <a:bodyPr/>
          <a:lstStyle/>
          <a:p>
            <a:r>
              <a:rPr lang="en-IN" sz="3200" dirty="0"/>
              <a:t>Data Pre-processing:</a:t>
            </a:r>
          </a:p>
        </p:txBody>
      </p:sp>
      <p:sp>
        <p:nvSpPr>
          <p:cNvPr id="3" name="Content Placeholder 2">
            <a:extLst>
              <a:ext uri="{FF2B5EF4-FFF2-40B4-BE49-F238E27FC236}">
                <a16:creationId xmlns:a16="http://schemas.microsoft.com/office/drawing/2014/main" id="{2D58F890-64B9-4AB0-9AE6-791EE42C0E73}"/>
              </a:ext>
            </a:extLst>
          </p:cNvPr>
          <p:cNvSpPr>
            <a:spLocks noGrp="1"/>
          </p:cNvSpPr>
          <p:nvPr>
            <p:ph idx="1"/>
          </p:nvPr>
        </p:nvSpPr>
        <p:spPr>
          <a:xfrm>
            <a:off x="304800" y="1207478"/>
            <a:ext cx="10163908" cy="5040922"/>
          </a:xfrm>
        </p:spPr>
        <p:txBody>
          <a:bodyPr/>
          <a:lstStyle/>
          <a:p>
            <a:r>
              <a:rPr lang="en-IN" dirty="0"/>
              <a:t>The online retail data is has lot of mixed data like invoice of items which were cancelled/return etc., and has  data in text format , missing values.</a:t>
            </a:r>
          </a:p>
          <a:p>
            <a:endParaRPr lang="en-IN" dirty="0"/>
          </a:p>
          <a:p>
            <a:r>
              <a:rPr lang="en-IN" dirty="0"/>
              <a:t>So using pandas we filtered invoices and we used one hot encoding to convert the strings to int we can work upon and saved in a lookup file.</a:t>
            </a:r>
          </a:p>
          <a:p>
            <a:endParaRPr lang="en-IN" dirty="0"/>
          </a:p>
          <a:p>
            <a:r>
              <a:rPr lang="en-IN" dirty="0"/>
              <a:t>Filled missing values using approximation (if transaction above and below have same i we assume this has same customerID) and removed other rows which can’t be changed.</a:t>
            </a:r>
          </a:p>
          <a:p>
            <a:endParaRPr lang="en-IN" dirty="0"/>
          </a:p>
          <a:p>
            <a:r>
              <a:rPr lang="en-IN" dirty="0"/>
              <a:t>Dropped other columns from main data frame for algorithm analysis part .</a:t>
            </a:r>
          </a:p>
        </p:txBody>
      </p:sp>
    </p:spTree>
    <p:extLst>
      <p:ext uri="{BB962C8B-B14F-4D97-AF65-F5344CB8AC3E}">
        <p14:creationId xmlns:p14="http://schemas.microsoft.com/office/powerpoint/2010/main" val="721000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CED17-18C4-4EF5-92D2-2DE2D773DC87}"/>
              </a:ext>
            </a:extLst>
          </p:cNvPr>
          <p:cNvSpPr>
            <a:spLocks noGrp="1"/>
          </p:cNvSpPr>
          <p:nvPr>
            <p:ph type="title"/>
          </p:nvPr>
        </p:nvSpPr>
        <p:spPr>
          <a:xfrm>
            <a:off x="222739" y="452718"/>
            <a:ext cx="9828096" cy="590636"/>
          </a:xfrm>
        </p:spPr>
        <p:txBody>
          <a:bodyPr/>
          <a:lstStyle/>
          <a:p>
            <a:r>
              <a:rPr lang="en-IN" sz="3600" dirty="0"/>
              <a:t>GSP Algo:</a:t>
            </a:r>
          </a:p>
        </p:txBody>
      </p:sp>
      <p:sp>
        <p:nvSpPr>
          <p:cNvPr id="3" name="Content Placeholder 2">
            <a:extLst>
              <a:ext uri="{FF2B5EF4-FFF2-40B4-BE49-F238E27FC236}">
                <a16:creationId xmlns:a16="http://schemas.microsoft.com/office/drawing/2014/main" id="{8728B22A-A40D-4605-AAC3-7B9AB7F48DC2}"/>
              </a:ext>
            </a:extLst>
          </p:cNvPr>
          <p:cNvSpPr>
            <a:spLocks noGrp="1"/>
          </p:cNvSpPr>
          <p:nvPr>
            <p:ph idx="1"/>
          </p:nvPr>
        </p:nvSpPr>
        <p:spPr>
          <a:xfrm>
            <a:off x="222739" y="1230923"/>
            <a:ext cx="10081846" cy="5174359"/>
          </a:xfrm>
        </p:spPr>
        <p:txBody>
          <a:bodyPr>
            <a:normAutofit fontScale="77500" lnSpcReduction="20000"/>
          </a:bodyPr>
          <a:lstStyle/>
          <a:p>
            <a:pPr marL="0" indent="0">
              <a:buNone/>
            </a:pPr>
            <a:r>
              <a:rPr lang="en-IN" dirty="0"/>
              <a:t>F1 = the set of frequent 1-sequence</a:t>
            </a:r>
          </a:p>
          <a:p>
            <a:pPr marL="0" indent="0">
              <a:buNone/>
            </a:pPr>
            <a:r>
              <a:rPr lang="en-IN" dirty="0"/>
              <a:t>   k=2,</a:t>
            </a:r>
          </a:p>
          <a:p>
            <a:pPr marL="0" indent="0">
              <a:buNone/>
            </a:pPr>
            <a:r>
              <a:rPr lang="en-IN" dirty="0"/>
              <a:t>   do while Fk-1 != Null;</a:t>
            </a:r>
          </a:p>
          <a:p>
            <a:pPr marL="0" indent="0">
              <a:buNone/>
            </a:pPr>
            <a:r>
              <a:rPr lang="en-IN" dirty="0"/>
              <a:t>       Generate candidate sets Ck (set of candidate k-sequences);</a:t>
            </a:r>
          </a:p>
          <a:p>
            <a:pPr marL="0" indent="0">
              <a:buNone/>
            </a:pPr>
            <a:r>
              <a:rPr lang="en-IN" dirty="0"/>
              <a:t>       For all input sequences s in the database D</a:t>
            </a:r>
          </a:p>
          <a:p>
            <a:pPr marL="0" indent="0">
              <a:buNone/>
            </a:pPr>
            <a:r>
              <a:rPr lang="en-IN" dirty="0"/>
              <a:t>       do</a:t>
            </a:r>
          </a:p>
          <a:p>
            <a:pPr marL="0" indent="0">
              <a:buNone/>
            </a:pPr>
            <a:r>
              <a:rPr lang="en-IN" dirty="0"/>
              <a:t>           Increment count of all a in Ck if s supports a</a:t>
            </a:r>
          </a:p>
          <a:p>
            <a:pPr marL="0" indent="0">
              <a:buNone/>
            </a:pPr>
            <a:r>
              <a:rPr lang="en-IN" dirty="0"/>
              <a:t>       End do</a:t>
            </a:r>
          </a:p>
          <a:p>
            <a:pPr marL="0" indent="0">
              <a:buNone/>
            </a:pPr>
            <a:r>
              <a:rPr lang="en-IN" dirty="0"/>
              <a:t>       Fk = {a ∈ Ck such that its frequency exceeds the threshold}</a:t>
            </a:r>
          </a:p>
          <a:p>
            <a:pPr marL="0" indent="0">
              <a:buNone/>
            </a:pPr>
            <a:r>
              <a:rPr lang="en-IN" dirty="0"/>
              <a:t>       k = k+1;</a:t>
            </a:r>
          </a:p>
          <a:p>
            <a:pPr marL="0" indent="0">
              <a:buNone/>
            </a:pPr>
            <a:r>
              <a:rPr lang="en-IN" dirty="0"/>
              <a:t>   End do</a:t>
            </a:r>
          </a:p>
          <a:p>
            <a:pPr marL="0" indent="0">
              <a:buNone/>
            </a:pPr>
            <a:r>
              <a:rPr lang="en-IN" dirty="0"/>
              <a:t>   Result = Set of all frequent sequences is the union of all </a:t>
            </a:r>
            <a:r>
              <a:rPr lang="en-IN" dirty="0" err="1"/>
              <a:t>Fk’s</a:t>
            </a:r>
            <a:endParaRPr lang="en-IN" dirty="0"/>
          </a:p>
          <a:p>
            <a:pPr marL="0" indent="0">
              <a:buNone/>
            </a:pPr>
            <a:endParaRPr lang="en-IN" dirty="0"/>
          </a:p>
          <a:p>
            <a:pPr marL="0" indent="0">
              <a:spcAft>
                <a:spcPts val="0"/>
              </a:spcAft>
              <a:buNone/>
            </a:pPr>
            <a:r>
              <a:rPr lang="en-IN" dirty="0">
                <a:effectLst/>
                <a:ea typeface="Times New Roman" panose="02020603050405020304" pitchFamily="18" charset="0"/>
              </a:rPr>
              <a:t>The Main difference between apriori and GSP is that apriori is itemset mining while GSP is sequence mining, GSP is similar to apriori but takes in order of element and thus find sequence,</a:t>
            </a:r>
          </a:p>
          <a:p>
            <a:pPr marL="0" indent="0">
              <a:spcAft>
                <a:spcPts val="0"/>
              </a:spcAft>
              <a:buNone/>
            </a:pPr>
            <a:r>
              <a:rPr lang="en-IN" dirty="0">
                <a:effectLst/>
                <a:ea typeface="Times New Roman" panose="02020603050405020304" pitchFamily="18" charset="0"/>
              </a:rPr>
              <a:t>A-&gt;B-&gt;C and A-&gt;C-&gt;B different in GSP</a:t>
            </a: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2957239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uning in Generalized Sequence Pattern (GSP) Algorithm - YouTube">
            <a:extLst>
              <a:ext uri="{FF2B5EF4-FFF2-40B4-BE49-F238E27FC236}">
                <a16:creationId xmlns:a16="http://schemas.microsoft.com/office/drawing/2014/main" id="{F05226C2-5CBB-47C2-90F3-FD86D362F24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8151" y="890587"/>
            <a:ext cx="9524999" cy="5568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0605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F458A-D052-4156-8F19-B7DF9A3BFC5B}"/>
              </a:ext>
            </a:extLst>
          </p:cNvPr>
          <p:cNvSpPr>
            <a:spLocks noGrp="1"/>
          </p:cNvSpPr>
          <p:nvPr>
            <p:ph type="title"/>
          </p:nvPr>
        </p:nvSpPr>
        <p:spPr>
          <a:xfrm>
            <a:off x="199293" y="452718"/>
            <a:ext cx="9851542" cy="578913"/>
          </a:xfrm>
        </p:spPr>
        <p:txBody>
          <a:bodyPr/>
          <a:lstStyle/>
          <a:p>
            <a:r>
              <a:rPr lang="en-IN" sz="3200" dirty="0"/>
              <a:t>Algo Implementation:</a:t>
            </a:r>
          </a:p>
        </p:txBody>
      </p:sp>
      <p:sp>
        <p:nvSpPr>
          <p:cNvPr id="3" name="Content Placeholder 2">
            <a:extLst>
              <a:ext uri="{FF2B5EF4-FFF2-40B4-BE49-F238E27FC236}">
                <a16:creationId xmlns:a16="http://schemas.microsoft.com/office/drawing/2014/main" id="{7A0009EF-7C7F-421A-AF9E-829C6B248E79}"/>
              </a:ext>
            </a:extLst>
          </p:cNvPr>
          <p:cNvSpPr>
            <a:spLocks noGrp="1"/>
          </p:cNvSpPr>
          <p:nvPr>
            <p:ph idx="1"/>
          </p:nvPr>
        </p:nvSpPr>
        <p:spPr>
          <a:xfrm>
            <a:off x="375138" y="1512278"/>
            <a:ext cx="9964616" cy="3751384"/>
          </a:xfrm>
        </p:spPr>
        <p:txBody>
          <a:bodyPr>
            <a:normAutofit/>
          </a:bodyPr>
          <a:lstStyle/>
          <a:p>
            <a:r>
              <a:rPr lang="en-IN" dirty="0"/>
              <a:t>I have written functions to count support and the support together we removed outlier items and then we generated two sequence ,3 seq data sets using GSP algo ,the main draw back is the number of data points while pruning resulting in exponential time I explained in report.</a:t>
            </a:r>
          </a:p>
          <a:p>
            <a:r>
              <a:rPr lang="en-IN" dirty="0"/>
              <a:t>We generating various plots across data that gives analysis of purchases using mat plot library.</a:t>
            </a:r>
          </a:p>
          <a:p>
            <a:endParaRPr lang="en-IN" dirty="0"/>
          </a:p>
          <a:p>
            <a:pPr marL="0" indent="0">
              <a:buNone/>
            </a:pPr>
            <a:endParaRPr lang="en-IN" dirty="0"/>
          </a:p>
          <a:p>
            <a:pPr marL="1828800" lvl="4" indent="0">
              <a:buNone/>
            </a:pPr>
            <a:r>
              <a:rPr lang="en-IN" b="1" i="1" dirty="0"/>
              <a:t>			</a:t>
            </a:r>
            <a:r>
              <a:rPr lang="en-IN" sz="3600" b="1" i="1" dirty="0"/>
              <a:t>Thank You</a:t>
            </a:r>
            <a:endParaRPr lang="en-IN" sz="3600" dirty="0"/>
          </a:p>
          <a:p>
            <a:pPr marL="0" indent="0">
              <a:buNone/>
            </a:pPr>
            <a:endParaRPr lang="en-IN" dirty="0"/>
          </a:p>
        </p:txBody>
      </p:sp>
    </p:spTree>
    <p:extLst>
      <p:ext uri="{BB962C8B-B14F-4D97-AF65-F5344CB8AC3E}">
        <p14:creationId xmlns:p14="http://schemas.microsoft.com/office/powerpoint/2010/main" val="39563927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908</TotalTime>
  <Words>346</Words>
  <Application>Microsoft Office PowerPoint</Application>
  <PresentationFormat>Widescreen</PresentationFormat>
  <Paragraphs>37</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Ion</vt:lpstr>
      <vt:lpstr>       Harish Goud Ediga -2016A7PS0110H</vt:lpstr>
      <vt:lpstr>Data Pre-processing:</vt:lpstr>
      <vt:lpstr>GSP Algo:</vt:lpstr>
      <vt:lpstr>PowerPoint Presentation</vt:lpstr>
      <vt:lpstr>Algo Implementation: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Harish Goud</dc:creator>
  <cp:lastModifiedBy>Harish Goud</cp:lastModifiedBy>
  <cp:revision>24</cp:revision>
  <dcterms:created xsi:type="dcterms:W3CDTF">2020-07-06T14:56:43Z</dcterms:created>
  <dcterms:modified xsi:type="dcterms:W3CDTF">2020-07-07T14:27:59Z</dcterms:modified>
</cp:coreProperties>
</file>