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6" y="183167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2" y="3945202"/>
            <a:ext cx="1119341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HARISH RAJA SELVAN S</a:t>
            </a: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1981</TotalTime>
  <Words>511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Century Gothic</vt:lpstr>
      <vt:lpstr>Segoe UI</vt:lpstr>
      <vt:lpstr>Segoe UI Black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Harish Raja Selvan</cp:lastModifiedBy>
  <cp:revision>47</cp:revision>
  <dcterms:created xsi:type="dcterms:W3CDTF">2021-12-23T07:21:38Z</dcterms:created>
  <dcterms:modified xsi:type="dcterms:W3CDTF">2023-08-30T03:48:52Z</dcterms:modified>
</cp:coreProperties>
</file>