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7" r:id="rId2"/>
  </p:sldMasterIdLst>
  <p:sldIdLst>
    <p:sldId id="25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58" autoAdjust="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CD06-9434-4979-A3B9-F169BA27F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68BC3-4E74-4654-A467-D9E941FE2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9776F-DBE0-49E7-86A9-AC12C33AF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1EF-690C-48F0-830F-C34A90EF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929ED-99AD-48CB-ADA6-944B3D44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76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08900-70EA-4793-8E06-C2CCF83BE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CEB9D-DCE0-486F-BECA-D4F30C72C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6827B-43F0-4E2B-BA57-D954A45E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BBE1C-65C0-450C-BE06-16437937C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5BE46-4F6C-427C-822F-678CFCF2E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65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8A2FCB-EECD-4E97-A59C-58947C94E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6A497-165F-43E3-9AD4-EF3E3243E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31851-407D-434C-8F76-9C0328C7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88469-21D1-4C02-8EFA-19D7395CA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1D114-47E6-4176-9CDC-431634CC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550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438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990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134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403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101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851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313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73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0BBC3-27CB-4998-8AA6-0FA7F989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11713-4089-436B-8998-F349A06EB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267B8-ECC6-4217-B1E3-B77E4C44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FE83F-6237-478C-8FC7-0CEFA8F3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AFC1-C1BF-47A5-A058-2282DFB2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063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08-07-2023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2599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338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91603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4559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02584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5182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3217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128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67EC-C57E-456B-AF23-4B9AE283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90910-8144-432A-AA3A-8C043DD66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2F266-81DB-4B21-B169-06414018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EC7FB-8BA8-45A7-B0D4-F3912A26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52F15-73E4-4BCD-BDFB-B75FBF01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99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284E7-8A76-4D45-8DFA-3D9EEC58E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4BDE9-15B2-46CD-ACB7-0DB330F8D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3240F-8AB7-4519-8A11-0FF431EB9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C9C29-7165-4A6D-9941-EA07926A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2ED62-EADC-4B78-8BCC-1CBF2CCD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86023-AB0B-40B7-BCDC-2175637EC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64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C9FC-26F3-4D5F-8C64-8120E7033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852C4-B775-49B8-88A3-87AF234E1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21697-8DCD-4171-996A-73E6329FB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62C71-5738-4348-95B4-BEB24AD26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9CC92-2930-4F5F-A6D8-01DE0CD1C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9B1D5B-2523-4126-B5A8-52412A8D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C42769-2C88-45C6-9C08-FB40EA18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336CFD-008F-4EB5-A151-59D7176A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839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2A100-FCAE-47C4-9740-DFE79D47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8A77E-DDC6-40E9-B15F-63839D460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C2ADE-4A65-4B45-B847-3B3E0654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F7919-05E0-4882-A3FB-89A349D5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42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4CDE1-7B09-45A8-A110-85E5A166B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E0029-01FE-4BE9-A827-BB28200B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CCED5-0AFC-4729-8BD7-710045806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234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8DF6-BC78-4CDC-AED3-2B5D1A793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CCCA6-A0EE-45C7-ACCF-CBDBFE702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90746-C013-47CE-A219-BAF1D998D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CE539-E6ED-40BB-9503-2869F84F2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C820D-FDF5-4B6C-8FA1-4516F6EB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F2A53-58A4-4A4F-856B-8FC12A3A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5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623D2-40DA-47EE-9F1C-33274F10A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52BE54-08F9-4A8D-90AA-74FCCCDC7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88F5B-232E-41A5-86F4-296341D8D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F345D-692B-442E-B5B8-B33779EA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A0A7C-26C2-4798-8309-A659E7A1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11E84-4AB0-41A7-AAD2-BACAD04F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56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9E6AB3-3CB1-4801-9197-2E3C9671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8AD70-7AD0-4DEB-A2F1-24BF623A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B1AA7-ECE9-40D5-B834-1838CAC46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590D1-56AC-48BD-B35D-E8CB3AA6E53E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4E53C-5A35-41E5-8CDB-8D9C48979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356AA-7B9A-4253-8FD2-23952A5AB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590D1-56AC-48BD-B35D-E8CB3AA6E53E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7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sic Logo Background Images, HD Pictures and Wallpaper For Free Download |  Pngtree">
            <a:extLst>
              <a:ext uri="{FF2B5EF4-FFF2-40B4-BE49-F238E27FC236}">
                <a16:creationId xmlns:a16="http://schemas.microsoft.com/office/drawing/2014/main" id="{61D45EB2-AE73-480E-9387-91ED31321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7F2C0B-4570-4FE1-8EFC-D8A27DDFE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926" y="1860884"/>
            <a:ext cx="9164790" cy="1092178"/>
          </a:xfrm>
        </p:spPr>
        <p:txBody>
          <a:bodyPr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Music Store Data Analysis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733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90 Simple Backgrounds [Edit and Download]">
            <a:extLst>
              <a:ext uri="{FF2B5EF4-FFF2-40B4-BE49-F238E27FC236}">
                <a16:creationId xmlns:a16="http://schemas.microsoft.com/office/drawing/2014/main" id="{43E29F17-A9A0-4255-B3DA-C3E6115DB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4B048C-BF43-47E6-A86D-05EBA4924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31" y="2052065"/>
            <a:ext cx="7037506" cy="357947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F7356F1-D0F2-4DEE-8332-4E2A087BE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3" y="282609"/>
            <a:ext cx="9198353" cy="53848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9) Amount Spend By Customer On Artist (TOP 5 Customers)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0117E0-05B7-44FE-9A56-AEDB62C44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486" y="2052066"/>
            <a:ext cx="4206183" cy="265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90 Simple Backgrounds [Edit and Download]">
            <a:extLst>
              <a:ext uri="{FF2B5EF4-FFF2-40B4-BE49-F238E27FC236}">
                <a16:creationId xmlns:a16="http://schemas.microsoft.com/office/drawing/2014/main" id="{F2709FE1-3064-498F-BDF9-494BD6120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6066507-79B6-40C3-AFDD-C2D4FB35B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3" y="282609"/>
            <a:ext cx="9198353" cy="53848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10) Customer Spend Most On Music (TOP 5 Customers)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D0DA2B-4F6E-463F-B1E2-0863F653E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456" y="836984"/>
            <a:ext cx="10293088" cy="560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5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sic Logo Background Images, HD Pictures and Wallpaper For Free Download |  Pngtree">
            <a:extLst>
              <a:ext uri="{FF2B5EF4-FFF2-40B4-BE49-F238E27FC236}">
                <a16:creationId xmlns:a16="http://schemas.microsoft.com/office/drawing/2014/main" id="{61D45EB2-AE73-480E-9387-91ED31321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7F2C0B-4570-4FE1-8EFC-D8A27DDFE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7501" y="1590869"/>
            <a:ext cx="4572001" cy="1096347"/>
          </a:xfrm>
        </p:spPr>
        <p:txBody>
          <a:bodyPr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THANK YOU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10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90 Simple Backgrounds [Edit and Download]">
            <a:extLst>
              <a:ext uri="{FF2B5EF4-FFF2-40B4-BE49-F238E27FC236}">
                <a16:creationId xmlns:a16="http://schemas.microsoft.com/office/drawing/2014/main" id="{9FB43731-ACAC-49CA-883B-A7ADDE53F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9EDFC89-777D-4A92-8F11-0717CB6D9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5029" y="2662989"/>
            <a:ext cx="5786457" cy="1203157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+mn-lt"/>
              </a:rPr>
              <a:t> INSIGHTS</a:t>
            </a:r>
            <a:endParaRPr lang="en-IN" sz="7200" b="1" dirty="0">
              <a:solidFill>
                <a:schemeClr val="accent6">
                  <a:lumMod val="75000"/>
                </a:schemeClr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903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90 Simple Backgrounds [Edit and Download]">
            <a:extLst>
              <a:ext uri="{FF2B5EF4-FFF2-40B4-BE49-F238E27FC236}">
                <a16:creationId xmlns:a16="http://schemas.microsoft.com/office/drawing/2014/main" id="{9FB43731-ACAC-49CA-883B-A7ADDE53F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74DA3BC0-A79E-4E55-85BD-EB25CE1FB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7732" y="5061320"/>
            <a:ext cx="10530528" cy="107259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b="1" dirty="0">
                <a:latin typeface="+mj-lt"/>
              </a:rPr>
              <a:t>Senior most employee is Mohan Madan (Senior General Manager)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b="1" dirty="0">
                <a:latin typeface="+mj-lt"/>
              </a:rPr>
              <a:t>Number of employees are more at junior level and as the seniority level increases number of employees decreases.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D72370-03CD-4F44-8E9E-7B1E963AB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47" y="1223492"/>
            <a:ext cx="4322910" cy="31153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08BA27-661E-46B0-98E3-02BAD7972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434" y="1223493"/>
            <a:ext cx="5942754" cy="311533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9EDFC89-777D-4A92-8F11-0717CB6D9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354" y="157047"/>
            <a:ext cx="11269747" cy="569167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solidFill>
                  <a:srgbClr val="FF0000"/>
                </a:solidFill>
                <a:latin typeface="+mn-lt"/>
              </a:rPr>
              <a:t>1) Who is the senior most employee, find name and job title.</a:t>
            </a:r>
            <a:endParaRPr lang="en-IN" sz="2400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183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90 Simple Backgrounds [Edit and Download]">
            <a:extLst>
              <a:ext uri="{FF2B5EF4-FFF2-40B4-BE49-F238E27FC236}">
                <a16:creationId xmlns:a16="http://schemas.microsoft.com/office/drawing/2014/main" id="{73A06C93-D936-4806-9688-3A7740F93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108E3D-0434-4046-8A8B-1899EED2D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4" y="282609"/>
            <a:ext cx="6343185" cy="53848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2) Which countries have the most Invoices?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651462-B19E-416D-96BA-2B8DBD69E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6" y="941722"/>
            <a:ext cx="7070974" cy="38168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B5A652-99CB-4A26-AE04-5E6D32FA3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040" y="2076692"/>
            <a:ext cx="3992687" cy="28744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089560-5260-497A-B902-64DCF99F76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6015" y="941723"/>
            <a:ext cx="3177540" cy="1112520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017DC65C-2767-49D2-91BF-4B29AF9EB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573" y="5179369"/>
            <a:ext cx="11876239" cy="147381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It is clearly seen from the pivot table that more the number of countries more will the number of invoices.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Maximum countries are from Europe only.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Europe is on the top in terms of invoices generated ,instead of this, other countries of Europe fail to be top in terms of invoices generated [Top country is of North America (USA)].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USA played a major role in terms of invoices invoice generated in North America.</a:t>
            </a:r>
          </a:p>
        </p:txBody>
      </p:sp>
    </p:spTree>
    <p:extLst>
      <p:ext uri="{BB962C8B-B14F-4D97-AF65-F5344CB8AC3E}">
        <p14:creationId xmlns:p14="http://schemas.microsoft.com/office/powerpoint/2010/main" val="180471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90 Simple Backgrounds [Edit and Download]">
            <a:extLst>
              <a:ext uri="{FF2B5EF4-FFF2-40B4-BE49-F238E27FC236}">
                <a16:creationId xmlns:a16="http://schemas.microsoft.com/office/drawing/2014/main" id="{26E475F9-C7C5-4530-BBB2-32012B105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C519E4-1E84-4335-AAD9-EFB592B3C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017" y="1031436"/>
            <a:ext cx="7130506" cy="307661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C54DF37-7149-4500-AEB5-C0A8E2265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4" y="282609"/>
            <a:ext cx="6343185" cy="53848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3) What are top 3 values of total invoice?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5A03F8E-0322-4DEC-811E-7290DFF94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82735"/>
            <a:ext cx="11876239" cy="43765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+mj-lt"/>
              </a:rPr>
              <a:t>Top 3 values of total invoice contain 2 Countries (France  &amp; Canada).</a:t>
            </a:r>
          </a:p>
        </p:txBody>
      </p:sp>
    </p:spTree>
    <p:extLst>
      <p:ext uri="{BB962C8B-B14F-4D97-AF65-F5344CB8AC3E}">
        <p14:creationId xmlns:p14="http://schemas.microsoft.com/office/powerpoint/2010/main" val="304320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90 Simple Backgrounds [Edit and Download]">
            <a:extLst>
              <a:ext uri="{FF2B5EF4-FFF2-40B4-BE49-F238E27FC236}">
                <a16:creationId xmlns:a16="http://schemas.microsoft.com/office/drawing/2014/main" id="{EA3C42EA-DE45-46C6-B921-77E0D9F89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B15A1A-DA1D-47C9-B016-4D6F5DBF3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4" y="282609"/>
            <a:ext cx="6343185" cy="53848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4) Cities with top customers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24921F-61A6-4DF8-B6F9-C8F37FEAA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978" y="898369"/>
            <a:ext cx="7722933" cy="3993118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BE2BC9CE-5EDA-4006-9317-84D7A2440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574" y="5138503"/>
            <a:ext cx="11876239" cy="99184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latin typeface="+mj-lt"/>
              </a:rPr>
              <a:t>These are the cities in terms of maximum total invoice.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latin typeface="+mj-lt"/>
              </a:rPr>
              <a:t>So for organizing a promotional music festival , these cities can generate good revenues.</a:t>
            </a:r>
          </a:p>
        </p:txBody>
      </p:sp>
    </p:spTree>
    <p:extLst>
      <p:ext uri="{BB962C8B-B14F-4D97-AF65-F5344CB8AC3E}">
        <p14:creationId xmlns:p14="http://schemas.microsoft.com/office/powerpoint/2010/main" val="657007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90 Simple Backgrounds [Edit and Download]">
            <a:extLst>
              <a:ext uri="{FF2B5EF4-FFF2-40B4-BE49-F238E27FC236}">
                <a16:creationId xmlns:a16="http://schemas.microsoft.com/office/drawing/2014/main" id="{ADEED8AB-8683-4D3B-BB49-3E8920048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3C9A2A0-99D2-4C58-BB37-FFCE194B8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4" y="282609"/>
            <a:ext cx="7994704" cy="53848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5) Top 5 Customers In terms Of Total Money They Spend.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FF3FD3-5465-4906-910D-C6C37D684B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" t="1041" r="1004" b="1160"/>
          <a:stretch/>
        </p:blipFill>
        <p:spPr>
          <a:xfrm>
            <a:off x="1802895" y="1102116"/>
            <a:ext cx="8586210" cy="526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94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90 Simple Backgrounds [Edit and Download]">
            <a:extLst>
              <a:ext uri="{FF2B5EF4-FFF2-40B4-BE49-F238E27FC236}">
                <a16:creationId xmlns:a16="http://schemas.microsoft.com/office/drawing/2014/main" id="{7AADA479-5005-42F0-8D20-C240EDA2D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362222-CFFD-44A9-80F1-77A728A3E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3" y="282609"/>
            <a:ext cx="9198353" cy="53848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6) Most Popular Music Genre For Each Country In Terms Of Purchase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4BA314-9C4C-437E-AE6A-AA76EAC39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25" y="848669"/>
            <a:ext cx="4047069" cy="59200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027984-4205-439A-9BC8-EDA56071C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42393"/>
            <a:ext cx="5346320" cy="1612121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2EFA1057-3A03-488A-B53B-57563BFD6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6749" y="3859345"/>
            <a:ext cx="7117626" cy="77071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b="1" dirty="0">
                <a:latin typeface="+mj-lt"/>
              </a:rPr>
              <a:t>Rock is the only music genre which is popular in all country except Argentina.</a:t>
            </a:r>
          </a:p>
        </p:txBody>
      </p:sp>
    </p:spTree>
    <p:extLst>
      <p:ext uri="{BB962C8B-B14F-4D97-AF65-F5344CB8AC3E}">
        <p14:creationId xmlns:p14="http://schemas.microsoft.com/office/powerpoint/2010/main" val="169303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90 Simple Backgrounds [Edit and Download]">
            <a:extLst>
              <a:ext uri="{FF2B5EF4-FFF2-40B4-BE49-F238E27FC236}">
                <a16:creationId xmlns:a16="http://schemas.microsoft.com/office/drawing/2014/main" id="{F970013B-B681-41E2-82D8-9186B5647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C565CD-75F6-4179-B4BA-46DD2F3D1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33" y="1102116"/>
            <a:ext cx="11270534" cy="484670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43136A3-2C7C-4F64-9B17-999CA7A5D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3" y="282609"/>
            <a:ext cx="9198353" cy="53848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7) TOP 10 Artist Who Have Written The Most Rock Music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524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278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Trebuchet MS</vt:lpstr>
      <vt:lpstr>Wingdings 3</vt:lpstr>
      <vt:lpstr>Office Theme</vt:lpstr>
      <vt:lpstr>Facet</vt:lpstr>
      <vt:lpstr>Music Store Data Analysis</vt:lpstr>
      <vt:lpstr> INSIGHTS</vt:lpstr>
      <vt:lpstr>1) Who is the senior most employee, find name and job title.</vt:lpstr>
      <vt:lpstr>2) Which countries have the most Invoices?</vt:lpstr>
      <vt:lpstr>3) What are top 3 values of total invoice?</vt:lpstr>
      <vt:lpstr>4) Cities with top customers</vt:lpstr>
      <vt:lpstr>5) Top 5 Customers In terms Of Total Money They Spend.</vt:lpstr>
      <vt:lpstr>6) Most Popular Music Genre For Each Country In Terms Of Purchase</vt:lpstr>
      <vt:lpstr>7) TOP 10 Artist Who Have Written The Most Rock Music</vt:lpstr>
      <vt:lpstr>9) Amount Spend By Customer On Artist (TOP 5 Customers)</vt:lpstr>
      <vt:lpstr>10) Customer Spend Most On Music (TOP 5 Customers)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Aishwarya Gaur</dc:creator>
  <cp:lastModifiedBy>Harish Raja Selvan</cp:lastModifiedBy>
  <cp:revision>47</cp:revision>
  <dcterms:created xsi:type="dcterms:W3CDTF">2023-04-07T03:23:40Z</dcterms:created>
  <dcterms:modified xsi:type="dcterms:W3CDTF">2023-07-08T16:26:05Z</dcterms:modified>
</cp:coreProperties>
</file>