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4" r:id="rId9"/>
    <p:sldId id="269" r:id="rId10"/>
    <p:sldId id="265" r:id="rId11"/>
    <p:sldId id="270" r:id="rId12"/>
    <p:sldId id="271" r:id="rId13"/>
    <p:sldId id="266" r:id="rId14"/>
    <p:sldId id="267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153" autoAdjust="0"/>
  </p:normalViewPr>
  <p:slideViewPr>
    <p:cSldViewPr>
      <p:cViewPr varScale="1">
        <p:scale>
          <a:sx n="71" d="100"/>
          <a:sy n="71" d="100"/>
        </p:scale>
        <p:origin x="-132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5A855D9-9DF3-4EEB-B48C-DE153EDF0B29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AB2DBF8-DC59-435B-8373-E1B4EDA773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A855D9-9DF3-4EEB-B48C-DE153EDF0B29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B2DBF8-DC59-435B-8373-E1B4EDA773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A855D9-9DF3-4EEB-B48C-DE153EDF0B29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B2DBF8-DC59-435B-8373-E1B4EDA773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A855D9-9DF3-4EEB-B48C-DE153EDF0B29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B2DBF8-DC59-435B-8373-E1B4EDA773D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A855D9-9DF3-4EEB-B48C-DE153EDF0B29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B2DBF8-DC59-435B-8373-E1B4EDA773D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A855D9-9DF3-4EEB-B48C-DE153EDF0B29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B2DBF8-DC59-435B-8373-E1B4EDA773D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A855D9-9DF3-4EEB-B48C-DE153EDF0B29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B2DBF8-DC59-435B-8373-E1B4EDA773D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A855D9-9DF3-4EEB-B48C-DE153EDF0B29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B2DBF8-DC59-435B-8373-E1B4EDA773D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A855D9-9DF3-4EEB-B48C-DE153EDF0B29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B2DBF8-DC59-435B-8373-E1B4EDA773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5A855D9-9DF3-4EEB-B48C-DE153EDF0B29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B2DBF8-DC59-435B-8373-E1B4EDA773D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5A855D9-9DF3-4EEB-B48C-DE153EDF0B29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AB2DBF8-DC59-435B-8373-E1B4EDA773D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5A855D9-9DF3-4EEB-B48C-DE153EDF0B29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AB2DBF8-DC59-435B-8373-E1B4EDA773D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48478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Eras Demi ITC" pitchFamily="34" charset="0"/>
              </a:rPr>
              <a:t>Github</a:t>
            </a:r>
            <a:r>
              <a:rPr lang="en-US" dirty="0" smtClean="0">
                <a:latin typeface="Eras Demi ITC" pitchFamily="34" charset="0"/>
              </a:rPr>
              <a:t>: </a:t>
            </a:r>
            <a:br>
              <a:rPr lang="en-US" dirty="0" smtClean="0">
                <a:latin typeface="Eras Demi ITC" pitchFamily="34" charset="0"/>
              </a:rPr>
            </a:br>
            <a:r>
              <a:rPr lang="en-US" dirty="0" smtClean="0">
                <a:latin typeface="Eras Demi ITC" pitchFamily="34" charset="0"/>
              </a:rPr>
              <a:t>Active no of accounts, Month wise activities of user</a:t>
            </a:r>
            <a:endParaRPr lang="en-IN" dirty="0">
              <a:latin typeface="Eras Demi ITC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3429000"/>
            <a:ext cx="7772400" cy="1689602"/>
          </a:xfrm>
        </p:spPr>
        <p:txBody>
          <a:bodyPr>
            <a:normAutofit fontScale="77500" lnSpcReduction="20000"/>
          </a:bodyPr>
          <a:lstStyle/>
          <a:p>
            <a:r>
              <a:rPr lang="en-IN" sz="2800" dirty="0" smtClean="0">
                <a:solidFill>
                  <a:schemeClr val="tx1"/>
                </a:solidFill>
                <a:latin typeface="Eras Demi ITC" pitchFamily="34" charset="0"/>
              </a:rPr>
              <a:t>By:</a:t>
            </a:r>
          </a:p>
          <a:p>
            <a:r>
              <a:rPr lang="en-IN" sz="2800" dirty="0" smtClean="0">
                <a:solidFill>
                  <a:schemeClr val="tx1"/>
                </a:solidFill>
                <a:latin typeface="Eras Demi ITC" pitchFamily="34" charset="0"/>
              </a:rPr>
              <a:t>Harish </a:t>
            </a:r>
            <a:r>
              <a:rPr lang="en-IN" sz="2800" dirty="0" err="1" smtClean="0">
                <a:solidFill>
                  <a:schemeClr val="tx1"/>
                </a:solidFill>
                <a:latin typeface="Eras Demi ITC" pitchFamily="34" charset="0"/>
              </a:rPr>
              <a:t>kumar</a:t>
            </a:r>
            <a:r>
              <a:rPr lang="en-IN" sz="2800" dirty="0" smtClean="0">
                <a:solidFill>
                  <a:schemeClr val="tx1"/>
                </a:solidFill>
                <a:latin typeface="Eras Demi ITC" pitchFamily="34" charset="0"/>
              </a:rPr>
              <a:t> G (171046017)</a:t>
            </a:r>
          </a:p>
          <a:p>
            <a:r>
              <a:rPr lang="en-IN" sz="2800" dirty="0" err="1" smtClean="0">
                <a:solidFill>
                  <a:schemeClr val="tx1"/>
                </a:solidFill>
                <a:latin typeface="Eras Demi ITC" pitchFamily="34" charset="0"/>
              </a:rPr>
              <a:t>Athish</a:t>
            </a:r>
            <a:r>
              <a:rPr lang="en-IN" sz="2800" dirty="0" smtClean="0">
                <a:solidFill>
                  <a:schemeClr val="tx1"/>
                </a:solidFill>
                <a:latin typeface="Eras Demi ITC" pitchFamily="34" charset="0"/>
              </a:rPr>
              <a:t> M (</a:t>
            </a:r>
            <a:r>
              <a:rPr lang="en-IN" sz="2800" dirty="0" smtClean="0">
                <a:solidFill>
                  <a:schemeClr val="tx1"/>
                </a:solidFill>
                <a:latin typeface="Eras Demi ITC" pitchFamily="34" charset="0"/>
              </a:rPr>
              <a:t>171046030)</a:t>
            </a:r>
          </a:p>
          <a:p>
            <a:pPr algn="l"/>
            <a:r>
              <a:rPr lang="en-IN" sz="2800" dirty="0" smtClean="0">
                <a:solidFill>
                  <a:schemeClr val="tx1"/>
                </a:solidFill>
                <a:latin typeface="Eras Demi ITC" pitchFamily="34" charset="0"/>
              </a:rPr>
              <a:t>Under the guidance of </a:t>
            </a:r>
          </a:p>
          <a:p>
            <a:pPr algn="l"/>
            <a:r>
              <a:rPr lang="en-IN" sz="2800" dirty="0" smtClean="0">
                <a:solidFill>
                  <a:schemeClr val="tx1"/>
                </a:solidFill>
                <a:latin typeface="Eras Demi ITC" pitchFamily="34" charset="0"/>
              </a:rPr>
              <a:t>Deepak </a:t>
            </a:r>
            <a:r>
              <a:rPr lang="en-IN" sz="2800" dirty="0" err="1" smtClean="0">
                <a:solidFill>
                  <a:schemeClr val="tx1"/>
                </a:solidFill>
                <a:latin typeface="Eras Demi ITC" pitchFamily="34" charset="0"/>
              </a:rPr>
              <a:t>Rao</a:t>
            </a:r>
            <a:endParaRPr lang="en-IN" sz="2800" dirty="0" smtClean="0">
              <a:solidFill>
                <a:schemeClr val="tx1"/>
              </a:solidFill>
              <a:latin typeface="Eras Demi ITC" pitchFamily="34" charset="0"/>
            </a:endParaRPr>
          </a:p>
          <a:p>
            <a:endParaRPr lang="en-IN" sz="2800" dirty="0">
              <a:solidFill>
                <a:schemeClr val="tx1"/>
              </a:solidFill>
              <a:latin typeface="Eras Demi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59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Eras Demi ITC" pitchFamily="34" charset="0"/>
              </a:rPr>
              <a:t>Pie-chart</a:t>
            </a:r>
          </a:p>
          <a:p>
            <a:r>
              <a:rPr lang="en-IN" dirty="0" err="1" smtClean="0">
                <a:latin typeface="Eras Demi ITC" pitchFamily="34" charset="0"/>
              </a:rPr>
              <a:t>Colourmap</a:t>
            </a:r>
            <a:r>
              <a:rPr lang="en-IN" dirty="0" smtClean="0">
                <a:latin typeface="Eras Demi ITC" pitchFamily="34" charset="0"/>
              </a:rPr>
              <a:t> </a:t>
            </a:r>
            <a:endParaRPr lang="en-IN" dirty="0">
              <a:latin typeface="Eras Demi ITC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Eras Demi ITC" pitchFamily="34" charset="0"/>
              </a:rPr>
              <a:t>Data Visualization</a:t>
            </a:r>
            <a:endParaRPr lang="en-IN" dirty="0">
              <a:latin typeface="Eras Demi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81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20" y="-1"/>
            <a:ext cx="9147520" cy="685800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27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90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just">
              <a:buNone/>
            </a:pPr>
            <a:r>
              <a:rPr lang="en-IN" dirty="0">
                <a:latin typeface="Eras Demi ITC" pitchFamily="34" charset="0"/>
              </a:rPr>
              <a:t>O</a:t>
            </a:r>
            <a:r>
              <a:rPr lang="en-IN" dirty="0" smtClean="0">
                <a:latin typeface="Eras Demi ITC" pitchFamily="34" charset="0"/>
              </a:rPr>
              <a:t>ut of 50 million repositories 4 million repositories were scanned. Out of which 4000 repositories were considered and among which 250 of them were active users.</a:t>
            </a:r>
            <a:endParaRPr lang="en-IN" dirty="0">
              <a:latin typeface="Eras Demi ITC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Eras Demi ITC" pitchFamily="34" charset="0"/>
              </a:rPr>
              <a:t>Conclusion </a:t>
            </a:r>
            <a:endParaRPr lang="en-IN" dirty="0">
              <a:latin typeface="Eras Demi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56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Eras Demi ITC" pitchFamily="34" charset="0"/>
              </a:rPr>
              <a:t>The entire </a:t>
            </a:r>
            <a:r>
              <a:rPr lang="en-IN" dirty="0" err="1">
                <a:latin typeface="Eras Demi ITC" pitchFamily="34" charset="0"/>
              </a:rPr>
              <a:t>G</a:t>
            </a:r>
            <a:r>
              <a:rPr lang="en-IN" dirty="0" err="1" smtClean="0">
                <a:latin typeface="Eras Demi ITC" pitchFamily="34" charset="0"/>
              </a:rPr>
              <a:t>ithub</a:t>
            </a:r>
            <a:r>
              <a:rPr lang="en-IN" dirty="0" smtClean="0">
                <a:latin typeface="Eras Demi ITC" pitchFamily="34" charset="0"/>
              </a:rPr>
              <a:t> repositories can be scanned and active users can be found. </a:t>
            </a:r>
          </a:p>
          <a:p>
            <a:r>
              <a:rPr lang="en-IN" dirty="0" smtClean="0">
                <a:latin typeface="Eras Demi ITC" pitchFamily="34" charset="0"/>
              </a:rPr>
              <a:t>Inactive repositories can be identified and further measures can be taken.</a:t>
            </a:r>
            <a:endParaRPr lang="en-IN" dirty="0">
              <a:latin typeface="Eras Demi ITC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Eras Demi ITC" pitchFamily="34" charset="0"/>
              </a:rPr>
              <a:t>Future scope</a:t>
            </a:r>
            <a:endParaRPr lang="en-IN" dirty="0">
              <a:latin typeface="Eras Demi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704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>
                <a:latin typeface="Eras Demi ITC" pitchFamily="34" charset="0"/>
              </a:rPr>
              <a:t>Github</a:t>
            </a:r>
            <a:r>
              <a:rPr lang="en-IN" dirty="0" smtClean="0">
                <a:latin typeface="Eras Demi ITC" pitchFamily="34" charset="0"/>
              </a:rPr>
              <a:t> developers guide</a:t>
            </a:r>
            <a:endParaRPr lang="en-IN" dirty="0">
              <a:latin typeface="Eras Demi ITC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Eras Demi ITC" pitchFamily="34" charset="0"/>
              </a:rPr>
              <a:t>References</a:t>
            </a:r>
            <a:endParaRPr lang="en-IN" dirty="0">
              <a:latin typeface="Eras Demi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00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7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US" dirty="0">
                <a:latin typeface="Eras Bold ITC" pitchFamily="34" charset="0"/>
              </a:rPr>
              <a:t> </a:t>
            </a:r>
            <a:r>
              <a:rPr lang="en-IN" dirty="0" err="1">
                <a:latin typeface="Eras Bold ITC" pitchFamily="34" charset="0"/>
              </a:rPr>
              <a:t>Github</a:t>
            </a:r>
            <a:r>
              <a:rPr lang="en-IN" dirty="0">
                <a:latin typeface="Eras Bold ITC" pitchFamily="34" charset="0"/>
              </a:rPr>
              <a:t> is </a:t>
            </a:r>
            <a:r>
              <a:rPr lang="en-IN" dirty="0" smtClean="0">
                <a:latin typeface="Eras Bold ITC" pitchFamily="34" charset="0"/>
              </a:rPr>
              <a:t>an open source code </a:t>
            </a:r>
            <a:r>
              <a:rPr lang="en-IN" dirty="0">
                <a:latin typeface="Eras Bold ITC" pitchFamily="34" charset="0"/>
              </a:rPr>
              <a:t>hosting platform for version control and collaboration. It lets you and others work together on projects from all over the world.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Eras Demi ITC" pitchFamily="34" charset="0"/>
              </a:rPr>
              <a:t>Introduction</a:t>
            </a:r>
            <a:endParaRPr lang="en-IN" dirty="0">
              <a:latin typeface="Eras Demi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 smtClean="0">
                <a:latin typeface="Eras Demi ITC" pitchFamily="34" charset="0"/>
              </a:rPr>
              <a:t>GitHub</a:t>
            </a:r>
            <a:r>
              <a:rPr lang="en-US" sz="2000" dirty="0" smtClean="0">
                <a:latin typeface="Eras Demi ITC" pitchFamily="34" charset="0"/>
              </a:rPr>
              <a:t> reports have almost </a:t>
            </a:r>
            <a:r>
              <a:rPr lang="en-US" sz="2000" dirty="0">
                <a:latin typeface="Eras Demi ITC" pitchFamily="34" charset="0"/>
              </a:rPr>
              <a:t>2</a:t>
            </a:r>
            <a:r>
              <a:rPr lang="en-US" sz="2000" dirty="0" smtClean="0">
                <a:latin typeface="Eras Demi ITC" pitchFamily="34" charset="0"/>
              </a:rPr>
              <a:t>0 </a:t>
            </a:r>
            <a:r>
              <a:rPr lang="en-US" sz="2000" dirty="0" smtClean="0">
                <a:latin typeface="Eras Demi ITC" pitchFamily="34" charset="0"/>
              </a:rPr>
              <a:t>million users </a:t>
            </a:r>
            <a:r>
              <a:rPr lang="en-US" sz="2000" dirty="0" smtClean="0">
                <a:latin typeface="Eras Demi ITC" pitchFamily="34" charset="0"/>
              </a:rPr>
              <a:t>and about 50 million </a:t>
            </a:r>
            <a:r>
              <a:rPr lang="en-US" sz="2000" dirty="0" smtClean="0">
                <a:latin typeface="Eras Demi ITC" pitchFamily="34" charset="0"/>
              </a:rPr>
              <a:t>repositories, making it the largest host of source code in the world.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Eras Demi ITC" pitchFamily="34" charset="0"/>
              </a:rPr>
              <a:t>The scope of the project is to find the active users and their </a:t>
            </a:r>
            <a:r>
              <a:rPr lang="en-US" sz="2000" dirty="0" smtClean="0">
                <a:latin typeface="Eras Demi ITC" pitchFamily="34" charset="0"/>
              </a:rPr>
              <a:t>activity</a:t>
            </a:r>
            <a:r>
              <a:rPr lang="en-US" sz="2000" dirty="0" smtClean="0">
                <a:latin typeface="Eras Demi ITC" pitchFamily="34" charset="0"/>
              </a:rPr>
              <a:t>.</a:t>
            </a:r>
            <a:endParaRPr lang="en-IN" sz="2000" dirty="0">
              <a:latin typeface="Eras Demi ITC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Eras Demi ITC" pitchFamily="34" charset="0"/>
              </a:rPr>
              <a:t>Scope</a:t>
            </a:r>
            <a:endParaRPr lang="en-IN" dirty="0">
              <a:latin typeface="Eras Demi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12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075240" cy="6340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 Flow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980728"/>
            <a:ext cx="3554445" cy="5220182"/>
          </a:xfrm>
        </p:spPr>
      </p:pic>
    </p:spTree>
    <p:extLst>
      <p:ext uri="{BB962C8B-B14F-4D97-AF65-F5344CB8AC3E}">
        <p14:creationId xmlns:p14="http://schemas.microsoft.com/office/powerpoint/2010/main" val="165902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944" y="4219453"/>
            <a:ext cx="8229600" cy="28803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>
                <a:latin typeface="Eras Demi ITC" pitchFamily="34" charset="0"/>
              </a:rPr>
              <a:t>Processor:i5</a:t>
            </a:r>
            <a:endParaRPr lang="en-IN" sz="2400" dirty="0">
              <a:latin typeface="Eras Demi ITC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Eras Demi ITC" pitchFamily="34" charset="0"/>
              </a:rPr>
              <a:t>Ram:4gb</a:t>
            </a:r>
            <a:endParaRPr lang="en-IN" sz="2400" dirty="0">
              <a:latin typeface="Eras Demi ITC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Eras Demi ITC" pitchFamily="34" charset="0"/>
              </a:rPr>
              <a:t>HDD:500gb</a:t>
            </a:r>
            <a:endParaRPr lang="en-IN" sz="2400" dirty="0">
              <a:latin typeface="Eras Demi ITC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19" y="110983"/>
            <a:ext cx="4618856" cy="10849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800" u="sng" dirty="0" smtClean="0">
                <a:latin typeface="Eras Demi ITC" pitchFamily="34" charset="0"/>
              </a:rPr>
              <a:t>Software Requirements</a:t>
            </a:r>
            <a:endParaRPr lang="en-IN" sz="2800" u="sng" dirty="0">
              <a:latin typeface="Eras Demi ITC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79900" y="3356992"/>
            <a:ext cx="4618856" cy="1084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IN" sz="2800" u="sng" dirty="0" smtClean="0">
                <a:solidFill>
                  <a:schemeClr val="tx2"/>
                </a:solidFill>
                <a:latin typeface="Eras Demi ITC" pitchFamily="34" charset="0"/>
              </a:rPr>
              <a:t>Hardware Requirements</a:t>
            </a:r>
            <a:endParaRPr lang="en-IN" sz="2800" u="sng" dirty="0">
              <a:solidFill>
                <a:schemeClr val="tx2"/>
              </a:solidFill>
              <a:latin typeface="Eras Demi ITC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9944" y="1019163"/>
            <a:ext cx="8229600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400" dirty="0" err="1" smtClean="0">
                <a:latin typeface="Eras Demi ITC" pitchFamily="34" charset="0"/>
              </a:rPr>
              <a:t>Github</a:t>
            </a:r>
            <a:r>
              <a:rPr lang="en-IN" sz="2400" dirty="0" smtClean="0">
                <a:latin typeface="Eras Demi ITC" pitchFamily="34" charset="0"/>
              </a:rPr>
              <a:t> </a:t>
            </a:r>
            <a:r>
              <a:rPr lang="en-IN" sz="2400" dirty="0" err="1" smtClean="0">
                <a:latin typeface="Eras Demi ITC" pitchFamily="34" charset="0"/>
              </a:rPr>
              <a:t>Api’s</a:t>
            </a:r>
            <a:endParaRPr lang="en-IN" sz="2400" dirty="0" smtClean="0">
              <a:latin typeface="Eras Demi ITC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Eras Demi ITC" pitchFamily="34" charset="0"/>
              </a:rPr>
              <a:t>Python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Eras Demi ITC" pitchFamily="34" charset="0"/>
              </a:rPr>
              <a:t>Matplotlib</a:t>
            </a:r>
            <a:endParaRPr lang="en-IN" sz="2400" dirty="0">
              <a:latin typeface="Eras Demi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30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>
                <a:latin typeface="Eras Demi ITC" pitchFamily="34" charset="0"/>
              </a:rPr>
              <a:t>We used this </a:t>
            </a:r>
            <a:r>
              <a:rPr lang="en-IN" sz="2400" dirty="0" err="1" smtClean="0">
                <a:latin typeface="Eras Demi ITC" pitchFamily="34" charset="0"/>
              </a:rPr>
              <a:t>github</a:t>
            </a:r>
            <a:r>
              <a:rPr lang="en-IN" sz="2400" dirty="0" smtClean="0">
                <a:latin typeface="Eras Demi ITC" pitchFamily="34" charset="0"/>
              </a:rPr>
              <a:t> </a:t>
            </a:r>
            <a:r>
              <a:rPr lang="en-IN" sz="2400" dirty="0" err="1" smtClean="0">
                <a:latin typeface="Eras Demi ITC" pitchFamily="34" charset="0"/>
              </a:rPr>
              <a:t>api</a:t>
            </a:r>
            <a:r>
              <a:rPr lang="en-IN" sz="2400" dirty="0" smtClean="0">
                <a:latin typeface="Eras Demi ITC" pitchFamily="34" charset="0"/>
              </a:rPr>
              <a:t> ‘GET /users’ to get the user name by their user IDs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Eras Demi ITC" pitchFamily="34" charset="0"/>
              </a:rPr>
              <a:t>Next, ‘GET /users/:username/repos’ was used to get the repositories of the particular user 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Eras Demi ITC" pitchFamily="34" charset="0"/>
              </a:rPr>
              <a:t>‘GET /repos/:owner/:repo/stats/participation’ was used to get the commit details of that repositories</a:t>
            </a:r>
            <a:endParaRPr lang="en-IN" sz="2400" dirty="0">
              <a:latin typeface="Eras Demi ITC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Eras Demi ITC" pitchFamily="34" charset="0"/>
              </a:rPr>
              <a:t>Data Extraction</a:t>
            </a:r>
            <a:endParaRPr lang="en-IN" dirty="0">
              <a:latin typeface="Eras Demi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43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38" y="13446"/>
            <a:ext cx="9176538" cy="684455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19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>
                <a:latin typeface="Eras Demi ITC" pitchFamily="34" charset="0"/>
              </a:rPr>
              <a:t>Csv</a:t>
            </a:r>
            <a:r>
              <a:rPr lang="en-IN" dirty="0" smtClean="0">
                <a:latin typeface="Eras Demi ITC" pitchFamily="34" charset="0"/>
              </a:rPr>
              <a:t> file</a:t>
            </a:r>
            <a:endParaRPr lang="en-IN" dirty="0">
              <a:latin typeface="Eras Demi ITC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Eras Demi ITC" pitchFamily="34" charset="0"/>
              </a:rPr>
              <a:t>Data Cleaning </a:t>
            </a:r>
            <a:endParaRPr lang="en-IN" dirty="0">
              <a:latin typeface="Eras Demi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16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" y="0"/>
            <a:ext cx="9134908" cy="6858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304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1491</TotalTime>
  <Words>205</Words>
  <Application>Microsoft Office PowerPoint</Application>
  <PresentationFormat>On-screen Show (4:3)</PresentationFormat>
  <Paragraphs>36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Github:  Active no of accounts, Month wise activities of user</vt:lpstr>
      <vt:lpstr>Introduction</vt:lpstr>
      <vt:lpstr>Scope</vt:lpstr>
      <vt:lpstr>Data Flow Diagram</vt:lpstr>
      <vt:lpstr>Software Requirements</vt:lpstr>
      <vt:lpstr>Data Extraction</vt:lpstr>
      <vt:lpstr>PowerPoint Presentation</vt:lpstr>
      <vt:lpstr>Data Cleaning </vt:lpstr>
      <vt:lpstr>PowerPoint Presentation</vt:lpstr>
      <vt:lpstr>Data Visualization</vt:lpstr>
      <vt:lpstr>PowerPoint Presentation</vt:lpstr>
      <vt:lpstr>PowerPoint Presentation</vt:lpstr>
      <vt:lpstr>Conclusion </vt:lpstr>
      <vt:lpstr>Future scope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Github:  Active no of accounts, month wise activities of user</dc:title>
  <dc:creator>Windows User</dc:creator>
  <cp:lastModifiedBy>Windows User</cp:lastModifiedBy>
  <cp:revision>17</cp:revision>
  <dcterms:created xsi:type="dcterms:W3CDTF">2017-10-05T14:02:15Z</dcterms:created>
  <dcterms:modified xsi:type="dcterms:W3CDTF">2017-11-06T15:08:18Z</dcterms:modified>
</cp:coreProperties>
</file>