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D963-3C66-45DE-BCDB-CB76776BA1D7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9F00-2575-408B-A4F1-46A970D00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8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8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4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8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8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2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1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0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24A1-1F49-426D-B03F-04E62ED478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F1D8-0E45-485A-956D-FC1D804A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9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6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278"/>
            <a:ext cx="11745532" cy="5653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8349" y="270456"/>
            <a:ext cx="610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Spring Boot Application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4" y="1017432"/>
            <a:ext cx="10934162" cy="5460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9408" y="361267"/>
            <a:ext cx="668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MySQL Database 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888641"/>
            <a:ext cx="11500833" cy="5821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2293" y="231820"/>
            <a:ext cx="500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Angular JS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99" y="734096"/>
            <a:ext cx="610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Future scope</a:t>
            </a:r>
            <a:endParaRPr lang="en-IN" sz="2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223" y="2408349"/>
            <a:ext cx="937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erlin Sans FB Demi" panose="020E0802020502020306" pitchFamily="34" charset="0"/>
              </a:rPr>
              <a:t>T</a:t>
            </a:r>
            <a:r>
              <a:rPr lang="en-IN" sz="2400" dirty="0" smtClean="0">
                <a:latin typeface="Bahnschrift SemiBold SemiConden" panose="020B0502040204020203" pitchFamily="34" charset="0"/>
              </a:rPr>
              <a:t>his Software can be easily implemented under various situations.</a:t>
            </a:r>
            <a:endParaRPr lang="en-IN" sz="24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223" y="3142445"/>
            <a:ext cx="8255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ahnschrift SemiBold SemiConden" panose="020B0502040204020203" pitchFamily="34" charset="0"/>
              </a:rPr>
              <a:t>Any institute can make use of it for providing information about author and content of available in their bookstore.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223" y="4365938"/>
            <a:ext cx="8255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ahnschrift SemiBold SemiConden" panose="020B0502040204020203" pitchFamily="34" charset="0"/>
              </a:rPr>
              <a:t>Modifications can be easily done according to requirements and when necessary.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223" y="5566267"/>
            <a:ext cx="8255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Bahnschrift SemiBold SemiConden" panose="020B0502040204020203" pitchFamily="34" charset="0"/>
              </a:rPr>
              <a:t>It can be used by any types of book stores for managing sales and purchasing activities and managing data records. 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6231" y="2524260"/>
            <a:ext cx="6465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5166" y="798490"/>
            <a:ext cx="77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Github</a:t>
            </a:r>
            <a:r>
              <a:rPr lang="en-IN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Link:</a:t>
            </a:r>
            <a:endParaRPr lang="en-I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7656" y="2703421"/>
            <a:ext cx="6009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https://github.com/Harish-Kutty/BookRepo.git</a:t>
            </a:r>
          </a:p>
        </p:txBody>
      </p:sp>
    </p:spTree>
    <p:extLst>
      <p:ext uri="{BB962C8B-B14F-4D97-AF65-F5344CB8AC3E}">
        <p14:creationId xmlns:p14="http://schemas.microsoft.com/office/powerpoint/2010/main" val="22638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7139" y="1056066"/>
            <a:ext cx="7495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Algerian" panose="04020705040A02060702" pitchFamily="82" charset="0"/>
              </a:rPr>
              <a:t>INTRODUCTION</a:t>
            </a: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2890" y="3232597"/>
            <a:ext cx="866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Bookstore management system </a:t>
            </a:r>
            <a:r>
              <a:rPr lang="en-US" b="1" dirty="0"/>
              <a:t>mainly focuses on the activities of a book store such as information on books and books sold to customers</a:t>
            </a:r>
            <a:r>
              <a:rPr lang="en-US" dirty="0"/>
              <a:t>. The database flexibility, convenient features, the maximum increase in customer service, access to accurate information make this ideal for all sizes of book stores.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20" y="455925"/>
            <a:ext cx="60960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1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Frontend vs. Backend - What is what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8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84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Arial Black</vt:lpstr>
      <vt:lpstr>Bahnschrift SemiBold SemiConden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34</cp:revision>
  <dcterms:created xsi:type="dcterms:W3CDTF">2022-07-11T17:40:46Z</dcterms:created>
  <dcterms:modified xsi:type="dcterms:W3CDTF">2022-07-12T09:21:21Z</dcterms:modified>
</cp:coreProperties>
</file>