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9C7B-BB23-40F5-BC22-46CD09624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BE8FE-E8B6-48D3-B4E9-3DAA574A8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18B2B-A206-41DC-A08E-D2C720E1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F83A-EA3E-4332-8308-96A2DEFAAF7F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8C33A-A47D-4F44-90AC-0A69A96F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2EAB8-EDB3-48D8-BBAF-100FB24F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3532-8BA8-4B84-A535-3D8AFA598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12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2BA0-FACE-415B-954F-2DF83963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B3E87-D343-4429-A835-8E86E406E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8FC76-F0A6-4B42-92FA-5FAE02A1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F83A-EA3E-4332-8308-96A2DEFAAF7F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5BA39-CFEE-43DA-A9F4-34BBE149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BA628-D9F5-4779-BFCC-38870726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3532-8BA8-4B84-A535-3D8AFA598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5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C37FDC-0C76-4AA1-B34E-3C009C95C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08F33-0EA6-494B-AD4B-52D5024BA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0C8D3-BD8F-4EF2-AB68-210DB71C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F83A-EA3E-4332-8308-96A2DEFAAF7F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64C05-9B79-4A63-8558-AAE247F7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6D3A1-8B75-4A5F-B294-FDEBC58F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3532-8BA8-4B84-A535-3D8AFA598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68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3A8C-12EC-4BAB-A1CC-D1126C0F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75178-FFBA-4B25-9BF8-8B5E19F8A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82984-0E04-4341-88E0-FBDED8E3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F83A-EA3E-4332-8308-96A2DEFAAF7F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29BCB-2CCE-46C0-B88D-AB06D7E8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31781-5A48-4EAB-906F-6EFD99C4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3532-8BA8-4B84-A535-3D8AFA598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88B5-2B24-47D2-81E5-BBD01CC52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3580D-908F-46A7-B7EF-B8A224E51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635C1-96AE-4ADC-8989-EA8CD990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F83A-EA3E-4332-8308-96A2DEFAAF7F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C24AA-756B-419F-B0E1-029E63542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716F5-8F28-4B64-B533-A1B74ED4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3532-8BA8-4B84-A535-3D8AFA598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08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BE70E-652F-44E9-8FE1-C2243BB7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A9BC2-BBBC-4AD2-88CA-FE1CBC4B2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89A3B-7435-4EDF-B6DD-E24F6A266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09097-9F01-4FFE-8038-30977BEA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F83A-EA3E-4332-8308-96A2DEFAAF7F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505A9-007B-47E8-A9B9-FFDBBB70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D56C8-A7AF-4BEE-84EF-2CCEFDE7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3532-8BA8-4B84-A535-3D8AFA598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68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7563-F469-4E7C-8ACF-039A77D73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BEED8-3E9C-478D-8863-24D8E948A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774AC-4D07-4E56-A209-F97549FD7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4D2B9-64B0-440F-8E3E-C871A0750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F9BD9D-C0EA-4B0F-92CC-B7E67BC05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C73A55-3B82-40F1-81A7-05E5EA5A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F83A-EA3E-4332-8308-96A2DEFAAF7F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4C7C72-AF85-46C2-ACDD-5BD61ED0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F0A03E-CA9E-4D3D-A9E7-717388A5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3532-8BA8-4B84-A535-3D8AFA598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00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53E4-FCD3-441A-B86C-D408D302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3835F6-E2AD-4798-BA8D-809CC497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F83A-EA3E-4332-8308-96A2DEFAAF7F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01315-9F9E-43DE-BE82-AFDC4ED6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2345B-4AB2-40F1-9DAC-6CA4037B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3532-8BA8-4B84-A535-3D8AFA598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44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FE370-E218-49CE-9C17-52D8BAB0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F83A-EA3E-4332-8308-96A2DEFAAF7F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2EAA7-BA07-4A81-A341-F8F156DC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4D16E-65B0-4D19-B1A3-F1DED142F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3532-8BA8-4B84-A535-3D8AFA598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92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0444-84B9-4F8A-847B-24550AB98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34C14-215B-4001-928B-D7FFFD74E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1C389-4F75-4EAC-985B-DC24DB867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23147-4D7B-447D-819A-70CD9FA4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F83A-EA3E-4332-8308-96A2DEFAAF7F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AF949-D8A8-4C94-81E2-92743E67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DF382-15F2-4037-935C-098D771D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3532-8BA8-4B84-A535-3D8AFA598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64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0088-5569-48F8-A8ED-91EAC0B2A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570864-243E-42C5-B5A5-31CDBDA06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AB0C7-2364-4153-B950-BBD7B3E36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89460-6776-469A-99DD-998C98AD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F83A-EA3E-4332-8308-96A2DEFAAF7F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C3C1C-0372-42D5-AF45-663DA62C5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89E49-97CF-4A98-9E24-FDC7C758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3532-8BA8-4B84-A535-3D8AFA598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5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ED8FA-E60A-4A4C-9AEA-1EF13955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FFF94-202B-4677-AFA7-9C8812449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734E9-DD2B-47C2-997F-4E1A77667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AF83A-EA3E-4332-8308-96A2DEFAAF7F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0A626-0A9A-4D0B-B524-E328D6817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AAFA4-1103-4FFA-8ABC-B255F6AF2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63532-8BA8-4B84-A535-3D8AFA598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52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9DA92C8-9984-4642-B997-A6CEF1E75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175" y="1728481"/>
            <a:ext cx="679296" cy="583395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1F3B8217-E9D9-4B3A-AA22-4FEA608226E1}"/>
              </a:ext>
            </a:extLst>
          </p:cNvPr>
          <p:cNvGrpSpPr/>
          <p:nvPr/>
        </p:nvGrpSpPr>
        <p:grpSpPr>
          <a:xfrm>
            <a:off x="374867" y="1080051"/>
            <a:ext cx="11442265" cy="5125929"/>
            <a:chOff x="232738" y="1543690"/>
            <a:chExt cx="11442265" cy="512592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1A0D31D-194E-4AA2-BF8A-270A869CDB4D}"/>
                </a:ext>
              </a:extLst>
            </p:cNvPr>
            <p:cNvGrpSpPr/>
            <p:nvPr/>
          </p:nvGrpSpPr>
          <p:grpSpPr>
            <a:xfrm>
              <a:off x="232738" y="1543690"/>
              <a:ext cx="11442265" cy="4518729"/>
              <a:chOff x="232738" y="1543690"/>
              <a:chExt cx="11442265" cy="4518729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C738D8B-1C32-4B64-8A24-F553CE314B2F}"/>
                  </a:ext>
                </a:extLst>
              </p:cNvPr>
              <p:cNvGrpSpPr/>
              <p:nvPr/>
            </p:nvGrpSpPr>
            <p:grpSpPr>
              <a:xfrm>
                <a:off x="232738" y="1543690"/>
                <a:ext cx="11442265" cy="4518729"/>
                <a:chOff x="232738" y="1543690"/>
                <a:chExt cx="11442265" cy="4518729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0215EDFD-9E11-40A3-A02F-508A3B91E5FD}"/>
                    </a:ext>
                  </a:extLst>
                </p:cNvPr>
                <p:cNvGrpSpPr/>
                <p:nvPr/>
              </p:nvGrpSpPr>
              <p:grpSpPr>
                <a:xfrm>
                  <a:off x="232738" y="1543690"/>
                  <a:ext cx="11442265" cy="4518729"/>
                  <a:chOff x="181222" y="307318"/>
                  <a:chExt cx="11442265" cy="4518729"/>
                </a:xfrm>
              </p:grpSpPr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8886BEB6-794C-4EFA-B728-B210963FB472}"/>
                      </a:ext>
                    </a:extLst>
                  </p:cNvPr>
                  <p:cNvGrpSpPr/>
                  <p:nvPr/>
                </p:nvGrpSpPr>
                <p:grpSpPr>
                  <a:xfrm>
                    <a:off x="181222" y="1166367"/>
                    <a:ext cx="4288664" cy="2283646"/>
                    <a:chOff x="978795" y="1145858"/>
                    <a:chExt cx="4288664" cy="2283646"/>
                  </a:xfrm>
                </p:grpSpPr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B480DC62-708E-460F-BBA7-0C24381EBD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78795" y="1519707"/>
                      <a:ext cx="4288664" cy="1909797"/>
                      <a:chOff x="978795" y="1519707"/>
                      <a:chExt cx="4288664" cy="1909797"/>
                    </a:xfrm>
                  </p:grpSpPr>
                  <p:grpSp>
                    <p:nvGrpSpPr>
                      <p:cNvPr id="15" name="Group 14">
                        <a:extLst>
                          <a:ext uri="{FF2B5EF4-FFF2-40B4-BE49-F238E27FC236}">
                            <a16:creationId xmlns:a16="http://schemas.microsoft.com/office/drawing/2014/main" id="{A89A81EE-F0C2-4944-8FC4-BA1AE7C086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78795" y="1519707"/>
                        <a:ext cx="4288664" cy="1022016"/>
                        <a:chOff x="978795" y="1519707"/>
                        <a:chExt cx="4288664" cy="1022016"/>
                      </a:xfrm>
                    </p:grpSpPr>
                    <p:pic>
                      <p:nvPicPr>
                        <p:cNvPr id="3" name="Graphic 2" descr="Database with solid fill">
                          <a:extLst>
                            <a:ext uri="{FF2B5EF4-FFF2-40B4-BE49-F238E27FC236}">
                              <a16:creationId xmlns:a16="http://schemas.microsoft.com/office/drawing/2014/main" id="{15BA35E9-6818-4796-9089-FC2A1552DA2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15428" y="1775811"/>
                          <a:ext cx="765911" cy="765911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" name="Picture 4">
                          <a:extLst>
                            <a:ext uri="{FF2B5EF4-FFF2-40B4-BE49-F238E27FC236}">
                              <a16:creationId xmlns:a16="http://schemas.microsoft.com/office/drawing/2014/main" id="{BA314474-F19C-4F09-A29F-E2458BC2805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586683" y="1809583"/>
                          <a:ext cx="695325" cy="71437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7" name="Picture 6">
                          <a:extLst>
                            <a:ext uri="{FF2B5EF4-FFF2-40B4-BE49-F238E27FC236}">
                              <a16:creationId xmlns:a16="http://schemas.microsoft.com/office/drawing/2014/main" id="{3E7D4FDE-7F9D-4562-87D3-CD0463A0201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27798" y="1962509"/>
                          <a:ext cx="1162050" cy="485775"/>
                        </a:xfrm>
                        <a:prstGeom prst="rect">
                          <a:avLst/>
                        </a:prstGeom>
                      </p:spPr>
                    </p:pic>
                    <p:cxnSp>
                      <p:nvCxnSpPr>
                        <p:cNvPr id="9" name="Straight Arrow Connector 8">
                          <a:extLst>
                            <a:ext uri="{FF2B5EF4-FFF2-40B4-BE49-F238E27FC236}">
                              <a16:creationId xmlns:a16="http://schemas.microsoft.com/office/drawing/2014/main" id="{6EE7B851-6A1A-4891-9E51-410E3DA5E0A7}"/>
                            </a:ext>
                          </a:extLst>
                        </p:cNvPr>
                        <p:cNvCxnSpPr>
                          <a:stCxn id="3" idx="3"/>
                          <a:endCxn id="5" idx="1"/>
                        </p:cNvCxnSpPr>
                        <p:nvPr/>
                      </p:nvCxnSpPr>
                      <p:spPr>
                        <a:xfrm>
                          <a:off x="2081339" y="2158767"/>
                          <a:ext cx="505344" cy="800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" name="Straight Arrow Connector 11">
                          <a:extLst>
                            <a:ext uri="{FF2B5EF4-FFF2-40B4-BE49-F238E27FC236}">
                              <a16:creationId xmlns:a16="http://schemas.microsoft.com/office/drawing/2014/main" id="{1880AE6B-D2FC-40CE-8414-C76B03138DD2}"/>
                            </a:ext>
                          </a:extLst>
                        </p:cNvPr>
                        <p:cNvCxnSpPr>
                          <a:stCxn id="5" idx="3"/>
                        </p:cNvCxnSpPr>
                        <p:nvPr/>
                      </p:nvCxnSpPr>
                      <p:spPr>
                        <a:xfrm flipV="1">
                          <a:off x="3282008" y="2166770"/>
                          <a:ext cx="607412" cy="1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4" name="Cube 13">
                          <a:extLst>
                            <a:ext uri="{FF2B5EF4-FFF2-40B4-BE49-F238E27FC236}">
                              <a16:creationId xmlns:a16="http://schemas.microsoft.com/office/drawing/2014/main" id="{9583BC12-D711-45B6-ACBF-497E21F566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78795" y="1519707"/>
                          <a:ext cx="4288664" cy="1022016"/>
                        </a:xfrm>
                        <a:prstGeom prst="cub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dirty="0"/>
                        </a:p>
                      </p:txBody>
                    </p:sp>
                  </p:grpSp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815D6D6B-DDF5-45E7-8A0E-34FA5156DA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15428" y="2509316"/>
                        <a:ext cx="811441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dirty="0"/>
                          <a:t>Data </a:t>
                        </a:r>
                      </a:p>
                      <a:p>
                        <a:r>
                          <a:rPr lang="en-GB" dirty="0"/>
                          <a:t>source</a:t>
                        </a:r>
                      </a:p>
                    </p:txBody>
                  </p:sp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4BCF63A8-7D16-4A80-B71D-CE667FEA1A1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86683" y="2506174"/>
                        <a:ext cx="729174" cy="92333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dirty="0"/>
                          <a:t>Azure</a:t>
                        </a:r>
                      </a:p>
                      <a:p>
                        <a:r>
                          <a:rPr lang="en-GB" dirty="0"/>
                          <a:t>Data </a:t>
                        </a:r>
                      </a:p>
                      <a:p>
                        <a:r>
                          <a:rPr lang="en-GB" dirty="0"/>
                          <a:t>bricks</a:t>
                        </a:r>
                      </a:p>
                    </p:txBody>
                  </p:sp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5C1948B8-13E8-47FC-8C17-E8839B6F22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37845" y="2541722"/>
                        <a:ext cx="977255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dirty="0"/>
                          <a:t>MLFlow </a:t>
                        </a:r>
                      </a:p>
                      <a:p>
                        <a:r>
                          <a:rPr lang="en-GB" dirty="0"/>
                          <a:t>tracking</a:t>
                        </a:r>
                      </a:p>
                    </p:txBody>
                  </p:sp>
                </p:grp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79C04613-F53F-4A9D-B33D-8B32CFC176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40380" y="1145858"/>
                      <a:ext cx="145193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dirty="0"/>
                        <a:t>Development</a:t>
                      </a:r>
                    </a:p>
                  </p:txBody>
                </p:sp>
              </p:grpSp>
              <p:pic>
                <p:nvPicPr>
                  <p:cNvPr id="11" name="Picture 10">
                    <a:extLst>
                      <a:ext uri="{FF2B5EF4-FFF2-40B4-BE49-F238E27FC236}">
                        <a16:creationId xmlns:a16="http://schemas.microsoft.com/office/drawing/2014/main" id="{82E3F97F-5078-46AC-8C83-5246873896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972430" y="2514496"/>
                    <a:ext cx="923925" cy="733425"/>
                  </a:xfrm>
                  <a:prstGeom prst="rect">
                    <a:avLst/>
                  </a:prstGeom>
                </p:spPr>
              </p:pic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3E6C0F19-65A7-4FBE-A8F0-0A375663D886}"/>
                      </a:ext>
                    </a:extLst>
                  </p:cNvPr>
                  <p:cNvGrpSpPr/>
                  <p:nvPr/>
                </p:nvGrpSpPr>
                <p:grpSpPr>
                  <a:xfrm>
                    <a:off x="4991424" y="655359"/>
                    <a:ext cx="4105835" cy="1022016"/>
                    <a:chOff x="5835443" y="813619"/>
                    <a:chExt cx="4105835" cy="1022016"/>
                  </a:xfrm>
                </p:grpSpPr>
                <p:grpSp>
                  <p:nvGrpSpPr>
                    <p:cNvPr id="25" name="Group 24">
                      <a:extLst>
                        <a:ext uri="{FF2B5EF4-FFF2-40B4-BE49-F238E27FC236}">
                          <a16:creationId xmlns:a16="http://schemas.microsoft.com/office/drawing/2014/main" id="{11299963-A613-4045-9F7E-423EDB8150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99349" y="990088"/>
                      <a:ext cx="2322400" cy="800100"/>
                      <a:chOff x="5999349" y="990088"/>
                      <a:chExt cx="2322400" cy="800100"/>
                    </a:xfrm>
                  </p:grpSpPr>
                  <p:pic>
                    <p:nvPicPr>
                      <p:cNvPr id="4" name="Picture 3">
                        <a:extLst>
                          <a:ext uri="{FF2B5EF4-FFF2-40B4-BE49-F238E27FC236}">
                            <a16:creationId xmlns:a16="http://schemas.microsoft.com/office/drawing/2014/main" id="{C71ED731-ADF6-43CC-AE71-B0E315E8DC0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99349" y="1046701"/>
                        <a:ext cx="1000125" cy="7048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8" name="Picture 7">
                        <a:extLst>
                          <a:ext uri="{FF2B5EF4-FFF2-40B4-BE49-F238E27FC236}">
                            <a16:creationId xmlns:a16="http://schemas.microsoft.com/office/drawing/2014/main" id="{AC831B61-5AD4-4DF9-AD39-6816B0A0994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54974" y="990088"/>
                        <a:ext cx="866775" cy="800100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7" name="Cube 26">
                      <a:extLst>
                        <a:ext uri="{FF2B5EF4-FFF2-40B4-BE49-F238E27FC236}">
                          <a16:creationId xmlns:a16="http://schemas.microsoft.com/office/drawing/2014/main" id="{C3FD1A3F-3FC4-45C4-BDAB-0AF97E495A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35443" y="813619"/>
                      <a:ext cx="4105835" cy="1022016"/>
                    </a:xfrm>
                    <a:prstGeom prst="cub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31" name="Cube 30">
                    <a:extLst>
                      <a:ext uri="{FF2B5EF4-FFF2-40B4-BE49-F238E27FC236}">
                        <a16:creationId xmlns:a16="http://schemas.microsoft.com/office/drawing/2014/main" id="{33F0EC28-7B6B-48A0-8FEF-7D4AE721C3E3}"/>
                      </a:ext>
                    </a:extLst>
                  </p:cNvPr>
                  <p:cNvSpPr/>
                  <p:nvPr/>
                </p:nvSpPr>
                <p:spPr>
                  <a:xfrm>
                    <a:off x="4850023" y="2225905"/>
                    <a:ext cx="1446634" cy="1022016"/>
                  </a:xfrm>
                  <a:prstGeom prst="cub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39" name="Picture 38">
                    <a:extLst>
                      <a:ext uri="{FF2B5EF4-FFF2-40B4-BE49-F238E27FC236}">
                        <a16:creationId xmlns:a16="http://schemas.microsoft.com/office/drawing/2014/main" id="{D5DCBE6E-8C1E-4D22-B005-D9AE08645F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731735" y="349036"/>
                    <a:ext cx="923834" cy="248783"/>
                  </a:xfrm>
                  <a:prstGeom prst="rect">
                    <a:avLst/>
                  </a:prstGeom>
                </p:spPr>
              </p:pic>
              <p:pic>
                <p:nvPicPr>
                  <p:cNvPr id="41" name="Picture 40">
                    <a:extLst>
                      <a:ext uri="{FF2B5EF4-FFF2-40B4-BE49-F238E27FC236}">
                        <a16:creationId xmlns:a16="http://schemas.microsoft.com/office/drawing/2014/main" id="{62567DDE-571A-4B74-8F0E-87AE839A76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356363" y="893175"/>
                    <a:ext cx="473962" cy="398686"/>
                  </a:xfrm>
                  <a:prstGeom prst="rect">
                    <a:avLst/>
                  </a:prstGeom>
                </p:spPr>
              </p:pic>
              <p:cxnSp>
                <p:nvCxnSpPr>
                  <p:cNvPr id="6" name="Connector: Elbow 5">
                    <a:extLst>
                      <a:ext uri="{FF2B5EF4-FFF2-40B4-BE49-F238E27FC236}">
                        <a16:creationId xmlns:a16="http://schemas.microsoft.com/office/drawing/2014/main" id="{B16F135B-4056-421C-948C-59960FAED34B}"/>
                      </a:ext>
                    </a:extLst>
                  </p:cNvPr>
                  <p:cNvCxnSpPr>
                    <a:cxnSpLocks/>
                    <a:stCxn id="14" idx="5"/>
                    <a:endCxn id="27" idx="2"/>
                  </p:cNvCxnSpPr>
                  <p:nvPr/>
                </p:nvCxnSpPr>
                <p:spPr>
                  <a:xfrm flipV="1">
                    <a:off x="4469886" y="1294119"/>
                    <a:ext cx="521538" cy="629353"/>
                  </a:xfrm>
                  <a:prstGeom prst="bentConnector3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E2EDC54-FD58-483B-BA14-BEDB18AF3AF2}"/>
                      </a:ext>
                    </a:extLst>
                  </p:cNvPr>
                  <p:cNvSpPr txBox="1"/>
                  <p:nvPr/>
                </p:nvSpPr>
                <p:spPr>
                  <a:xfrm>
                    <a:off x="5434392" y="307318"/>
                    <a:ext cx="331629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/>
                      <a:t>Containerized model deployment</a:t>
                    </a: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7A5DE1F8-288A-40A0-A2AF-1A8121D8981B}"/>
                      </a:ext>
                    </a:extLst>
                  </p:cNvPr>
                  <p:cNvSpPr txBox="1"/>
                  <p:nvPr/>
                </p:nvSpPr>
                <p:spPr>
                  <a:xfrm>
                    <a:off x="5115612" y="1875965"/>
                    <a:ext cx="291861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/>
                      <a:t>Retrieved model deployment</a:t>
                    </a:r>
                  </a:p>
                </p:txBody>
              </p:sp>
              <p:cxnSp>
                <p:nvCxnSpPr>
                  <p:cNvPr id="26" name="Connector: Elbow 25">
                    <a:extLst>
                      <a:ext uri="{FF2B5EF4-FFF2-40B4-BE49-F238E27FC236}">
                        <a16:creationId xmlns:a16="http://schemas.microsoft.com/office/drawing/2014/main" id="{72C65006-3ED4-4C1A-9E25-44865EAA38C2}"/>
                      </a:ext>
                    </a:extLst>
                  </p:cNvPr>
                  <p:cNvCxnSpPr>
                    <a:cxnSpLocks/>
                    <a:stCxn id="14" idx="5"/>
                    <a:endCxn id="31" idx="2"/>
                  </p:cNvCxnSpPr>
                  <p:nvPr/>
                </p:nvCxnSpPr>
                <p:spPr>
                  <a:xfrm>
                    <a:off x="4469886" y="1923472"/>
                    <a:ext cx="380137" cy="941193"/>
                  </a:xfrm>
                  <a:prstGeom prst="bentConnector3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78492EE9-FA46-4937-9F7E-32703EA3641D}"/>
                      </a:ext>
                    </a:extLst>
                  </p:cNvPr>
                  <p:cNvSpPr/>
                  <p:nvPr/>
                </p:nvSpPr>
                <p:spPr>
                  <a:xfrm>
                    <a:off x="9707565" y="2187279"/>
                    <a:ext cx="1828800" cy="84579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Batch</a:t>
                    </a:r>
                  </a:p>
                  <a:p>
                    <a:pPr algn="ctr"/>
                    <a:r>
                      <a:rPr lang="en-GB" dirty="0"/>
                      <a:t>(Airflow)</a:t>
                    </a:r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445C4801-735E-448F-8965-D5EB61710333}"/>
                      </a:ext>
                    </a:extLst>
                  </p:cNvPr>
                  <p:cNvSpPr txBox="1"/>
                  <p:nvPr/>
                </p:nvSpPr>
                <p:spPr>
                  <a:xfrm>
                    <a:off x="9881809" y="307318"/>
                    <a:ext cx="16545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/>
                      <a:t>Workload types</a:t>
                    </a:r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38E19B20-1728-40B3-B252-01BAEB65211E}"/>
                      </a:ext>
                    </a:extLst>
                  </p:cNvPr>
                  <p:cNvSpPr/>
                  <p:nvPr/>
                </p:nvSpPr>
                <p:spPr>
                  <a:xfrm>
                    <a:off x="9794687" y="615716"/>
                    <a:ext cx="1828800" cy="84579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Online</a:t>
                    </a:r>
                  </a:p>
                </p:txBody>
              </p: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3C71C2B1-5EFD-43E9-83AD-35787C4A343F}"/>
                      </a:ext>
                    </a:extLst>
                  </p:cNvPr>
                  <p:cNvCxnSpPr>
                    <a:stCxn id="38" idx="1"/>
                    <a:endCxn id="27" idx="5"/>
                  </p:cNvCxnSpPr>
                  <p:nvPr/>
                </p:nvCxnSpPr>
                <p:spPr>
                  <a:xfrm flipH="1">
                    <a:off x="9097259" y="1038615"/>
                    <a:ext cx="697428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0C96020C-483D-4E23-97BD-799026B4919E}"/>
                      </a:ext>
                    </a:extLst>
                  </p:cNvPr>
                  <p:cNvSpPr txBox="1"/>
                  <p:nvPr/>
                </p:nvSpPr>
                <p:spPr>
                  <a:xfrm>
                    <a:off x="9201496" y="1098706"/>
                    <a:ext cx="524503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Call</a:t>
                    </a:r>
                  </a:p>
                  <a:p>
                    <a:r>
                      <a:rPr lang="en-GB" dirty="0"/>
                      <a:t>API</a:t>
                    </a:r>
                  </a:p>
                </p:txBody>
              </p:sp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233D3E2C-E19E-42DB-A0DB-A730C43FB496}"/>
                      </a:ext>
                    </a:extLst>
                  </p:cNvPr>
                  <p:cNvCxnSpPr>
                    <a:stCxn id="30" idx="1"/>
                    <a:endCxn id="31" idx="5"/>
                  </p:cNvCxnSpPr>
                  <p:nvPr/>
                </p:nvCxnSpPr>
                <p:spPr>
                  <a:xfrm flipH="1" flipV="1">
                    <a:off x="6296657" y="2609161"/>
                    <a:ext cx="3410908" cy="101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53FAD112-4279-441F-9562-C6A351BA9E58}"/>
                      </a:ext>
                    </a:extLst>
                  </p:cNvPr>
                  <p:cNvSpPr txBox="1"/>
                  <p:nvPr/>
                </p:nvSpPr>
                <p:spPr>
                  <a:xfrm>
                    <a:off x="7808281" y="2277981"/>
                    <a:ext cx="163769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/>
                      <a:t>Orchestrate job</a:t>
                    </a:r>
                  </a:p>
                </p:txBody>
              </p:sp>
              <p:pic>
                <p:nvPicPr>
                  <p:cNvPr id="48" name="Picture 47">
                    <a:extLst>
                      <a:ext uri="{FF2B5EF4-FFF2-40B4-BE49-F238E27FC236}">
                        <a16:creationId xmlns:a16="http://schemas.microsoft.com/office/drawing/2014/main" id="{964B214E-C13E-4A2B-A326-DF7BE62E29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BEBA8EAE-BF5A-486C-A8C5-ECC9F3942E4B}">
                        <a14:imgProps xmlns:a14="http://schemas.microsoft.com/office/drawing/2010/main">
                          <a14:imgLayer r:embed="rId13">
                            <a14:imgEffect>
                              <a14:brightnessContrast contrast="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0989" y="393836"/>
                    <a:ext cx="1482345" cy="646331"/>
                  </a:xfrm>
                  <a:prstGeom prst="rect">
                    <a:avLst/>
                  </a:prstGeom>
                </p:spPr>
              </p:pic>
              <p:pic>
                <p:nvPicPr>
                  <p:cNvPr id="49" name="Picture 48">
                    <a:extLst>
                      <a:ext uri="{FF2B5EF4-FFF2-40B4-BE49-F238E27FC236}">
                        <a16:creationId xmlns:a16="http://schemas.microsoft.com/office/drawing/2014/main" id="{EA9F67CE-574D-47A5-AB66-E050385A37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4"/>
                  <a:srcRect b="20504"/>
                  <a:stretch/>
                </p:blipFill>
                <p:spPr>
                  <a:xfrm>
                    <a:off x="1273652" y="4034679"/>
                    <a:ext cx="811442" cy="79136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4E33A39-1BDD-44C6-8D77-8FB9AB95E31E}"/>
                    </a:ext>
                  </a:extLst>
                </p:cNvPr>
                <p:cNvSpPr txBox="1"/>
                <p:nvPr/>
              </p:nvSpPr>
              <p:spPr>
                <a:xfrm>
                  <a:off x="7921376" y="2578211"/>
                  <a:ext cx="8242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Az API 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F60C258-DB07-488B-95D7-469C3F748E17}"/>
                    </a:ext>
                  </a:extLst>
                </p:cNvPr>
                <p:cNvSpPr txBox="1"/>
                <p:nvPr/>
              </p:nvSpPr>
              <p:spPr>
                <a:xfrm>
                  <a:off x="5056612" y="2602883"/>
                  <a:ext cx="545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ACS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58A5B6B-BB53-445B-B003-AFAF0DAC7CB1}"/>
                    </a:ext>
                  </a:extLst>
                </p:cNvPr>
                <p:cNvSpPr txBox="1"/>
                <p:nvPr/>
              </p:nvSpPr>
              <p:spPr>
                <a:xfrm>
                  <a:off x="6322625" y="2578211"/>
                  <a:ext cx="5416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AKS</a:t>
                  </a:r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6A547D07-77EE-4C51-8504-C342B1C7919A}"/>
                    </a:ext>
                  </a:extLst>
                </p:cNvPr>
                <p:cNvCxnSpPr>
                  <a:stCxn id="4" idx="3"/>
                  <a:endCxn id="8" idx="1"/>
                </p:cNvCxnSpPr>
                <p:nvPr/>
              </p:nvCxnSpPr>
              <p:spPr>
                <a:xfrm flipV="1">
                  <a:off x="6206971" y="2468250"/>
                  <a:ext cx="455500" cy="898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6CFE45C8-F237-4EC7-8982-B901CBFB7F7D}"/>
                    </a:ext>
                  </a:extLst>
                </p:cNvPr>
                <p:cNvCxnSpPr>
                  <a:stCxn id="8" idx="3"/>
                </p:cNvCxnSpPr>
                <p:nvPr/>
              </p:nvCxnSpPr>
              <p:spPr>
                <a:xfrm>
                  <a:off x="7529246" y="2468250"/>
                  <a:ext cx="7328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2426B08A-9A26-42D9-8125-96E797A6F8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73539" y="5321968"/>
                <a:ext cx="3895725" cy="704850"/>
              </a:xfrm>
              <a:prstGeom prst="rect">
                <a:avLst/>
              </a:prstGeom>
            </p:spPr>
          </p:pic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757B0C8-D684-4D83-BC15-FBBCD30BD732}"/>
                </a:ext>
              </a:extLst>
            </p:cNvPr>
            <p:cNvSpPr txBox="1"/>
            <p:nvPr/>
          </p:nvSpPr>
          <p:spPr>
            <a:xfrm>
              <a:off x="1166473" y="6078028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GIT HUB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4625738-5C5A-416A-BDA7-F662C749FC48}"/>
                </a:ext>
              </a:extLst>
            </p:cNvPr>
            <p:cNvSpPr txBox="1"/>
            <p:nvPr/>
          </p:nvSpPr>
          <p:spPr>
            <a:xfrm>
              <a:off x="2535951" y="6023288"/>
              <a:ext cx="14437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COST</a:t>
              </a:r>
            </a:p>
            <a:p>
              <a:r>
                <a:rPr lang="en-GB" dirty="0"/>
                <a:t>Management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FB02B36-5AC4-47BF-914B-E5516A6CA60F}"/>
                </a:ext>
              </a:extLst>
            </p:cNvPr>
            <p:cNvSpPr txBox="1"/>
            <p:nvPr/>
          </p:nvSpPr>
          <p:spPr>
            <a:xfrm>
              <a:off x="4079703" y="6023288"/>
              <a:ext cx="1034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Key vault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AEE844-AF2A-428A-8F42-09B984637612}"/>
                </a:ext>
              </a:extLst>
            </p:cNvPr>
            <p:cNvSpPr txBox="1"/>
            <p:nvPr/>
          </p:nvSpPr>
          <p:spPr>
            <a:xfrm>
              <a:off x="5578582" y="6023288"/>
              <a:ext cx="955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Monitor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3188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36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Nedunuri</dc:creator>
  <cp:lastModifiedBy>Harish Nedunuri</cp:lastModifiedBy>
  <cp:revision>5</cp:revision>
  <dcterms:created xsi:type="dcterms:W3CDTF">2022-04-30T06:36:16Z</dcterms:created>
  <dcterms:modified xsi:type="dcterms:W3CDTF">2022-05-03T22:13:49Z</dcterms:modified>
</cp:coreProperties>
</file>