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9C7B-BB23-40F5-BC22-46CD09624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BE8FE-E8B6-48D3-B4E9-3DAA574A8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18B2B-A206-41DC-A08E-D2C720E1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F83A-EA3E-4332-8308-96A2DEFAAF7F}" type="datetimeFigureOut">
              <a:rPr lang="en-GB" smtClean="0"/>
              <a:t>30/04/2022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8C33A-A47D-4F44-90AC-0A69A96FF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2EAB8-EDB3-48D8-BBAF-100FB24F7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3532-8BA8-4B84-A535-3D8AFA5987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12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2BA0-FACE-415B-954F-2DF839639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B3E87-D343-4429-A835-8E86E406E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8FC76-F0A6-4B42-92FA-5FAE02A1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F83A-EA3E-4332-8308-96A2DEFAAF7F}" type="datetimeFigureOut">
              <a:rPr lang="en-GB" smtClean="0"/>
              <a:t>30/04/2022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5BA39-CFEE-43DA-A9F4-34BBE149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BA628-D9F5-4779-BFCC-38870726C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3532-8BA8-4B84-A535-3D8AFA5987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65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C37FDC-0C76-4AA1-B34E-3C009C95C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08F33-0EA6-494B-AD4B-52D5024BA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0C8D3-BD8F-4EF2-AB68-210DB71C7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F83A-EA3E-4332-8308-96A2DEFAAF7F}" type="datetimeFigureOut">
              <a:rPr lang="en-GB" smtClean="0"/>
              <a:t>30/04/2022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64C05-9B79-4A63-8558-AAE247F7D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6D3A1-8B75-4A5F-B294-FDEBC58FE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3532-8BA8-4B84-A535-3D8AFA5987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68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3A8C-12EC-4BAB-A1CC-D1126C0FD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75178-FFBA-4B25-9BF8-8B5E19F8A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82984-0E04-4341-88E0-FBDED8E3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F83A-EA3E-4332-8308-96A2DEFAAF7F}" type="datetimeFigureOut">
              <a:rPr lang="en-GB" smtClean="0"/>
              <a:t>30/04/2022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29BCB-2CCE-46C0-B88D-AB06D7E87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31781-5A48-4EAB-906F-6EFD99C4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3532-8BA8-4B84-A535-3D8AFA5987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088B5-2B24-47D2-81E5-BBD01CC52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3580D-908F-46A7-B7EF-B8A224E51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635C1-96AE-4ADC-8989-EA8CD990E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F83A-EA3E-4332-8308-96A2DEFAAF7F}" type="datetimeFigureOut">
              <a:rPr lang="en-GB" smtClean="0"/>
              <a:t>30/04/2022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C24AA-756B-419F-B0E1-029E63542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716F5-8F28-4B64-B533-A1B74ED4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3532-8BA8-4B84-A535-3D8AFA5987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083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BE70E-652F-44E9-8FE1-C2243BB7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A9BC2-BBBC-4AD2-88CA-FE1CBC4B2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89A3B-7435-4EDF-B6DD-E24F6A266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09097-9F01-4FFE-8038-30977BEA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F83A-EA3E-4332-8308-96A2DEFAAF7F}" type="datetimeFigureOut">
              <a:rPr lang="en-GB" smtClean="0"/>
              <a:t>30/04/2022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505A9-007B-47E8-A9B9-FFDBBB70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D56C8-A7AF-4BEE-84EF-2CCEFDE7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3532-8BA8-4B84-A535-3D8AFA5987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68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A7563-F469-4E7C-8ACF-039A77D73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BEED8-3E9C-478D-8863-24D8E948A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774AC-4D07-4E56-A209-F97549FD7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4D2B9-64B0-440F-8E3E-C871A0750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F9BD9D-C0EA-4B0F-92CC-B7E67BC05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C73A55-3B82-40F1-81A7-05E5EA5A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F83A-EA3E-4332-8308-96A2DEFAAF7F}" type="datetimeFigureOut">
              <a:rPr lang="en-GB" smtClean="0"/>
              <a:t>30/04/2022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4C7C72-AF85-46C2-ACDD-5BD61ED0F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F0A03E-CA9E-4D3D-A9E7-717388A5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3532-8BA8-4B84-A535-3D8AFA5987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008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53E4-FCD3-441A-B86C-D408D3023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3835F6-E2AD-4798-BA8D-809CC497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F83A-EA3E-4332-8308-96A2DEFAAF7F}" type="datetimeFigureOut">
              <a:rPr lang="en-GB" smtClean="0"/>
              <a:t>30/04/2022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01315-9F9E-43DE-BE82-AFDC4ED6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2345B-4AB2-40F1-9DAC-6CA4037B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3532-8BA8-4B84-A535-3D8AFA5987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44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1FE370-E218-49CE-9C17-52D8BAB04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F83A-EA3E-4332-8308-96A2DEFAAF7F}" type="datetimeFigureOut">
              <a:rPr lang="en-GB" smtClean="0"/>
              <a:t>30/04/2022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C2EAA7-BA07-4A81-A341-F8F156DC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4D16E-65B0-4D19-B1A3-F1DED142F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3532-8BA8-4B84-A535-3D8AFA5987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92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B0444-84B9-4F8A-847B-24550AB98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34C14-215B-4001-928B-D7FFFD74E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1C389-4F75-4EAC-985B-DC24DB867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23147-4D7B-447D-819A-70CD9FA4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F83A-EA3E-4332-8308-96A2DEFAAF7F}" type="datetimeFigureOut">
              <a:rPr lang="en-GB" smtClean="0"/>
              <a:t>30/04/2022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AF949-D8A8-4C94-81E2-92743E67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DF382-15F2-4037-935C-098D771D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3532-8BA8-4B84-A535-3D8AFA5987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64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F0088-5569-48F8-A8ED-91EAC0B2A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570864-243E-42C5-B5A5-31CDBDA062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AB0C7-2364-4153-B950-BBD7B3E36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89460-6776-469A-99DD-998C98AD3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F83A-EA3E-4332-8308-96A2DEFAAF7F}" type="datetimeFigureOut">
              <a:rPr lang="en-GB" smtClean="0"/>
              <a:t>30/04/2022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C3C1C-0372-42D5-AF45-663DA62C5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89E49-97CF-4A98-9E24-FDC7C758C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3532-8BA8-4B84-A535-3D8AFA5987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5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ED8FA-E60A-4A4C-9AEA-1EF13955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FFF94-202B-4677-AFA7-9C8812449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734E9-DD2B-47C2-997F-4E1A77667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AF83A-EA3E-4332-8308-96A2DEFAAF7F}" type="datetimeFigureOut">
              <a:rPr lang="en-GB" smtClean="0"/>
              <a:t>30/04/2022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0A626-0A9A-4D0B-B524-E328D6817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AAFA4-1103-4FFA-8ABC-B255F6AF2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63532-8BA8-4B84-A535-3D8AFA5987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52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886BEB6-794C-4EFA-B728-B210963FB472}"/>
              </a:ext>
            </a:extLst>
          </p:cNvPr>
          <p:cNvGrpSpPr/>
          <p:nvPr/>
        </p:nvGrpSpPr>
        <p:grpSpPr>
          <a:xfrm>
            <a:off x="978795" y="1145858"/>
            <a:ext cx="4288664" cy="2283646"/>
            <a:chOff x="978795" y="1145858"/>
            <a:chExt cx="4288664" cy="228364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480DC62-708E-460F-BBA7-0C24381EBD89}"/>
                </a:ext>
              </a:extLst>
            </p:cNvPr>
            <p:cNvGrpSpPr/>
            <p:nvPr/>
          </p:nvGrpSpPr>
          <p:grpSpPr>
            <a:xfrm>
              <a:off x="978795" y="1519707"/>
              <a:ext cx="4288664" cy="1909797"/>
              <a:chOff x="978795" y="1519707"/>
              <a:chExt cx="4288664" cy="1909797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A89A81EE-F0C2-4944-8FC4-BA1AE7C08669}"/>
                  </a:ext>
                </a:extLst>
              </p:cNvPr>
              <p:cNvGrpSpPr/>
              <p:nvPr/>
            </p:nvGrpSpPr>
            <p:grpSpPr>
              <a:xfrm>
                <a:off x="978795" y="1519707"/>
                <a:ext cx="4288664" cy="1022016"/>
                <a:chOff x="978795" y="1519707"/>
                <a:chExt cx="4288664" cy="1022016"/>
              </a:xfrm>
            </p:grpSpPr>
            <p:pic>
              <p:nvPicPr>
                <p:cNvPr id="3" name="Graphic 2" descr="Database with solid fill">
                  <a:extLst>
                    <a:ext uri="{FF2B5EF4-FFF2-40B4-BE49-F238E27FC236}">
                      <a16:creationId xmlns:a16="http://schemas.microsoft.com/office/drawing/2014/main" id="{15BA35E9-6818-4796-9089-FC2A1552DA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15428" y="1775811"/>
                  <a:ext cx="765911" cy="765911"/>
                </a:xfrm>
                <a:prstGeom prst="rect">
                  <a:avLst/>
                </a:prstGeom>
              </p:spPr>
            </p:pic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BA314474-F19C-4F09-A29F-E2458BC280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86683" y="1809583"/>
                  <a:ext cx="695325" cy="714375"/>
                </a:xfrm>
                <a:prstGeom prst="rect">
                  <a:avLst/>
                </a:prstGeom>
              </p:spPr>
            </p:pic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3E7D4FDE-7F9D-4562-87D3-CD0463A020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27798" y="1962509"/>
                  <a:ext cx="1162050" cy="485775"/>
                </a:xfrm>
                <a:prstGeom prst="rect">
                  <a:avLst/>
                </a:prstGeom>
              </p:spPr>
            </p:pic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6EE7B851-6A1A-4891-9E51-410E3DA5E0A7}"/>
                    </a:ext>
                  </a:extLst>
                </p:cNvPr>
                <p:cNvCxnSpPr>
                  <a:stCxn id="3" idx="3"/>
                  <a:endCxn id="5" idx="1"/>
                </p:cNvCxnSpPr>
                <p:nvPr/>
              </p:nvCxnSpPr>
              <p:spPr>
                <a:xfrm>
                  <a:off x="2081339" y="2158767"/>
                  <a:ext cx="505344" cy="800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1880AE6B-D2FC-40CE-8414-C76B03138DD2}"/>
                    </a:ext>
                  </a:extLst>
                </p:cNvPr>
                <p:cNvCxnSpPr>
                  <a:stCxn id="5" idx="3"/>
                </p:cNvCxnSpPr>
                <p:nvPr/>
              </p:nvCxnSpPr>
              <p:spPr>
                <a:xfrm flipV="1">
                  <a:off x="3282008" y="2166770"/>
                  <a:ext cx="607412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Cube 13">
                  <a:extLst>
                    <a:ext uri="{FF2B5EF4-FFF2-40B4-BE49-F238E27FC236}">
                      <a16:creationId xmlns:a16="http://schemas.microsoft.com/office/drawing/2014/main" id="{9583BC12-D711-45B6-ACBF-497E21F566A8}"/>
                    </a:ext>
                  </a:extLst>
                </p:cNvPr>
                <p:cNvSpPr/>
                <p:nvPr/>
              </p:nvSpPr>
              <p:spPr>
                <a:xfrm>
                  <a:off x="978795" y="1519707"/>
                  <a:ext cx="4288664" cy="1022016"/>
                </a:xfrm>
                <a:prstGeom prst="cub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15D6D6B-DDF5-45E7-8A0E-34FA5156DA8E}"/>
                  </a:ext>
                </a:extLst>
              </p:cNvPr>
              <p:cNvSpPr txBox="1"/>
              <p:nvPr/>
            </p:nvSpPr>
            <p:spPr>
              <a:xfrm>
                <a:off x="1315428" y="2509316"/>
                <a:ext cx="8114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Data </a:t>
                </a:r>
              </a:p>
              <a:p>
                <a:r>
                  <a:rPr lang="en-GB" dirty="0"/>
                  <a:t>source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BCF63A8-7D16-4A80-B71D-CE667FEA1A12}"/>
                  </a:ext>
                </a:extLst>
              </p:cNvPr>
              <p:cNvSpPr txBox="1"/>
              <p:nvPr/>
            </p:nvSpPr>
            <p:spPr>
              <a:xfrm>
                <a:off x="2586683" y="2506174"/>
                <a:ext cx="72917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Azure</a:t>
                </a:r>
              </a:p>
              <a:p>
                <a:r>
                  <a:rPr lang="en-GB" dirty="0"/>
                  <a:t>Data </a:t>
                </a:r>
              </a:p>
              <a:p>
                <a:r>
                  <a:rPr lang="en-GB" dirty="0"/>
                  <a:t>bricks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1948B8-13E8-47FC-8C17-E8839B6F2224}"/>
                  </a:ext>
                </a:extLst>
              </p:cNvPr>
              <p:cNvSpPr txBox="1"/>
              <p:nvPr/>
            </p:nvSpPr>
            <p:spPr>
              <a:xfrm>
                <a:off x="3937845" y="2541722"/>
                <a:ext cx="97725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MLFlow </a:t>
                </a:r>
              </a:p>
              <a:p>
                <a:r>
                  <a:rPr lang="en-GB" dirty="0"/>
                  <a:t>tracking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C04613-F53F-4A9D-B33D-8B32CFC17697}"/>
                </a:ext>
              </a:extLst>
            </p:cNvPr>
            <p:cNvSpPr txBox="1"/>
            <p:nvPr/>
          </p:nvSpPr>
          <p:spPr>
            <a:xfrm>
              <a:off x="2440380" y="1145858"/>
              <a:ext cx="1451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Development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82E3F97F-5078-46AC-8C83-5246873896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5443" y="2695575"/>
            <a:ext cx="923925" cy="7334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1713759-3CB0-4E0B-87FB-A12A8D0CCF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4551" y="3702354"/>
            <a:ext cx="923925" cy="1133475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3E6C0F19-65A7-4FBE-A8F0-0A375663D886}"/>
              </a:ext>
            </a:extLst>
          </p:cNvPr>
          <p:cNvGrpSpPr/>
          <p:nvPr/>
        </p:nvGrpSpPr>
        <p:grpSpPr>
          <a:xfrm>
            <a:off x="5835443" y="813619"/>
            <a:ext cx="4105835" cy="1022016"/>
            <a:chOff x="5835443" y="813619"/>
            <a:chExt cx="4105835" cy="102201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1299963-A613-4045-9F7E-423EDB815074}"/>
                </a:ext>
              </a:extLst>
            </p:cNvPr>
            <p:cNvGrpSpPr/>
            <p:nvPr/>
          </p:nvGrpSpPr>
          <p:grpSpPr>
            <a:xfrm>
              <a:off x="5999349" y="951451"/>
              <a:ext cx="3752271" cy="824992"/>
              <a:chOff x="5999349" y="951451"/>
              <a:chExt cx="3752271" cy="824992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C71ED731-ADF6-43CC-AE71-B0E315E8DC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99349" y="1046701"/>
                <a:ext cx="1000125" cy="704850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AC831B61-5AD4-4DF9-AD39-6816B0A099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54974" y="951451"/>
                <a:ext cx="866775" cy="800100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E3AA718C-C04C-4FCD-8A70-208C087E51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894370" y="1071593"/>
                <a:ext cx="857250" cy="704850"/>
              </a:xfrm>
              <a:prstGeom prst="rect">
                <a:avLst/>
              </a:prstGeom>
            </p:spPr>
          </p:pic>
        </p:grpSp>
        <p:sp>
          <p:nvSpPr>
            <p:cNvPr id="27" name="Cube 26">
              <a:extLst>
                <a:ext uri="{FF2B5EF4-FFF2-40B4-BE49-F238E27FC236}">
                  <a16:creationId xmlns:a16="http://schemas.microsoft.com/office/drawing/2014/main" id="{C3FD1A3F-3FC4-45C4-BDAB-0AF97E495A10}"/>
                </a:ext>
              </a:extLst>
            </p:cNvPr>
            <p:cNvSpPr/>
            <p:nvPr/>
          </p:nvSpPr>
          <p:spPr>
            <a:xfrm>
              <a:off x="5835443" y="813619"/>
              <a:ext cx="4105835" cy="1022016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1" name="Cube 30">
            <a:extLst>
              <a:ext uri="{FF2B5EF4-FFF2-40B4-BE49-F238E27FC236}">
                <a16:creationId xmlns:a16="http://schemas.microsoft.com/office/drawing/2014/main" id="{33F0EC28-7B6B-48A0-8FEF-7D4AE721C3E3}"/>
              </a:ext>
            </a:extLst>
          </p:cNvPr>
          <p:cNvSpPr/>
          <p:nvPr/>
        </p:nvSpPr>
        <p:spPr>
          <a:xfrm>
            <a:off x="5727273" y="2406984"/>
            <a:ext cx="1446634" cy="1022016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4995401-7BB6-427F-A1F0-5802AFD2A0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15397" y="3875008"/>
            <a:ext cx="1101902" cy="78816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1B5E9C8-6A15-4721-9B40-FC9AE2E1E2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9220" y="5281333"/>
            <a:ext cx="1162050" cy="48577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5DCBE6E-8C1E-4D22-B005-D9AE08645FC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02007" y="5167857"/>
            <a:ext cx="1349332" cy="36336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2567DDE-571A-4B74-8F0E-87AE839A76C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44345" y="5167857"/>
            <a:ext cx="751655" cy="63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88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Harish Nedunuri</dc:creator>
  <cp:lastModifiedBy>Harish Nedunuri</cp:lastModifiedBy>
  <cp:revision>2</cp:revision>
  <dcterms:created xsi:type="dcterms:W3CDTF">2022-04-30T06:36:16Z</dcterms:created>
  <dcterms:modified xsi:type="dcterms:W3CDTF">2022-04-30T22:54:11Z</dcterms:modified>
</cp:coreProperties>
</file>