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305" r:id="rId5"/>
    <p:sldId id="296" r:id="rId6"/>
    <p:sldId id="306" r:id="rId7"/>
    <p:sldId id="317" r:id="rId8"/>
    <p:sldId id="318" r:id="rId9"/>
    <p:sldId id="320" r:id="rId10"/>
    <p:sldId id="322" r:id="rId11"/>
    <p:sldId id="321" r:id="rId12"/>
    <p:sldId id="319" r:id="rId13"/>
    <p:sldId id="310" r:id="rId14"/>
    <p:sldId id="31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D7D9"/>
    <a:srgbClr val="93D3D9"/>
    <a:srgbClr val="AAD6FF"/>
    <a:srgbClr val="B2C8CD"/>
    <a:srgbClr val="CCD8D6"/>
    <a:srgbClr val="4F5945"/>
    <a:srgbClr val="73292A"/>
    <a:srgbClr val="7F867A"/>
    <a:srgbClr val="A65B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879" autoAdjust="0"/>
  </p:normalViewPr>
  <p:slideViewPr>
    <p:cSldViewPr snapToGrid="0">
      <p:cViewPr varScale="1">
        <p:scale>
          <a:sx n="85" d="100"/>
          <a:sy n="85" d="100"/>
        </p:scale>
        <p:origin x="590" y="6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2" d="100"/>
          <a:sy n="82" d="100"/>
        </p:scale>
        <p:origin x="2784"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49852A6-C536-198B-0B36-808C24FAAF6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F40B29C-E84A-E4D1-8998-1A961EC23BA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2A5AE42-7DC1-8140-9B13-146984FDEF22}" type="datetimeFigureOut">
              <a:rPr lang="en-US" smtClean="0"/>
              <a:t>4/2/2023</a:t>
            </a:fld>
            <a:endParaRPr lang="en-US" dirty="0"/>
          </a:p>
        </p:txBody>
      </p:sp>
      <p:sp>
        <p:nvSpPr>
          <p:cNvPr id="4" name="Footer Placeholder 3">
            <a:extLst>
              <a:ext uri="{FF2B5EF4-FFF2-40B4-BE49-F238E27FC236}">
                <a16:creationId xmlns:a16="http://schemas.microsoft.com/office/drawing/2014/main" id="{FCCE4DE7-ED89-D264-F004-38F2DF4879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F7E8591-FF54-5A00-A703-95ABC16B78D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7369B77-94AB-0344-9EBF-9DB9EE8D3ABC}" type="slidenum">
              <a:rPr lang="en-US" smtClean="0"/>
              <a:t>‹#›</a:t>
            </a:fld>
            <a:endParaRPr lang="en-US" dirty="0"/>
          </a:p>
        </p:txBody>
      </p:sp>
    </p:spTree>
    <p:extLst>
      <p:ext uri="{BB962C8B-B14F-4D97-AF65-F5344CB8AC3E}">
        <p14:creationId xmlns:p14="http://schemas.microsoft.com/office/powerpoint/2010/main" val="23985974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F75F72-8950-AF4F-9381-1D26FB547EA1}" type="datetimeFigureOut">
              <a:rPr lang="en-US" smtClean="0"/>
              <a:t>4/2/2023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75476F-A808-1F46-A368-07984F6DA22E}" type="slidenum">
              <a:rPr lang="en-US" smtClean="0"/>
              <a:t>‹#›</a:t>
            </a:fld>
            <a:endParaRPr lang="en-US" dirty="0"/>
          </a:p>
        </p:txBody>
      </p:sp>
    </p:spTree>
    <p:extLst>
      <p:ext uri="{BB962C8B-B14F-4D97-AF65-F5344CB8AC3E}">
        <p14:creationId xmlns:p14="http://schemas.microsoft.com/office/powerpoint/2010/main" val="1114252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2</a:t>
            </a:fld>
            <a:endParaRPr lang="en-US" dirty="0"/>
          </a:p>
        </p:txBody>
      </p:sp>
    </p:spTree>
    <p:extLst>
      <p:ext uri="{BB962C8B-B14F-4D97-AF65-F5344CB8AC3E}">
        <p14:creationId xmlns:p14="http://schemas.microsoft.com/office/powerpoint/2010/main" val="32702328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pic>
        <p:nvPicPr>
          <p:cNvPr id="5" name="Picture 4" descr="A picture containing text, plant&#10;&#10;Description automatically generated">
            <a:extLst>
              <a:ext uri="{FF2B5EF4-FFF2-40B4-BE49-F238E27FC236}">
                <a16:creationId xmlns:a16="http://schemas.microsoft.com/office/drawing/2014/main" id="{A26D6E84-B5BE-5F3E-8B3F-1A46C7F307C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17210" y="0"/>
            <a:ext cx="8392026" cy="6858000"/>
          </a:xfrm>
          <a:prstGeom prst="rect">
            <a:avLst/>
          </a:prstGeom>
        </p:spPr>
      </p:pic>
      <p:sp>
        <p:nvSpPr>
          <p:cNvPr id="7" name="Oval 6">
            <a:extLst>
              <a:ext uri="{FF2B5EF4-FFF2-40B4-BE49-F238E27FC236}">
                <a16:creationId xmlns:a16="http://schemas.microsoft.com/office/drawing/2014/main" id="{F0A7E03F-5776-960D-3CA6-7CE62AC96693}"/>
              </a:ext>
            </a:extLst>
          </p:cNvPr>
          <p:cNvSpPr/>
          <p:nvPr userDrawn="1"/>
        </p:nvSpPr>
        <p:spPr>
          <a:xfrm>
            <a:off x="3300284" y="654912"/>
            <a:ext cx="5591432" cy="559143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6A7464AF-3FD6-6193-CC95-A941ECE17B9D}"/>
              </a:ext>
            </a:extLst>
          </p:cNvPr>
          <p:cNvCxnSpPr>
            <a:cxnSpLocks/>
          </p:cNvCxnSpPr>
          <p:nvPr userDrawn="1"/>
        </p:nvCxnSpPr>
        <p:spPr>
          <a:xfrm>
            <a:off x="4359876" y="4300155"/>
            <a:ext cx="3472249"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pic>
        <p:nvPicPr>
          <p:cNvPr id="11" name="Picture 10" descr="A picture containing text&#10;&#10;Description automatically generated">
            <a:extLst>
              <a:ext uri="{FF2B5EF4-FFF2-40B4-BE49-F238E27FC236}">
                <a16:creationId xmlns:a16="http://schemas.microsoft.com/office/drawing/2014/main" id="{E5214731-3110-8D76-56DF-63353710419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09961" y="4157464"/>
            <a:ext cx="972078" cy="285381"/>
          </a:xfrm>
          <a:prstGeom prst="rect">
            <a:avLst/>
          </a:prstGeom>
        </p:spPr>
      </p:pic>
      <p:sp>
        <p:nvSpPr>
          <p:cNvPr id="17" name="Oval 16">
            <a:extLst>
              <a:ext uri="{FF2B5EF4-FFF2-40B4-BE49-F238E27FC236}">
                <a16:creationId xmlns:a16="http://schemas.microsoft.com/office/drawing/2014/main" id="{516369FF-9501-1944-3E3F-46CBFD515D8D}"/>
              </a:ext>
            </a:extLst>
          </p:cNvPr>
          <p:cNvSpPr/>
          <p:nvPr userDrawn="1"/>
        </p:nvSpPr>
        <p:spPr>
          <a:xfrm>
            <a:off x="3447535" y="807312"/>
            <a:ext cx="5296930" cy="529693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ceramic ware, porcelain&#10;&#10;Description automatically generated">
            <a:extLst>
              <a:ext uri="{FF2B5EF4-FFF2-40B4-BE49-F238E27FC236}">
                <a16:creationId xmlns:a16="http://schemas.microsoft.com/office/drawing/2014/main" id="{AB1576B0-66ED-3F92-2AF8-4EF965E4E3F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19338" y="4814449"/>
            <a:ext cx="1668775" cy="1621434"/>
          </a:xfrm>
          <a:prstGeom prst="rect">
            <a:avLst/>
          </a:prstGeom>
        </p:spPr>
      </p:pic>
      <p:pic>
        <p:nvPicPr>
          <p:cNvPr id="15" name="Picture 14">
            <a:extLst>
              <a:ext uri="{FF2B5EF4-FFF2-40B4-BE49-F238E27FC236}">
                <a16:creationId xmlns:a16="http://schemas.microsoft.com/office/drawing/2014/main" id="{9E576603-B88C-9F7F-98A5-E94BD2C23E6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530777" y="1164252"/>
            <a:ext cx="818801" cy="845501"/>
          </a:xfrm>
          <a:prstGeom prst="rect">
            <a:avLst/>
          </a:prstGeom>
        </p:spPr>
      </p:pic>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749296" y="2660904"/>
            <a:ext cx="6693408" cy="1088136"/>
          </a:xfrm>
        </p:spPr>
        <p:txBody>
          <a:bodyPr anchor="b">
            <a:noAutofit/>
          </a:bodyPr>
          <a:lstStyle>
            <a:lvl1pPr algn="ctr">
              <a:defRPr sz="4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4596384" y="2267712"/>
            <a:ext cx="2999232" cy="4389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2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EB05881-FB11-43E8-CCDD-8C12CDB4FE47}"/>
              </a:ext>
            </a:extLst>
          </p:cNvPr>
          <p:cNvSpPr/>
          <p:nvPr userDrawn="1"/>
        </p:nvSpPr>
        <p:spPr>
          <a:xfrm>
            <a:off x="838199" y="196052"/>
            <a:ext cx="10515601" cy="1686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picture containing fabric&#10;&#10;Description automatically generated">
            <a:extLst>
              <a:ext uri="{FF2B5EF4-FFF2-40B4-BE49-F238E27FC236}">
                <a16:creationId xmlns:a16="http://schemas.microsoft.com/office/drawing/2014/main" id="{A4941BBB-13FC-2ACE-1A50-C0F465531BD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14950" y="-64113"/>
            <a:ext cx="1562100" cy="4394200"/>
          </a:xfrm>
          <a:prstGeom prst="rect">
            <a:avLst/>
          </a:prstGeom>
        </p:spPr>
      </p:pic>
      <p:sp>
        <p:nvSpPr>
          <p:cNvPr id="11" name="Rectangle 10">
            <a:extLst>
              <a:ext uri="{FF2B5EF4-FFF2-40B4-BE49-F238E27FC236}">
                <a16:creationId xmlns:a16="http://schemas.microsoft.com/office/drawing/2014/main" id="{D8BE9E36-E9D5-3FA6-EE22-A6E5CE13C462}"/>
              </a:ext>
            </a:extLst>
          </p:cNvPr>
          <p:cNvSpPr/>
          <p:nvPr userDrawn="1"/>
        </p:nvSpPr>
        <p:spPr>
          <a:xfrm>
            <a:off x="995423"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flower, plant&#10;&#10;Description automatically generated">
            <a:extLst>
              <a:ext uri="{FF2B5EF4-FFF2-40B4-BE49-F238E27FC236}">
                <a16:creationId xmlns:a16="http://schemas.microsoft.com/office/drawing/2014/main" id="{479E4054-0885-457B-35B3-A9B26ED9360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4869421" y="459092"/>
            <a:ext cx="749300" cy="27559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484632"/>
            <a:ext cx="10515600" cy="1133856"/>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2990088"/>
            <a:ext cx="10515600" cy="347472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Footer Placeholder 13">
            <a:extLst>
              <a:ext uri="{FF2B5EF4-FFF2-40B4-BE49-F238E27FC236}">
                <a16:creationId xmlns:a16="http://schemas.microsoft.com/office/drawing/2014/main" id="{C6C79F3B-6B68-BA3C-6CBE-C26E339E450E}"/>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9D503431-982D-5D35-88BF-09474F76D65D}"/>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91044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068407D-A1C4-B842-0C34-B2DE8AD312D3}"/>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DA1AE7FB-DFC0-DCDA-47AD-6ED81A6427FA}"/>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7A4DFCBA-879E-D6C9-9F81-B4F9225423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2" name="Title 1">
            <a:extLst>
              <a:ext uri="{FF2B5EF4-FFF2-40B4-BE49-F238E27FC236}">
                <a16:creationId xmlns:a16="http://schemas.microsoft.com/office/drawing/2014/main" id="{B8562BF3-1BFC-6948-02E0-8A1C121C387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E158D7F8-0920-52BA-580D-07249122876C}"/>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9E6611EB-89A4-4C55-4032-4D0C418398DB}"/>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Content Placeholder 11">
            <a:extLst>
              <a:ext uri="{FF2B5EF4-FFF2-40B4-BE49-F238E27FC236}">
                <a16:creationId xmlns:a16="http://schemas.microsoft.com/office/drawing/2014/main" id="{C6963F99-41C3-5ED4-AAD8-B904145CC7EA}"/>
              </a:ext>
            </a:extLst>
          </p:cNvPr>
          <p:cNvSpPr>
            <a:spLocks noGrp="1"/>
          </p:cNvSpPr>
          <p:nvPr>
            <p:ph sz="quarter" idx="12"/>
          </p:nvPr>
        </p:nvSpPr>
        <p:spPr>
          <a:xfrm>
            <a:off x="975360" y="2615184"/>
            <a:ext cx="10241280" cy="33192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8034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2F7EB7A-F5B6-E308-68EE-3065E2B039A6}"/>
              </a:ext>
            </a:extLst>
          </p:cNvPr>
          <p:cNvSpPr/>
          <p:nvPr userDrawn="1"/>
        </p:nvSpPr>
        <p:spPr>
          <a:xfrm>
            <a:off x="0" y="0"/>
            <a:ext cx="4873752"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descr="A close-up of a tree&#10;&#10;Description automatically generated with medium confidence">
            <a:extLst>
              <a:ext uri="{FF2B5EF4-FFF2-40B4-BE49-F238E27FC236}">
                <a16:creationId xmlns:a16="http://schemas.microsoft.com/office/drawing/2014/main" id="{FED57607-56F6-9FD5-F0A8-DE0BCFE896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866459" flipH="1">
            <a:off x="2282032" y="1589693"/>
            <a:ext cx="970220" cy="22361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6291072" y="978408"/>
            <a:ext cx="4974336"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29" name="Text Placeholder 2">
            <a:extLst>
              <a:ext uri="{FF2B5EF4-FFF2-40B4-BE49-F238E27FC236}">
                <a16:creationId xmlns:a16="http://schemas.microsoft.com/office/drawing/2014/main" id="{DEF26CDF-94D4-BA22-7D14-8D3289040C90}"/>
              </a:ext>
            </a:extLst>
          </p:cNvPr>
          <p:cNvSpPr>
            <a:spLocks noGrp="1"/>
          </p:cNvSpPr>
          <p:nvPr>
            <p:ph type="body" idx="1"/>
          </p:nvPr>
        </p:nvSpPr>
        <p:spPr>
          <a:xfrm>
            <a:off x="6291072" y="2322576"/>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Content Placeholder 3">
            <a:extLst>
              <a:ext uri="{FF2B5EF4-FFF2-40B4-BE49-F238E27FC236}">
                <a16:creationId xmlns:a16="http://schemas.microsoft.com/office/drawing/2014/main" id="{0017BF0C-B2B7-932F-A9AE-5BFAE4AB5C4D}"/>
              </a:ext>
            </a:extLst>
          </p:cNvPr>
          <p:cNvSpPr>
            <a:spLocks noGrp="1"/>
          </p:cNvSpPr>
          <p:nvPr>
            <p:ph sz="half" idx="2"/>
          </p:nvPr>
        </p:nvSpPr>
        <p:spPr>
          <a:xfrm>
            <a:off x="6289612" y="2770632"/>
            <a:ext cx="5065776" cy="1554480"/>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4">
            <a:extLst>
              <a:ext uri="{FF2B5EF4-FFF2-40B4-BE49-F238E27FC236}">
                <a16:creationId xmlns:a16="http://schemas.microsoft.com/office/drawing/2014/main" id="{DEAB8B47-DF86-7C9F-F027-2D4D22B2EA50}"/>
              </a:ext>
            </a:extLst>
          </p:cNvPr>
          <p:cNvSpPr>
            <a:spLocks noGrp="1"/>
          </p:cNvSpPr>
          <p:nvPr>
            <p:ph type="body" sz="quarter" idx="3"/>
          </p:nvPr>
        </p:nvSpPr>
        <p:spPr>
          <a:xfrm>
            <a:off x="6289612" y="4361688"/>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6289612" y="4791456"/>
            <a:ext cx="5065776" cy="1408176"/>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8" name="Picture 37" descr="A group of flowers&#10;&#10;Description automatically generated with low confidence">
            <a:extLst>
              <a:ext uri="{FF2B5EF4-FFF2-40B4-BE49-F238E27FC236}">
                <a16:creationId xmlns:a16="http://schemas.microsoft.com/office/drawing/2014/main" id="{5B08C513-7071-2499-7E9D-CFD5A027C0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1019083" y="2260473"/>
            <a:ext cx="1245309" cy="2314810"/>
          </a:xfrm>
          <a:prstGeom prst="rect">
            <a:avLst/>
          </a:prstGeom>
        </p:spPr>
      </p:pic>
      <p:sp>
        <p:nvSpPr>
          <p:cNvPr id="34" name="Text Placeholder 33">
            <a:extLst>
              <a:ext uri="{FF2B5EF4-FFF2-40B4-BE49-F238E27FC236}">
                <a16:creationId xmlns:a16="http://schemas.microsoft.com/office/drawing/2014/main" id="{BD46E6E9-39FE-B605-0786-F7F7E656F9B0}"/>
              </a:ext>
            </a:extLst>
          </p:cNvPr>
          <p:cNvSpPr>
            <a:spLocks noGrp="1"/>
          </p:cNvSpPr>
          <p:nvPr>
            <p:ph type="body" sz="quarter" idx="13" hasCustomPrompt="1"/>
          </p:nvPr>
        </p:nvSpPr>
        <p:spPr>
          <a:xfrm>
            <a:off x="466344"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1_Comparison">
    <p:bg>
      <p:bgPr>
        <a:solidFill>
          <a:schemeClr val="tx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8546F5-5752-9595-980A-9978EC65B179}"/>
              </a:ext>
            </a:extLst>
          </p:cNvPr>
          <p:cNvSpPr/>
          <p:nvPr userDrawn="1"/>
        </p:nvSpPr>
        <p:spPr>
          <a:xfrm>
            <a:off x="491679" y="319214"/>
            <a:ext cx="11208641" cy="58577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788B1DFD-B7E9-D65B-0A47-8D442617B0D0}"/>
              </a:ext>
            </a:extLst>
          </p:cNvPr>
          <p:cNvCxnSpPr>
            <a:cxnSpLocks/>
          </p:cNvCxnSpPr>
          <p:nvPr userDrawn="1"/>
        </p:nvCxnSpPr>
        <p:spPr>
          <a:xfrm>
            <a:off x="837235" y="1767119"/>
            <a:ext cx="1051656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Picture 13" descr="A picture containing mollusk, insect&#10;&#10;Description automatically generated">
            <a:extLst>
              <a:ext uri="{FF2B5EF4-FFF2-40B4-BE49-F238E27FC236}">
                <a16:creationId xmlns:a16="http://schemas.microsoft.com/office/drawing/2014/main" id="{4190CCC3-E5E8-9E96-318B-F3F62E2328D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5658" y="1631192"/>
            <a:ext cx="1207554" cy="354511"/>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39788" y="365125"/>
            <a:ext cx="10515600" cy="1325563"/>
          </a:xfrm>
        </p:spPr>
        <p:txBody>
          <a:bodyPr/>
          <a:lstStyle>
            <a:lvl1pPr algn="ctr">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124712"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124712" y="2629116"/>
            <a:ext cx="3200400" cy="3320861"/>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498848"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498848"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15" name="Text Placeholder 4">
            <a:extLst>
              <a:ext uri="{FF2B5EF4-FFF2-40B4-BE49-F238E27FC236}">
                <a16:creationId xmlns:a16="http://schemas.microsoft.com/office/drawing/2014/main" id="{F270D939-D128-D431-82CE-9C15D5A7AA9A}"/>
              </a:ext>
            </a:extLst>
          </p:cNvPr>
          <p:cNvSpPr>
            <a:spLocks noGrp="1"/>
          </p:cNvSpPr>
          <p:nvPr>
            <p:ph type="body" sz="quarter" idx="13"/>
          </p:nvPr>
        </p:nvSpPr>
        <p:spPr>
          <a:xfrm>
            <a:off x="7909560"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a:extLst>
              <a:ext uri="{FF2B5EF4-FFF2-40B4-BE49-F238E27FC236}">
                <a16:creationId xmlns:a16="http://schemas.microsoft.com/office/drawing/2014/main" id="{4AAE69C6-BB37-BC70-8424-BC928D19C91A}"/>
              </a:ext>
            </a:extLst>
          </p:cNvPr>
          <p:cNvSpPr>
            <a:spLocks noGrp="1"/>
          </p:cNvSpPr>
          <p:nvPr>
            <p:ph sz="quarter" idx="14"/>
          </p:nvPr>
        </p:nvSpPr>
        <p:spPr>
          <a:xfrm>
            <a:off x="7909560"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69908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6" name="Picture 5" descr="A picture containing fabric&#10;&#10;Description automatically generated">
            <a:extLst>
              <a:ext uri="{FF2B5EF4-FFF2-40B4-BE49-F238E27FC236}">
                <a16:creationId xmlns:a16="http://schemas.microsoft.com/office/drawing/2014/main" id="{E0606CB6-3E28-F128-51B5-3786D74048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8" name="Rectangle 17">
            <a:extLst>
              <a:ext uri="{FF2B5EF4-FFF2-40B4-BE49-F238E27FC236}">
                <a16:creationId xmlns:a16="http://schemas.microsoft.com/office/drawing/2014/main" id="{E64BBC1B-7DD9-DA00-15CC-B446DA472005}"/>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lower, plant&#10;&#10;Description automatically generated">
            <a:extLst>
              <a:ext uri="{FF2B5EF4-FFF2-40B4-BE49-F238E27FC236}">
                <a16:creationId xmlns:a16="http://schemas.microsoft.com/office/drawing/2014/main" id="{C88A03B2-8C41-A023-CB90-5F79A1F01AF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pic>
        <p:nvPicPr>
          <p:cNvPr id="10" name="Picture 9" descr="A close-up of a flower&#10;&#10;Description automatically generated with low confidence">
            <a:extLst>
              <a:ext uri="{FF2B5EF4-FFF2-40B4-BE49-F238E27FC236}">
                <a16:creationId xmlns:a16="http://schemas.microsoft.com/office/drawing/2014/main" id="{9EA6110C-517A-C447-DB03-9A264F112FB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19809" y="1695833"/>
            <a:ext cx="1155700" cy="4318000"/>
          </a:xfrm>
          <a:prstGeom prst="rect">
            <a:avLst/>
          </a:prstGeom>
        </p:spPr>
      </p:pic>
      <p:pic>
        <p:nvPicPr>
          <p:cNvPr id="12" name="Picture 11" descr="A close-up of a flower&#10;&#10;Description automatically generated with low confidence">
            <a:extLst>
              <a:ext uri="{FF2B5EF4-FFF2-40B4-BE49-F238E27FC236}">
                <a16:creationId xmlns:a16="http://schemas.microsoft.com/office/drawing/2014/main" id="{DC4249CD-2B45-A435-5B21-CFA70421386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66749" y="381916"/>
            <a:ext cx="1155700" cy="4318000"/>
          </a:xfrm>
          <a:prstGeom prst="rect">
            <a:avLst/>
          </a:prstGeom>
        </p:spPr>
      </p:pic>
      <p:sp>
        <p:nvSpPr>
          <p:cNvPr id="14" name="Rectangle 13">
            <a:extLst>
              <a:ext uri="{FF2B5EF4-FFF2-40B4-BE49-F238E27FC236}">
                <a16:creationId xmlns:a16="http://schemas.microsoft.com/office/drawing/2014/main" id="{7A7568A0-F819-551E-4780-20A651246990}"/>
              </a:ext>
            </a:extLst>
          </p:cNvPr>
          <p:cNvSpPr/>
          <p:nvPr userDrawn="1"/>
        </p:nvSpPr>
        <p:spPr>
          <a:xfrm>
            <a:off x="1024128" y="2162946"/>
            <a:ext cx="3794760" cy="2536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711D903-56F9-B09B-0443-A76786804823}"/>
              </a:ext>
            </a:extLst>
          </p:cNvPr>
          <p:cNvSpPr/>
          <p:nvPr userDrawn="1"/>
        </p:nvSpPr>
        <p:spPr>
          <a:xfrm>
            <a:off x="1131655" y="2264499"/>
            <a:ext cx="3585549" cy="233542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9D91551-9B41-0ACF-0BE6-9D174E6957FD}"/>
              </a:ext>
            </a:extLst>
          </p:cNvPr>
          <p:cNvSpPr>
            <a:spLocks noGrp="1"/>
          </p:cNvSpPr>
          <p:nvPr>
            <p:ph type="title"/>
          </p:nvPr>
        </p:nvSpPr>
        <p:spPr>
          <a:xfrm>
            <a:off x="1472184" y="2889504"/>
            <a:ext cx="2852928" cy="1088136"/>
          </a:xfrm>
        </p:spPr>
        <p:txBody>
          <a:bodyPr/>
          <a:lstStyle>
            <a:lvl1pPr algn="ctr">
              <a:defRPr/>
            </a:lvl1pPr>
          </a:lstStyle>
          <a:p>
            <a:r>
              <a:rPr lang="en-US"/>
              <a:t>Click to edit Master title style</a:t>
            </a:r>
          </a:p>
        </p:txBody>
      </p:sp>
      <p:sp>
        <p:nvSpPr>
          <p:cNvPr id="19" name="Content Placeholder 2">
            <a:extLst>
              <a:ext uri="{FF2B5EF4-FFF2-40B4-BE49-F238E27FC236}">
                <a16:creationId xmlns:a16="http://schemas.microsoft.com/office/drawing/2014/main" id="{545D3FB1-678F-0A9A-CCB6-435CE57DA0F6}"/>
              </a:ext>
            </a:extLst>
          </p:cNvPr>
          <p:cNvSpPr>
            <a:spLocks noGrp="1"/>
          </p:cNvSpPr>
          <p:nvPr>
            <p:ph idx="1"/>
          </p:nvPr>
        </p:nvSpPr>
        <p:spPr>
          <a:xfrm>
            <a:off x="8211312" y="2011680"/>
            <a:ext cx="2999232" cy="2843784"/>
          </a:xfrm>
        </p:spPr>
        <p:txBody>
          <a:bodyPr anchor="ctr">
            <a:normAutofit/>
          </a:bodyPr>
          <a:lstStyle>
            <a:lvl1pPr marL="0" indent="0" algn="l">
              <a:lnSpc>
                <a:spcPct val="150000"/>
              </a:lnSpc>
              <a:buNone/>
              <a:defRPr sz="2400">
                <a:latin typeface="Gill Sans Nova Light" panose="020F0302020204030204" pitchFamily="34" charset="0"/>
                <a:cs typeface="Gill Sans Nova Light" panose="020F0302020204030204" pitchFamily="34" charset="0"/>
              </a:defRPr>
            </a:lvl1pPr>
            <a:lvl2pPr algn="l">
              <a:lnSpc>
                <a:spcPct val="150000"/>
              </a:lnSpc>
              <a:defRPr sz="20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482466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D362110-9E75-C1E6-F3D3-769A27CB658B}"/>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0E61109-4A99-6337-9E7D-6AE0370E2A33}"/>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3B4663F-72DF-CD37-DE9D-C35DFB37E8B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12" name="Title 1">
            <a:extLst>
              <a:ext uri="{FF2B5EF4-FFF2-40B4-BE49-F238E27FC236}">
                <a16:creationId xmlns:a16="http://schemas.microsoft.com/office/drawing/2014/main" id="{C48BE494-2D3C-A618-4422-6EA9496986D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119B248-9F11-0A11-E6AF-776D371E14A3}"/>
              </a:ext>
            </a:extLst>
          </p:cNvPr>
          <p:cNvSpPr>
            <a:spLocks noGrp="1"/>
          </p:cNvSpPr>
          <p:nvPr>
            <p:ph type="ftr" sz="quarter" idx="10"/>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85EFD48A-F270-E4EE-7C35-F4304F3DDF3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A7DEB86-4C56-EB31-FEEE-EC8AA99FB456}"/>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F3C19EDA-96E7-C255-DFF9-F36A187EBACD}"/>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picture containing mollusk, insect&#10;&#10;Description automatically generated">
            <a:extLst>
              <a:ext uri="{FF2B5EF4-FFF2-40B4-BE49-F238E27FC236}">
                <a16:creationId xmlns:a16="http://schemas.microsoft.com/office/drawing/2014/main" id="{FAD938FE-3B63-4832-B610-64346C069F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8" name="Title 1">
            <a:extLst>
              <a:ext uri="{FF2B5EF4-FFF2-40B4-BE49-F238E27FC236}">
                <a16:creationId xmlns:a16="http://schemas.microsoft.com/office/drawing/2014/main" id="{5B38128B-385C-B928-A4A8-BD98929D3DD4}"/>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2"/>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pic>
        <p:nvPicPr>
          <p:cNvPr id="4" name="Picture 3" descr="A picture containing fabric&#10;&#10;Description automatically generated">
            <a:extLst>
              <a:ext uri="{FF2B5EF4-FFF2-40B4-BE49-F238E27FC236}">
                <a16:creationId xmlns:a16="http://schemas.microsoft.com/office/drawing/2014/main" id="{ABAD6905-AD97-1EAF-A4A3-D0BB13B1280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0" name="Rectangle 9">
            <a:extLst>
              <a:ext uri="{FF2B5EF4-FFF2-40B4-BE49-F238E27FC236}">
                <a16:creationId xmlns:a16="http://schemas.microsoft.com/office/drawing/2014/main" id="{63BCB4CA-03FB-81F4-F8A2-FA9C0DBDEB11}"/>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group of flowers&#10;&#10;Description automatically generated with low confidence">
            <a:extLst>
              <a:ext uri="{FF2B5EF4-FFF2-40B4-BE49-F238E27FC236}">
                <a16:creationId xmlns:a16="http://schemas.microsoft.com/office/drawing/2014/main" id="{138EDBF7-FA56-2BF9-ECFA-6C39FEE8F88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959852" flipH="1">
            <a:off x="1760954" y="2048834"/>
            <a:ext cx="1230524" cy="22873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183880" y="978408"/>
            <a:ext cx="3749040"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8183880" y="2194560"/>
            <a:ext cx="3749040" cy="4306824"/>
          </a:xfrm>
        </p:spPr>
        <p:txBody>
          <a:bodyPr>
            <a:normAutofit/>
          </a:bodyPr>
          <a:lstStyle>
            <a:lvl1pPr marL="0" indent="0">
              <a:lnSpc>
                <a:spcPct val="150000"/>
              </a:lnSpc>
              <a:buClr>
                <a:srgbClr val="73292A"/>
              </a:buClr>
              <a:buNone/>
              <a:defRPr sz="2400"/>
            </a:lvl1pPr>
            <a:lvl2pPr marL="228600">
              <a:buClr>
                <a:srgbClr val="73292A"/>
              </a:buClr>
              <a:defRPr sz="2000"/>
            </a:lvl2pPr>
            <a:lvl3pPr marL="685800">
              <a:buClr>
                <a:srgbClr val="73292A"/>
              </a:buClr>
              <a:defRPr sz="1800"/>
            </a:lvl3pPr>
            <a:lvl4pPr marL="1143000">
              <a:buClr>
                <a:srgbClr val="73292A"/>
              </a:buClr>
              <a:defRPr sz="1600"/>
            </a:lvl4pPr>
            <a:lvl5pPr marL="1600200">
              <a:buClr>
                <a:srgbClr val="73292A"/>
              </a:buCl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descr="A picture containing flower, plant&#10;&#10;Description automatically generated">
            <a:extLst>
              <a:ext uri="{FF2B5EF4-FFF2-40B4-BE49-F238E27FC236}">
                <a16:creationId xmlns:a16="http://schemas.microsoft.com/office/drawing/2014/main" id="{0FE36A83-31CF-DF76-5708-55ED9FB707E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sp>
        <p:nvSpPr>
          <p:cNvPr id="11" name="Text Placeholder 33">
            <a:extLst>
              <a:ext uri="{FF2B5EF4-FFF2-40B4-BE49-F238E27FC236}">
                <a16:creationId xmlns:a16="http://schemas.microsoft.com/office/drawing/2014/main" id="{5BF6365E-74A9-6D7B-5F20-7C29F29017E5}"/>
              </a:ext>
            </a:extLst>
          </p:cNvPr>
          <p:cNvSpPr>
            <a:spLocks noGrp="1"/>
          </p:cNvSpPr>
          <p:nvPr>
            <p:ph type="body" sz="quarter" idx="13" hasCustomPrompt="1"/>
          </p:nvPr>
        </p:nvSpPr>
        <p:spPr>
          <a:xfrm>
            <a:off x="1225296"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953980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BB4DE27-1913-8274-9943-46641EA0DAB7}"/>
              </a:ext>
            </a:extLst>
          </p:cNvPr>
          <p:cNvSpPr/>
          <p:nvPr userDrawn="1"/>
        </p:nvSpPr>
        <p:spPr>
          <a:xfrm>
            <a:off x="1174276" y="-756"/>
            <a:ext cx="9843449" cy="5690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Rectangle 8">
            <a:extLst>
              <a:ext uri="{FF2B5EF4-FFF2-40B4-BE49-F238E27FC236}">
                <a16:creationId xmlns:a16="http://schemas.microsoft.com/office/drawing/2014/main" id="{F901AB4A-AE17-BFA4-697C-75EC6407E147}"/>
              </a:ext>
            </a:extLst>
          </p:cNvPr>
          <p:cNvSpPr/>
          <p:nvPr userDrawn="1"/>
        </p:nvSpPr>
        <p:spPr>
          <a:xfrm>
            <a:off x="1604189" y="-13446"/>
            <a:ext cx="8983623" cy="525779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C7F01FE-99A8-35BD-05A1-6D93A2578EB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52833" y="5110810"/>
            <a:ext cx="1207554" cy="354511"/>
          </a:xfrm>
          <a:prstGeom prst="rect">
            <a:avLst/>
          </a:prstGeom>
        </p:spPr>
      </p:pic>
      <p:pic>
        <p:nvPicPr>
          <p:cNvPr id="13" name="Picture 12">
            <a:extLst>
              <a:ext uri="{FF2B5EF4-FFF2-40B4-BE49-F238E27FC236}">
                <a16:creationId xmlns:a16="http://schemas.microsoft.com/office/drawing/2014/main" id="{E66660DF-FD7A-4340-E854-B4680A6B88C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5202474" y="-1953000"/>
            <a:ext cx="1485900" cy="53721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748028" y="1389888"/>
            <a:ext cx="8695944"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2223516" y="2651760"/>
            <a:ext cx="7744968" cy="2697480"/>
          </a:xfrm>
        </p:spPr>
        <p:txBody>
          <a:bodyPr>
            <a:normAutofit/>
          </a:bodyPr>
          <a:lstStyle>
            <a:lvl1pPr marL="0" indent="0" algn="ctr">
              <a:lnSpc>
                <a:spcPct val="100000"/>
              </a:lnSpc>
              <a:buNone/>
              <a:defRPr sz="2000">
                <a:latin typeface="Gill Sans Nova Light" panose="020F0302020204030204" pitchFamily="34" charset="0"/>
                <a:cs typeface="Gill Sans Nova Light" panose="020F0302020204030204" pitchFamily="34" charset="0"/>
              </a:defRPr>
            </a:lvl1pPr>
            <a:lvl2pPr algn="ctr">
              <a:lnSpc>
                <a:spcPct val="100000"/>
              </a:lnSpc>
              <a:defRPr sz="18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
        <p:nvSpPr>
          <p:cNvPr id="14" name="Footer Placeholder 13">
            <a:extLst>
              <a:ext uri="{FF2B5EF4-FFF2-40B4-BE49-F238E27FC236}">
                <a16:creationId xmlns:a16="http://schemas.microsoft.com/office/drawing/2014/main" id="{2F05D25C-B703-1868-603E-D468EF44D794}"/>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D8FDB2CC-A975-BC07-042A-228D387E516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20268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8ADFA29-47E3-2E16-12B7-D8031DC04C0D}"/>
              </a:ext>
            </a:extLst>
          </p:cNvPr>
          <p:cNvSpPr/>
          <p:nvPr userDrawn="1"/>
        </p:nvSpPr>
        <p:spPr>
          <a:xfrm>
            <a:off x="0" y="3377183"/>
            <a:ext cx="12192000" cy="23265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close up of a plant&#10;&#10;Description automatically generated with low confidence">
            <a:extLst>
              <a:ext uri="{FF2B5EF4-FFF2-40B4-BE49-F238E27FC236}">
                <a16:creationId xmlns:a16="http://schemas.microsoft.com/office/drawing/2014/main" id="{D373DB44-C887-96AC-D32D-B7656F28FB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87322" y="3187511"/>
            <a:ext cx="1422400" cy="5283200"/>
          </a:xfrm>
          <a:prstGeom prst="rect">
            <a:avLst/>
          </a:prstGeom>
        </p:spPr>
      </p:pic>
      <p:pic>
        <p:nvPicPr>
          <p:cNvPr id="9" name="Picture 8" descr="A picture containing bedclothes, fabric&#10;&#10;Description automatically generated">
            <a:extLst>
              <a:ext uri="{FF2B5EF4-FFF2-40B4-BE49-F238E27FC236}">
                <a16:creationId xmlns:a16="http://schemas.microsoft.com/office/drawing/2014/main" id="{6A080FF9-A96B-AA38-428D-5F2CF533D06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5400022" y="287485"/>
            <a:ext cx="1485900" cy="5372100"/>
          </a:xfrm>
          <a:prstGeom prst="rect">
            <a:avLst/>
          </a:prstGeom>
        </p:spPr>
      </p:pic>
      <p:sp>
        <p:nvSpPr>
          <p:cNvPr id="13" name="Rectangle 12">
            <a:extLst>
              <a:ext uri="{FF2B5EF4-FFF2-40B4-BE49-F238E27FC236}">
                <a16:creationId xmlns:a16="http://schemas.microsoft.com/office/drawing/2014/main" id="{25150280-02E2-686D-A130-65EBDA15EF13}"/>
              </a:ext>
            </a:extLst>
          </p:cNvPr>
          <p:cNvSpPr/>
          <p:nvPr userDrawn="1"/>
        </p:nvSpPr>
        <p:spPr>
          <a:xfrm>
            <a:off x="232651" y="3633264"/>
            <a:ext cx="11740896" cy="178975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Light" panose="020B0302020104020203" pitchFamily="34" charset="-79"/>
              <a:cs typeface="Gill Sans Light" panose="020B0302020104020203" pitchFamily="34" charset="-79"/>
            </a:endParaRPr>
          </a:p>
        </p:txBody>
      </p:sp>
      <p:pic>
        <p:nvPicPr>
          <p:cNvPr id="15" name="Picture 14" descr="A picture containing ceramic ware, porcelain&#10;&#10;Description automatically generated">
            <a:extLst>
              <a:ext uri="{FF2B5EF4-FFF2-40B4-BE49-F238E27FC236}">
                <a16:creationId xmlns:a16="http://schemas.microsoft.com/office/drawing/2014/main" id="{3DD4D68C-6665-333E-98E8-785116A05A7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2590193">
            <a:off x="6957396" y="5090392"/>
            <a:ext cx="856832" cy="832525"/>
          </a:xfrm>
          <a:prstGeom prst="rect">
            <a:avLst/>
          </a:prstGeom>
        </p:spPr>
      </p:pic>
      <p:pic>
        <p:nvPicPr>
          <p:cNvPr id="17" name="Picture 16" descr="A picture containing text&#10;&#10;Description automatically generated">
            <a:extLst>
              <a:ext uri="{FF2B5EF4-FFF2-40B4-BE49-F238E27FC236}">
                <a16:creationId xmlns:a16="http://schemas.microsoft.com/office/drawing/2014/main" id="{27E0939A-D971-0D79-9B6D-834913C959B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62979" y="3252854"/>
            <a:ext cx="1206427" cy="621355"/>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userDrawn="1">
            <p:ph type="title"/>
          </p:nvPr>
        </p:nvSpPr>
        <p:spPr>
          <a:xfrm>
            <a:off x="1153668" y="3977640"/>
            <a:ext cx="9884664" cy="731520"/>
          </a:xfrm>
        </p:spPr>
        <p:txBody>
          <a:bodyPr anchor="b">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userDrawn="1">
            <p:ph type="body" idx="1"/>
          </p:nvPr>
        </p:nvSpPr>
        <p:spPr>
          <a:xfrm>
            <a:off x="1153668" y="4700016"/>
            <a:ext cx="9884664" cy="457200"/>
          </a:xfrm>
        </p:spPr>
        <p:txBody>
          <a:bodyPr anchor="ct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802635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1825625"/>
            <a:ext cx="10515600" cy="4370832"/>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gree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609600" y="1600200"/>
            <a:ext cx="10972800" cy="457200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925109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2F45E1C-47F6-0AF9-7468-BA613D681E1D}"/>
              </a:ext>
            </a:extLst>
          </p:cNvPr>
          <p:cNvSpPr/>
          <p:nvPr userDrawn="1"/>
        </p:nvSpPr>
        <p:spPr>
          <a:xfrm>
            <a:off x="0" y="1533950"/>
            <a:ext cx="12192000" cy="3790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abric&#10;&#10;Description automatically generated">
            <a:extLst>
              <a:ext uri="{FF2B5EF4-FFF2-40B4-BE49-F238E27FC236}">
                <a16:creationId xmlns:a16="http://schemas.microsoft.com/office/drawing/2014/main" id="{AB9E0D8B-7031-366D-884B-EB3FABD78CA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5056236" y="-1772981"/>
            <a:ext cx="2147050" cy="6039669"/>
          </a:xfrm>
          <a:prstGeom prst="rect">
            <a:avLst/>
          </a:prstGeom>
        </p:spPr>
      </p:pic>
      <p:sp>
        <p:nvSpPr>
          <p:cNvPr id="12" name="Rectangle 11">
            <a:extLst>
              <a:ext uri="{FF2B5EF4-FFF2-40B4-BE49-F238E27FC236}">
                <a16:creationId xmlns:a16="http://schemas.microsoft.com/office/drawing/2014/main" id="{1859314F-DCEF-A5A7-C5D9-F0D39AAC9FFA}"/>
              </a:ext>
            </a:extLst>
          </p:cNvPr>
          <p:cNvSpPr/>
          <p:nvPr userDrawn="1"/>
        </p:nvSpPr>
        <p:spPr>
          <a:xfrm>
            <a:off x="225552" y="1796143"/>
            <a:ext cx="11740896" cy="326571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descr="A picture containing flower, plant&#10;&#10;Description automatically generated">
            <a:extLst>
              <a:ext uri="{FF2B5EF4-FFF2-40B4-BE49-F238E27FC236}">
                <a16:creationId xmlns:a16="http://schemas.microsoft.com/office/drawing/2014/main" id="{DAAE5EB8-5B6B-6FA6-E6E7-D2F58FDFB4A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6307543" y="-287017"/>
            <a:ext cx="1051334" cy="3866771"/>
          </a:xfrm>
          <a:prstGeom prst="rect">
            <a:avLst/>
          </a:prstGeom>
        </p:spPr>
      </p:pic>
      <p:pic>
        <p:nvPicPr>
          <p:cNvPr id="19" name="Picture 18" descr="A picture containing mollusk, insect&#10;&#10;Description automatically generated">
            <a:extLst>
              <a:ext uri="{FF2B5EF4-FFF2-40B4-BE49-F238E27FC236}">
                <a16:creationId xmlns:a16="http://schemas.microsoft.com/office/drawing/2014/main" id="{BB1368FF-AA1B-4423-30B1-BE082E6F191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492222" y="4923380"/>
            <a:ext cx="1207554" cy="354511"/>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1743456" y="2404872"/>
            <a:ext cx="8705088" cy="2002536"/>
          </a:xfrm>
        </p:spPr>
        <p:txBody>
          <a:bodyPr anchor="t">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743454" y="3964517"/>
            <a:ext cx="8705089" cy="457200"/>
          </a:xfrm>
        </p:spPr>
        <p:txBody>
          <a:bodyPr anchor="ctr"/>
          <a:lstStyle>
            <a:lvl1pPr marL="0" indent="0" algn="ctr">
              <a:buNone/>
              <a:defRPr sz="24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7" name="Text Placeholder 24">
            <a:extLst>
              <a:ext uri="{FF2B5EF4-FFF2-40B4-BE49-F238E27FC236}">
                <a16:creationId xmlns:a16="http://schemas.microsoft.com/office/drawing/2014/main" id="{F5E2B84E-B4F2-ED93-8084-ECFC3B9C380F}"/>
              </a:ext>
            </a:extLst>
          </p:cNvPr>
          <p:cNvSpPr>
            <a:spLocks noGrp="1"/>
          </p:cNvSpPr>
          <p:nvPr>
            <p:ph type="body" sz="quarter" idx="11" hasCustomPrompt="1"/>
          </p:nvPr>
        </p:nvSpPr>
        <p:spPr>
          <a:xfrm>
            <a:off x="10149667" y="3189069"/>
            <a:ext cx="945473" cy="1936750"/>
          </a:xfrm>
        </p:spPr>
        <p:txBody>
          <a:bodyPr>
            <a:noAutofit/>
          </a:bodyPr>
          <a:lstStyle>
            <a:lvl1pPr marL="0" indent="0">
              <a:buNone/>
              <a:defRPr sz="14000" b="1">
                <a:solidFill>
                  <a:schemeClr val="tx2"/>
                </a:solidFill>
                <a:latin typeface="+mj-lt"/>
              </a:defRPr>
            </a:lvl1pPr>
          </a:lstStyle>
          <a:p>
            <a:pPr lvl="0"/>
            <a:r>
              <a:rPr lang="en-US" dirty="0"/>
              <a:t>”</a:t>
            </a:r>
          </a:p>
        </p:txBody>
      </p:sp>
      <p:sp>
        <p:nvSpPr>
          <p:cNvPr id="28" name="Text Placeholder 24">
            <a:extLst>
              <a:ext uri="{FF2B5EF4-FFF2-40B4-BE49-F238E27FC236}">
                <a16:creationId xmlns:a16="http://schemas.microsoft.com/office/drawing/2014/main" id="{FDD82133-EB75-7E07-A9CE-730CB7F6CD34}"/>
              </a:ext>
            </a:extLst>
          </p:cNvPr>
          <p:cNvSpPr>
            <a:spLocks noGrp="1"/>
          </p:cNvSpPr>
          <p:nvPr>
            <p:ph type="body" sz="quarter" idx="10" hasCustomPrompt="1"/>
          </p:nvPr>
        </p:nvSpPr>
        <p:spPr>
          <a:xfrm>
            <a:off x="1033184" y="2136567"/>
            <a:ext cx="941832" cy="1936750"/>
          </a:xfrm>
        </p:spPr>
        <p:txBody>
          <a:bodyPr>
            <a:noAutofit/>
          </a:bodyPr>
          <a:lstStyle>
            <a:lvl1pPr marL="0" indent="0">
              <a:buNone/>
              <a:defRPr sz="14000" b="1">
                <a:solidFill>
                  <a:schemeClr val="tx2"/>
                </a:solidFill>
                <a:latin typeface="+mj-lt"/>
              </a:defRPr>
            </a:lvl1pPr>
          </a:lstStyle>
          <a:p>
            <a:pPr lvl="0"/>
            <a:r>
              <a:rPr lang="en-US" dirty="0"/>
              <a:t>“</a:t>
            </a:r>
          </a:p>
        </p:txBody>
      </p:sp>
    </p:spTree>
    <p:extLst>
      <p:ext uri="{BB962C8B-B14F-4D97-AF65-F5344CB8AC3E}">
        <p14:creationId xmlns:p14="http://schemas.microsoft.com/office/powerpoint/2010/main" val="3178703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375868"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326173"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328309"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3828270"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763663" y="3926721"/>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765799" y="4286611"/>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280672"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216065"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218201"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8733074"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666331"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668467"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519687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68136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106424"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106424"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6" name="Picture Placeholder 17">
            <a:extLst>
              <a:ext uri="{FF2B5EF4-FFF2-40B4-BE49-F238E27FC236}">
                <a16:creationId xmlns:a16="http://schemas.microsoft.com/office/drawing/2014/main" id="{B23EF08B-7D0C-7D96-413D-71C22E3F74D0}"/>
              </a:ext>
            </a:extLst>
          </p:cNvPr>
          <p:cNvSpPr>
            <a:spLocks noGrp="1" noChangeAspect="1"/>
          </p:cNvSpPr>
          <p:nvPr>
            <p:ph type="pic" sz="quarter" idx="26"/>
          </p:nvPr>
        </p:nvSpPr>
        <p:spPr>
          <a:xfrm>
            <a:off x="168136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5" name="Text Placeholder 19">
            <a:extLst>
              <a:ext uri="{FF2B5EF4-FFF2-40B4-BE49-F238E27FC236}">
                <a16:creationId xmlns:a16="http://schemas.microsoft.com/office/drawing/2014/main" id="{A6866782-6675-4F37-E5D2-68CB0191C1A7}"/>
              </a:ext>
            </a:extLst>
          </p:cNvPr>
          <p:cNvSpPr>
            <a:spLocks noGrp="1"/>
          </p:cNvSpPr>
          <p:nvPr>
            <p:ph type="body" sz="quarter" idx="25"/>
          </p:nvPr>
        </p:nvSpPr>
        <p:spPr>
          <a:xfrm>
            <a:off x="1106424"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4" name="Text Placeholder 19">
            <a:extLst>
              <a:ext uri="{FF2B5EF4-FFF2-40B4-BE49-F238E27FC236}">
                <a16:creationId xmlns:a16="http://schemas.microsoft.com/office/drawing/2014/main" id="{9F53AB27-DDFA-AA5D-8253-546C9BBA9CE7}"/>
              </a:ext>
            </a:extLst>
          </p:cNvPr>
          <p:cNvSpPr>
            <a:spLocks noGrp="1"/>
          </p:cNvSpPr>
          <p:nvPr>
            <p:ph type="body" sz="quarter" idx="24"/>
          </p:nvPr>
        </p:nvSpPr>
        <p:spPr>
          <a:xfrm>
            <a:off x="1106424"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422675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639312"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639312"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6" name="Picture Placeholder 17">
            <a:extLst>
              <a:ext uri="{FF2B5EF4-FFF2-40B4-BE49-F238E27FC236}">
                <a16:creationId xmlns:a16="http://schemas.microsoft.com/office/drawing/2014/main" id="{DD9CE7E9-3BC2-0321-457B-61D363708B38}"/>
              </a:ext>
            </a:extLst>
          </p:cNvPr>
          <p:cNvSpPr>
            <a:spLocks noGrp="1" noChangeAspect="1"/>
          </p:cNvSpPr>
          <p:nvPr>
            <p:ph type="pic" sz="quarter" idx="29"/>
          </p:nvPr>
        </p:nvSpPr>
        <p:spPr>
          <a:xfrm>
            <a:off x="422675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3" name="Text Placeholder 19">
            <a:extLst>
              <a:ext uri="{FF2B5EF4-FFF2-40B4-BE49-F238E27FC236}">
                <a16:creationId xmlns:a16="http://schemas.microsoft.com/office/drawing/2014/main" id="{70DD1941-A469-A457-B987-E0E2C300A8AE}"/>
              </a:ext>
            </a:extLst>
          </p:cNvPr>
          <p:cNvSpPr>
            <a:spLocks noGrp="1"/>
          </p:cNvSpPr>
          <p:nvPr>
            <p:ph type="body" sz="quarter" idx="31"/>
          </p:nvPr>
        </p:nvSpPr>
        <p:spPr>
          <a:xfrm>
            <a:off x="3639312"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18" name="Text Placeholder 19">
            <a:extLst>
              <a:ext uri="{FF2B5EF4-FFF2-40B4-BE49-F238E27FC236}">
                <a16:creationId xmlns:a16="http://schemas.microsoft.com/office/drawing/2014/main" id="{D6B84B7D-A7EC-6FE1-9925-F78AF0DE230F}"/>
              </a:ext>
            </a:extLst>
          </p:cNvPr>
          <p:cNvSpPr>
            <a:spLocks noGrp="1"/>
          </p:cNvSpPr>
          <p:nvPr>
            <p:ph type="body" sz="quarter" idx="30"/>
          </p:nvPr>
        </p:nvSpPr>
        <p:spPr>
          <a:xfrm>
            <a:off x="3639312"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77214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172200"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172200"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4" name="Picture Placeholder 17">
            <a:extLst>
              <a:ext uri="{FF2B5EF4-FFF2-40B4-BE49-F238E27FC236}">
                <a16:creationId xmlns:a16="http://schemas.microsoft.com/office/drawing/2014/main" id="{AA1AC2FE-336D-4E7F-2C86-6A8C29BA8F90}"/>
              </a:ext>
            </a:extLst>
          </p:cNvPr>
          <p:cNvSpPr>
            <a:spLocks noGrp="1" noChangeAspect="1"/>
          </p:cNvSpPr>
          <p:nvPr>
            <p:ph type="pic" sz="quarter" idx="28"/>
          </p:nvPr>
        </p:nvSpPr>
        <p:spPr>
          <a:xfrm>
            <a:off x="677214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7" name="Text Placeholder 19">
            <a:extLst>
              <a:ext uri="{FF2B5EF4-FFF2-40B4-BE49-F238E27FC236}">
                <a16:creationId xmlns:a16="http://schemas.microsoft.com/office/drawing/2014/main" id="{FA370BF1-09EC-DBE1-5118-8A92A0F90BC4}"/>
              </a:ext>
            </a:extLst>
          </p:cNvPr>
          <p:cNvSpPr>
            <a:spLocks noGrp="1"/>
          </p:cNvSpPr>
          <p:nvPr>
            <p:ph type="body" sz="quarter" idx="33"/>
          </p:nvPr>
        </p:nvSpPr>
        <p:spPr>
          <a:xfrm>
            <a:off x="6172200"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5" name="Text Placeholder 19">
            <a:extLst>
              <a:ext uri="{FF2B5EF4-FFF2-40B4-BE49-F238E27FC236}">
                <a16:creationId xmlns:a16="http://schemas.microsoft.com/office/drawing/2014/main" id="{5089D72C-E865-F5D3-CB1E-050AEF684453}"/>
              </a:ext>
            </a:extLst>
          </p:cNvPr>
          <p:cNvSpPr>
            <a:spLocks noGrp="1"/>
          </p:cNvSpPr>
          <p:nvPr>
            <p:ph type="body" sz="quarter" idx="32"/>
          </p:nvPr>
        </p:nvSpPr>
        <p:spPr>
          <a:xfrm>
            <a:off x="6172200"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9317533"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705088"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705088"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7" name="Picture Placeholder 17">
            <a:extLst>
              <a:ext uri="{FF2B5EF4-FFF2-40B4-BE49-F238E27FC236}">
                <a16:creationId xmlns:a16="http://schemas.microsoft.com/office/drawing/2014/main" id="{4F7ECA98-24CD-8CC5-A3EC-BFF5E9B11748}"/>
              </a:ext>
            </a:extLst>
          </p:cNvPr>
          <p:cNvSpPr>
            <a:spLocks noGrp="1" noChangeAspect="1"/>
          </p:cNvSpPr>
          <p:nvPr>
            <p:ph type="pic" sz="quarter" idx="27"/>
          </p:nvPr>
        </p:nvSpPr>
        <p:spPr>
          <a:xfrm>
            <a:off x="9317533"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2" name="Text Placeholder 19">
            <a:extLst>
              <a:ext uri="{FF2B5EF4-FFF2-40B4-BE49-F238E27FC236}">
                <a16:creationId xmlns:a16="http://schemas.microsoft.com/office/drawing/2014/main" id="{46CBECF2-D93E-3DF9-064C-CB4A3262B691}"/>
              </a:ext>
            </a:extLst>
          </p:cNvPr>
          <p:cNvSpPr>
            <a:spLocks noGrp="1"/>
          </p:cNvSpPr>
          <p:nvPr>
            <p:ph type="body" sz="quarter" idx="35"/>
          </p:nvPr>
        </p:nvSpPr>
        <p:spPr>
          <a:xfrm>
            <a:off x="8705088"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1" name="Text Placeholder 19">
            <a:extLst>
              <a:ext uri="{FF2B5EF4-FFF2-40B4-BE49-F238E27FC236}">
                <a16:creationId xmlns:a16="http://schemas.microsoft.com/office/drawing/2014/main" id="{71E06E16-A083-B853-8155-7FF97AD1DE8F}"/>
              </a:ext>
            </a:extLst>
          </p:cNvPr>
          <p:cNvSpPr>
            <a:spLocks noGrp="1"/>
          </p:cNvSpPr>
          <p:nvPr>
            <p:ph type="body" sz="quarter" idx="34"/>
          </p:nvPr>
        </p:nvSpPr>
        <p:spPr>
          <a:xfrm>
            <a:off x="8705088"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2232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228600" y="6356350"/>
            <a:ext cx="4114800" cy="365125"/>
          </a:xfrm>
          <a:prstGeom prst="rect">
            <a:avLst/>
          </a:prstGeom>
        </p:spPr>
        <p:txBody>
          <a:bodyPr vert="horz" lIns="91440" tIns="45720" rIns="91440" bIns="45720" rtlCol="0" anchor="ctr"/>
          <a:lstStyle>
            <a:lvl1pPr algn="l">
              <a:defRPr sz="1200">
                <a:solidFill>
                  <a:schemeClr val="tx1"/>
                </a:solidFill>
                <a:latin typeface="Gill Sans Nova Light" panose="020F0302020204030204" pitchFamily="34" charset="0"/>
                <a:cs typeface="Gill Sans Nova Light" panose="020F0302020204030204" pitchFamily="34" charset="0"/>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208008" y="6356350"/>
            <a:ext cx="2743200" cy="365125"/>
          </a:xfrm>
          <a:prstGeom prst="rect">
            <a:avLst/>
          </a:prstGeom>
        </p:spPr>
        <p:txBody>
          <a:bodyPr vert="horz" lIns="91440" tIns="45720" rIns="91440" bIns="45720" rtlCol="0" anchor="ctr"/>
          <a:lstStyle>
            <a:lvl1pPr algn="r">
              <a:defRPr sz="1200">
                <a:solidFill>
                  <a:schemeClr val="tx1"/>
                </a:solidFill>
                <a:latin typeface="Gill Sans Nova Light" panose="020F0302020204030204" pitchFamily="34" charset="0"/>
                <a:cs typeface="Gill Sans Nova Light" panose="020F03020202040302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68" r:id="rId2"/>
    <p:sldLayoutId id="2147483659" r:id="rId3"/>
    <p:sldLayoutId id="2147483651" r:id="rId4"/>
    <p:sldLayoutId id="2147483650" r:id="rId5"/>
    <p:sldLayoutId id="2147483663" r:id="rId6"/>
    <p:sldLayoutId id="2147483665" r:id="rId7"/>
    <p:sldLayoutId id="2147483660" r:id="rId8"/>
    <p:sldLayoutId id="2147483661" r:id="rId9"/>
    <p:sldLayoutId id="2147483662" r:id="rId10"/>
    <p:sldLayoutId id="2147483666" r:id="rId11"/>
    <p:sldLayoutId id="2147483653" r:id="rId12"/>
    <p:sldLayoutId id="2147483664" r:id="rId13"/>
    <p:sldLayoutId id="2147483667"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400" kern="1200">
          <a:solidFill>
            <a:schemeClr val="accent3"/>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73292A"/>
        </a:buClr>
        <a:buFont typeface="Arial" panose="020B0604020202020204" pitchFamily="34" charset="0"/>
        <a:buChar char="•"/>
        <a:defRPr sz="28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4180B-35BA-C28E-820F-59C84FBDD99A}"/>
              </a:ext>
            </a:extLst>
          </p:cNvPr>
          <p:cNvSpPr>
            <a:spLocks noGrp="1"/>
          </p:cNvSpPr>
          <p:nvPr>
            <p:ph type="ctrTitle"/>
          </p:nvPr>
        </p:nvSpPr>
        <p:spPr>
          <a:xfrm>
            <a:off x="2749296" y="3063241"/>
            <a:ext cx="6693408" cy="1088136"/>
          </a:xfrm>
        </p:spPr>
        <p:txBody>
          <a:bodyPr/>
          <a:lstStyle/>
          <a:p>
            <a:r>
              <a:rPr lang="en-US" sz="7200" dirty="0">
                <a:effectLst/>
                <a:latin typeface="Times New Roman" panose="02020603050405020304" pitchFamily="18" charset="0"/>
                <a:ea typeface="Calibri" panose="020F0502020204030204" pitchFamily="34" charset="0"/>
              </a:rPr>
              <a:t>BLYNK</a:t>
            </a:r>
            <a:endParaRPr lang="en-US" sz="7200" dirty="0"/>
          </a:p>
        </p:txBody>
      </p:sp>
      <p:sp>
        <p:nvSpPr>
          <p:cNvPr id="3" name="Subtitle 2">
            <a:extLst>
              <a:ext uri="{FF2B5EF4-FFF2-40B4-BE49-F238E27FC236}">
                <a16:creationId xmlns:a16="http://schemas.microsoft.com/office/drawing/2014/main" id="{626260E8-21BF-1371-4767-5E86248A7A7B}"/>
              </a:ext>
            </a:extLst>
          </p:cNvPr>
          <p:cNvSpPr>
            <a:spLocks noGrp="1"/>
          </p:cNvSpPr>
          <p:nvPr>
            <p:ph type="subTitle" idx="1"/>
          </p:nvPr>
        </p:nvSpPr>
        <p:spPr/>
        <p:txBody>
          <a:bodyPr/>
          <a:lstStyle/>
          <a:p>
            <a:r>
              <a:rPr lang="en-US" dirty="0"/>
              <a:t> ​</a:t>
            </a:r>
          </a:p>
        </p:txBody>
      </p:sp>
    </p:spTree>
    <p:extLst>
      <p:ext uri="{BB962C8B-B14F-4D97-AF65-F5344CB8AC3E}">
        <p14:creationId xmlns:p14="http://schemas.microsoft.com/office/powerpoint/2010/main" val="317718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54157-869F-9BBE-CFCF-717129CA6907}"/>
              </a:ext>
            </a:extLst>
          </p:cNvPr>
          <p:cNvSpPr>
            <a:spLocks noGrp="1"/>
          </p:cNvSpPr>
          <p:nvPr>
            <p:ph type="title"/>
          </p:nvPr>
        </p:nvSpPr>
        <p:spPr>
          <a:xfrm>
            <a:off x="1981110" y="1280519"/>
            <a:ext cx="8695944" cy="1325880"/>
          </a:xfrm>
        </p:spPr>
        <p:txBody>
          <a:bodyPr/>
          <a:lstStyle/>
          <a:p>
            <a:r>
              <a:rPr lang="en-US" dirty="0">
                <a:latin typeface="Baskerville Old Face" panose="02020602080505020303" pitchFamily="18" charset="77"/>
              </a:rPr>
              <a:t>conclusion</a:t>
            </a:r>
            <a:r>
              <a:rPr lang="en-US" dirty="0">
                <a:solidFill>
                  <a:schemeClr val="accent3"/>
                </a:solidFill>
              </a:rPr>
              <a:t> </a:t>
            </a:r>
            <a:endParaRPr lang="en-US" dirty="0"/>
          </a:p>
        </p:txBody>
      </p:sp>
      <p:sp>
        <p:nvSpPr>
          <p:cNvPr id="3" name="Content Placeholder 2">
            <a:extLst>
              <a:ext uri="{FF2B5EF4-FFF2-40B4-BE49-F238E27FC236}">
                <a16:creationId xmlns:a16="http://schemas.microsoft.com/office/drawing/2014/main" id="{DC9AC05D-560D-1665-8879-549C0B4EDE5C}"/>
              </a:ext>
            </a:extLst>
          </p:cNvPr>
          <p:cNvSpPr>
            <a:spLocks noGrp="1"/>
          </p:cNvSpPr>
          <p:nvPr>
            <p:ph idx="1"/>
          </p:nvPr>
        </p:nvSpPr>
        <p:spPr/>
        <p:txBody>
          <a:bodyPr/>
          <a:lstStyle/>
          <a:p>
            <a:pPr marL="0" indent="0">
              <a:lnSpc>
                <a:spcPct val="100000"/>
              </a:lnSpc>
              <a:buNone/>
            </a:pPr>
            <a:r>
              <a:rPr lang="en-US" dirty="0">
                <a:solidFill>
                  <a:schemeClr val="accent3"/>
                </a:solidFill>
                <a:cs typeface="Calibri"/>
              </a:rPr>
              <a:t>The idea of eye control is of great use to not only the future of natural input but more importantly the handicapped and disabled. One of the main goals for Eye Tracking Interpretation System is to enable completely paralyzed patients to make their life more accessible and to provide them opportunity of independence and </a:t>
            </a:r>
            <a:r>
              <a:rPr lang="en-US" dirty="0" err="1">
                <a:solidFill>
                  <a:schemeClr val="accent3"/>
                </a:solidFill>
                <a:cs typeface="Calibri"/>
              </a:rPr>
              <a:t>movement.According</a:t>
            </a:r>
            <a:r>
              <a:rPr lang="en-US" dirty="0">
                <a:solidFill>
                  <a:schemeClr val="accent3"/>
                </a:solidFill>
                <a:cs typeface="Calibri"/>
              </a:rPr>
              <a:t> the our studies this project is feasible.</a:t>
            </a:r>
          </a:p>
        </p:txBody>
      </p:sp>
      <p:sp>
        <p:nvSpPr>
          <p:cNvPr id="4" name="Footer Placeholder 3">
            <a:extLst>
              <a:ext uri="{FF2B5EF4-FFF2-40B4-BE49-F238E27FC236}">
                <a16:creationId xmlns:a16="http://schemas.microsoft.com/office/drawing/2014/main" id="{8EF088D1-E89A-FD55-EB44-49411774536D}"/>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94026A48-6EF8-D4D0-2C6E-1F96935EA501}"/>
              </a:ext>
            </a:extLst>
          </p:cNvPr>
          <p:cNvSpPr>
            <a:spLocks noGrp="1"/>
          </p:cNvSpPr>
          <p:nvPr>
            <p:ph type="sldNum" sz="quarter" idx="11"/>
          </p:nvPr>
        </p:nvSpPr>
        <p:spPr/>
        <p:txBody>
          <a:bodyPr/>
          <a:lstStyle/>
          <a:p>
            <a:fld id="{294A09A9-5501-47C1-A89A-A340965A2BE2}" type="slidenum">
              <a:rPr lang="en-US" smtClean="0"/>
              <a:pPr/>
              <a:t>10</a:t>
            </a:fld>
            <a:endParaRPr lang="en-US" dirty="0"/>
          </a:p>
        </p:txBody>
      </p:sp>
    </p:spTree>
    <p:extLst>
      <p:ext uri="{BB962C8B-B14F-4D97-AF65-F5344CB8AC3E}">
        <p14:creationId xmlns:p14="http://schemas.microsoft.com/office/powerpoint/2010/main" val="5207005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EB5DC-8C2B-5750-6E12-9A35C0FFBA00}"/>
              </a:ext>
            </a:extLst>
          </p:cNvPr>
          <p:cNvSpPr>
            <a:spLocks noGrp="1"/>
          </p:cNvSpPr>
          <p:nvPr>
            <p:ph type="title"/>
          </p:nvPr>
        </p:nvSpPr>
        <p:spPr/>
        <p:txBody>
          <a:bodyPr/>
          <a:lstStyle/>
          <a:p>
            <a:r>
              <a:rPr lang="en-US" dirty="0"/>
              <a:t>Thank you</a:t>
            </a:r>
          </a:p>
        </p:txBody>
      </p:sp>
      <p:sp>
        <p:nvSpPr>
          <p:cNvPr id="5" name="Content Placeholder 4">
            <a:extLst>
              <a:ext uri="{FF2B5EF4-FFF2-40B4-BE49-F238E27FC236}">
                <a16:creationId xmlns:a16="http://schemas.microsoft.com/office/drawing/2014/main" id="{AAF5CF3F-E5EF-5769-3F83-24ADB4412BBF}"/>
              </a:ext>
            </a:extLst>
          </p:cNvPr>
          <p:cNvSpPr>
            <a:spLocks noGrp="1"/>
          </p:cNvSpPr>
          <p:nvPr>
            <p:ph idx="1"/>
          </p:nvPr>
        </p:nvSpPr>
        <p:spPr>
          <a:xfrm>
            <a:off x="8023054" y="2262692"/>
            <a:ext cx="2999232" cy="2843784"/>
          </a:xfrm>
        </p:spPr>
        <p:txBody>
          <a:bodyPr/>
          <a:lstStyle/>
          <a:p>
            <a:r>
              <a:rPr lang="en-US" dirty="0"/>
              <a:t>  </a:t>
            </a:r>
          </a:p>
          <a:p>
            <a:endParaRPr lang="en-US" dirty="0"/>
          </a:p>
        </p:txBody>
      </p:sp>
      <p:pic>
        <p:nvPicPr>
          <p:cNvPr id="3074" name="Picture 2" descr="Be Safe. Drive Smart.">
            <a:extLst>
              <a:ext uri="{FF2B5EF4-FFF2-40B4-BE49-F238E27FC236}">
                <a16:creationId xmlns:a16="http://schemas.microsoft.com/office/drawing/2014/main" id="{01543073-6E76-C646-6C95-B650395F8A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6364" y="776522"/>
            <a:ext cx="3825922" cy="254597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Anti-Sleep Glasses - Hackster.io">
            <a:extLst>
              <a:ext uri="{FF2B5EF4-FFF2-40B4-BE49-F238E27FC236}">
                <a16:creationId xmlns:a16="http://schemas.microsoft.com/office/drawing/2014/main" id="{6BB546B1-3140-78E9-9053-6E76ABDC81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3885" y="3955227"/>
            <a:ext cx="3518648" cy="19704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0251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p:txBody>
          <a:bodyPr>
            <a:normAutofit/>
          </a:bodyPr>
          <a:lstStyle/>
          <a:p>
            <a:r>
              <a:rPr lang="en-US" dirty="0">
                <a:solidFill>
                  <a:schemeClr val="accent3"/>
                </a:solidFill>
                <a:latin typeface="Baskerville Old Face" panose="02020602080505020303" pitchFamily="18" charset="77"/>
                <a:cs typeface="Calibri Light"/>
              </a:rPr>
              <a:t>Team numbers</a:t>
            </a:r>
            <a:endParaRPr lang="en-US" dirty="0">
              <a:solidFill>
                <a:schemeClr val="accent3"/>
              </a:solidFill>
              <a:latin typeface="Baskerville Old Face" panose="02020602080505020303" pitchFamily="18" charset="77"/>
            </a:endParaRPr>
          </a:p>
        </p:txBody>
      </p:sp>
      <p:sp>
        <p:nvSpPr>
          <p:cNvPr id="4" name="Text Placeholder 3">
            <a:extLst>
              <a:ext uri="{FF2B5EF4-FFF2-40B4-BE49-F238E27FC236}">
                <a16:creationId xmlns:a16="http://schemas.microsoft.com/office/drawing/2014/main" id="{7090AC0D-F624-B281-1AB5-687E5F6B3291}"/>
              </a:ext>
            </a:extLst>
          </p:cNvPr>
          <p:cNvSpPr>
            <a:spLocks noGrp="1"/>
          </p:cNvSpPr>
          <p:nvPr>
            <p:ph type="body" sz="quarter" idx="13"/>
          </p:nvPr>
        </p:nvSpPr>
        <p:spPr/>
        <p:txBody>
          <a:bodyPr/>
          <a:lstStyle/>
          <a:p>
            <a:r>
              <a:rPr lang="en-US" dirty="0"/>
              <a:t>T</a:t>
            </a:r>
          </a:p>
        </p:txBody>
      </p:sp>
      <p:pic>
        <p:nvPicPr>
          <p:cNvPr id="10" name="Picture 9" descr="Floral leaf accent">
            <a:extLst>
              <a:ext uri="{FF2B5EF4-FFF2-40B4-BE49-F238E27FC236}">
                <a16:creationId xmlns:a16="http://schemas.microsoft.com/office/drawing/2014/main" id="{08A3395B-5659-47E4-8F54-71340961FF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941633" flipH="1">
            <a:off x="1654192" y="3058939"/>
            <a:ext cx="1243661" cy="790090"/>
          </a:xfrm>
          <a:prstGeom prst="rect">
            <a:avLst/>
          </a:prstGeom>
        </p:spPr>
      </p:pic>
      <p:pic>
        <p:nvPicPr>
          <p:cNvPr id="1929" name="Picture 1928" descr="Floral leaf accent">
            <a:extLst>
              <a:ext uri="{FF2B5EF4-FFF2-40B4-BE49-F238E27FC236}">
                <a16:creationId xmlns:a16="http://schemas.microsoft.com/office/drawing/2014/main" id="{CF8E7A1B-4724-55CB-6FAD-D8E7562935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1434" y="2342954"/>
            <a:ext cx="1536863" cy="1745083"/>
          </a:xfrm>
          <a:prstGeom prst="rect">
            <a:avLst/>
          </a:prstGeom>
        </p:spPr>
      </p:pic>
      <p:sp>
        <p:nvSpPr>
          <p:cNvPr id="3" name="Content Placeholder 2">
            <a:extLst>
              <a:ext uri="{FF2B5EF4-FFF2-40B4-BE49-F238E27FC236}">
                <a16:creationId xmlns:a16="http://schemas.microsoft.com/office/drawing/2014/main" id="{22788C46-D0BC-4307-AE55-7601A139E7CB}"/>
              </a:ext>
            </a:extLst>
          </p:cNvPr>
          <p:cNvSpPr>
            <a:spLocks noGrp="1"/>
          </p:cNvSpPr>
          <p:nvPr>
            <p:ph sz="quarter" idx="4"/>
          </p:nvPr>
        </p:nvSpPr>
        <p:spPr/>
        <p:txBody>
          <a:bodyPr vert="horz" lIns="91440" tIns="45720" rIns="91440" bIns="45720" rtlCol="0" anchor="t">
            <a:normAutofit/>
          </a:bodyPr>
          <a:lstStyle/>
          <a:p>
            <a:pPr marL="0" indent="0">
              <a:lnSpc>
                <a:spcPct val="150000"/>
              </a:lnSpc>
              <a:buNone/>
            </a:pPr>
            <a:r>
              <a:rPr lang="en-US" sz="2400" dirty="0">
                <a:solidFill>
                  <a:schemeClr val="accent3"/>
                </a:solidFill>
                <a:latin typeface="Gill Sans Nova Light" panose="020B0302020104020203" pitchFamily="34" charset="0"/>
                <a:cs typeface="Gill Sans Light" panose="020B0302020104020203" pitchFamily="34" charset="-79"/>
              </a:rPr>
              <a:t>2110040001_Harish</a:t>
            </a:r>
            <a:br>
              <a:rPr lang="en-US" sz="2400" dirty="0">
                <a:solidFill>
                  <a:schemeClr val="accent3"/>
                </a:solidFill>
                <a:latin typeface="Gill Sans Nova Light" panose="020B0302020104020203" pitchFamily="34" charset="0"/>
                <a:cs typeface="Gill Sans Light" panose="020B0302020104020203" pitchFamily="34" charset="-79"/>
              </a:rPr>
            </a:br>
            <a:r>
              <a:rPr lang="en-US" sz="2400" dirty="0">
                <a:solidFill>
                  <a:schemeClr val="accent3"/>
                </a:solidFill>
                <a:latin typeface="Gill Sans Nova Light" panose="020B0302020104020203" pitchFamily="34" charset="0"/>
                <a:cs typeface="Gill Sans Light" panose="020B0302020104020203" pitchFamily="34" charset="-79"/>
              </a:rPr>
              <a:t>2110040011_Karthik Yadav</a:t>
            </a:r>
            <a:br>
              <a:rPr lang="en-US" sz="2400" dirty="0">
                <a:solidFill>
                  <a:schemeClr val="accent3"/>
                </a:solidFill>
                <a:latin typeface="Gill Sans Nova Light" panose="020B0302020104020203" pitchFamily="34" charset="0"/>
                <a:cs typeface="Gill Sans Light" panose="020B0302020104020203" pitchFamily="34" charset="-79"/>
              </a:rPr>
            </a:br>
            <a:r>
              <a:rPr lang="en-US" sz="2400" dirty="0">
                <a:solidFill>
                  <a:schemeClr val="accent3"/>
                </a:solidFill>
                <a:latin typeface="Gill Sans Nova Light" panose="020B0302020104020203" pitchFamily="34" charset="0"/>
                <a:cs typeface="Gill Sans Light" panose="020B0302020104020203" pitchFamily="34" charset="-79"/>
              </a:rPr>
              <a:t>2110040019_Sai Lakshman</a:t>
            </a:r>
            <a:br>
              <a:rPr lang="en-US" sz="2400" dirty="0">
                <a:solidFill>
                  <a:schemeClr val="accent3"/>
                </a:solidFill>
                <a:latin typeface="Gill Sans Nova Light" panose="020B0302020104020203" pitchFamily="34" charset="0"/>
                <a:cs typeface="Gill Sans Light" panose="020B0302020104020203" pitchFamily="34" charset="-79"/>
              </a:rPr>
            </a:br>
            <a:r>
              <a:rPr lang="en-US" sz="2400" dirty="0">
                <a:solidFill>
                  <a:schemeClr val="accent3"/>
                </a:solidFill>
                <a:latin typeface="Gill Sans Nova Light" panose="020B0302020104020203" pitchFamily="34" charset="0"/>
                <a:cs typeface="Gill Sans Light" panose="020B0302020104020203" pitchFamily="34" charset="-79"/>
              </a:rPr>
              <a:t>2110040040_Vishwas</a:t>
            </a:r>
            <a:br>
              <a:rPr lang="en-US" sz="2400" dirty="0">
                <a:solidFill>
                  <a:schemeClr val="accent3"/>
                </a:solidFill>
                <a:latin typeface="Gill Sans Nova Light" panose="020B0302020104020203" pitchFamily="34" charset="0"/>
                <a:cs typeface="Gill Sans Light" panose="020B0302020104020203" pitchFamily="34" charset="-79"/>
              </a:rPr>
            </a:br>
            <a:r>
              <a:rPr lang="en-US" sz="2400" dirty="0">
                <a:solidFill>
                  <a:schemeClr val="accent3"/>
                </a:solidFill>
                <a:latin typeface="Gill Sans Nova Light" panose="020B0302020104020203" pitchFamily="34" charset="0"/>
                <a:cs typeface="Gill Sans Light" panose="020B0302020104020203" pitchFamily="34" charset="-79"/>
              </a:rPr>
              <a:t>2110040046_jathin</a:t>
            </a:r>
            <a:br>
              <a:rPr lang="en-US" sz="2400" dirty="0">
                <a:solidFill>
                  <a:schemeClr val="accent3"/>
                </a:solidFill>
                <a:latin typeface="Gill Sans Nova Light" panose="020B0302020104020203" pitchFamily="34" charset="0"/>
                <a:cs typeface="Gill Sans Light" panose="020B0302020104020203" pitchFamily="34" charset="-79"/>
              </a:rPr>
            </a:br>
            <a:r>
              <a:rPr lang="en-US" sz="2400" dirty="0">
                <a:solidFill>
                  <a:schemeClr val="accent3"/>
                </a:solidFill>
                <a:latin typeface="Gill Sans Nova Light" panose="020B0302020104020203" pitchFamily="34" charset="0"/>
                <a:cs typeface="Gill Sans Light" panose="020B0302020104020203" pitchFamily="34" charset="-79"/>
              </a:rPr>
              <a:t>2110040060_Bharath </a:t>
            </a:r>
            <a:r>
              <a:rPr lang="en-US" sz="2400" dirty="0" err="1">
                <a:solidFill>
                  <a:schemeClr val="accent3"/>
                </a:solidFill>
                <a:latin typeface="Gill Sans Nova Light" panose="020B0302020104020203" pitchFamily="34" charset="0"/>
                <a:cs typeface="Gill Sans Light" panose="020B0302020104020203" pitchFamily="34" charset="-79"/>
              </a:rPr>
              <a:t>kumar</a:t>
            </a:r>
            <a:endParaRPr lang="en-US" sz="2400" dirty="0">
              <a:solidFill>
                <a:schemeClr val="accent3"/>
              </a:solidFill>
              <a:latin typeface="Gill Sans Nova Light" panose="020B0302020104020203" pitchFamily="34" charset="0"/>
              <a:cs typeface="Gill Sans Light" panose="020B0302020104020203" pitchFamily="34" charset="-79"/>
            </a:endParaRPr>
          </a:p>
          <a:p>
            <a:endParaRPr lang="en-US" dirty="0">
              <a:solidFill>
                <a:schemeClr val="accent3"/>
              </a:solidFill>
              <a:latin typeface="Gill Sans Nova Light" panose="020B0302020104020203" pitchFamily="34" charset="0"/>
              <a:cs typeface="Calibri"/>
            </a:endParaRPr>
          </a:p>
        </p:txBody>
      </p:sp>
      <p:sp>
        <p:nvSpPr>
          <p:cNvPr id="5" name="Footer Placeholder 4">
            <a:extLst>
              <a:ext uri="{FF2B5EF4-FFF2-40B4-BE49-F238E27FC236}">
                <a16:creationId xmlns:a16="http://schemas.microsoft.com/office/drawing/2014/main" id="{4A947406-5839-A735-732D-5690E6315B95}"/>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662884A3-BD82-0FC6-A582-54DD17DBCB4A}"/>
              </a:ext>
            </a:extLst>
          </p:cNvPr>
          <p:cNvSpPr>
            <a:spLocks noGrp="1"/>
          </p:cNvSpPr>
          <p:nvPr>
            <p:ph type="sldNum" sz="quarter" idx="12"/>
          </p:nvPr>
        </p:nvSpPr>
        <p:spPr/>
        <p:txBody>
          <a:bodyPr/>
          <a:lstStyle/>
          <a:p>
            <a:fld id="{294A09A9-5501-47C1-A89A-A340965A2BE2}" type="slidenum">
              <a:rPr lang="en-US" smtClean="0"/>
              <a:t>2</a:t>
            </a:fld>
            <a:endParaRPr lang="en-US" dirty="0"/>
          </a:p>
        </p:txBody>
      </p:sp>
    </p:spTree>
    <p:extLst>
      <p:ext uri="{BB962C8B-B14F-4D97-AF65-F5344CB8AC3E}">
        <p14:creationId xmlns:p14="http://schemas.microsoft.com/office/powerpoint/2010/main" val="1859527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2655-34DF-25F9-4640-B2CE5329AD1A}"/>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A585715-2793-160B-269E-D9516C84D73A}"/>
              </a:ext>
            </a:extLst>
          </p:cNvPr>
          <p:cNvSpPr>
            <a:spLocks noGrp="1"/>
          </p:cNvSpPr>
          <p:nvPr>
            <p:ph idx="1"/>
          </p:nvPr>
        </p:nvSpPr>
        <p:spPr/>
        <p:txBody>
          <a:bodyPr/>
          <a:lstStyle/>
          <a:p>
            <a:r>
              <a:rPr lang="en-US" b="0" i="0" dirty="0">
                <a:solidFill>
                  <a:srgbClr val="121212"/>
                </a:solidFill>
                <a:effectLst/>
                <a:latin typeface="Lato" panose="020B0604020202020204" pitchFamily="34" charset="0"/>
              </a:rPr>
              <a:t>Road accidents became a matter of concern due to the huge increase in traffic. The primary cause of accidents is due to the drowsiness of drivers in the nighttime. Fatigue and drowsiness are some of the leading causes of major accidents on Highways. The only solution to this problem is detecting the drowsiness and alerting the driver.</a:t>
            </a:r>
            <a:r>
              <a:rPr lang="en-US" dirty="0"/>
              <a:t>.</a:t>
            </a:r>
          </a:p>
        </p:txBody>
      </p:sp>
      <p:sp>
        <p:nvSpPr>
          <p:cNvPr id="4" name="Footer Placeholder 3">
            <a:extLst>
              <a:ext uri="{FF2B5EF4-FFF2-40B4-BE49-F238E27FC236}">
                <a16:creationId xmlns:a16="http://schemas.microsoft.com/office/drawing/2014/main" id="{A3609A75-5E9A-C165-5A1D-764F9E96B722}"/>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108060B-6C9E-CFFF-55DE-F0D645C094DC}"/>
              </a:ext>
            </a:extLst>
          </p:cNvPr>
          <p:cNvSpPr>
            <a:spLocks noGrp="1"/>
          </p:cNvSpPr>
          <p:nvPr>
            <p:ph type="sldNum" sz="quarter" idx="11"/>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732999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E78FA-846A-1D6A-71E7-1A67736BDAC5}"/>
              </a:ext>
            </a:extLst>
          </p:cNvPr>
          <p:cNvSpPr>
            <a:spLocks noGrp="1"/>
          </p:cNvSpPr>
          <p:nvPr>
            <p:ph type="title"/>
          </p:nvPr>
        </p:nvSpPr>
        <p:spPr/>
        <p:txBody>
          <a:bodyPr/>
          <a:lstStyle/>
          <a:p>
            <a:r>
              <a:rPr lang="en-US" sz="1800" b="1"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REQUIREMENTS</a:t>
            </a:r>
            <a:endParaRPr lang="en-IN" dirty="0"/>
          </a:p>
        </p:txBody>
      </p:sp>
      <p:sp>
        <p:nvSpPr>
          <p:cNvPr id="3" name="Footer Placeholder 2">
            <a:extLst>
              <a:ext uri="{FF2B5EF4-FFF2-40B4-BE49-F238E27FC236}">
                <a16:creationId xmlns:a16="http://schemas.microsoft.com/office/drawing/2014/main" id="{AD9AE49E-5DBD-07B2-C8A0-2190ECB117E5}"/>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8E34886D-4EA5-A519-2D0A-FDFEE84E9BF1}"/>
              </a:ext>
            </a:extLst>
          </p:cNvPr>
          <p:cNvSpPr>
            <a:spLocks noGrp="1"/>
          </p:cNvSpPr>
          <p:nvPr>
            <p:ph type="sldNum" sz="quarter" idx="12"/>
          </p:nvPr>
        </p:nvSpPr>
        <p:spPr/>
        <p:txBody>
          <a:bodyPr/>
          <a:lstStyle/>
          <a:p>
            <a:fld id="{294A09A9-5501-47C1-A89A-A340965A2BE2}" type="slidenum">
              <a:rPr lang="en-US" smtClean="0"/>
              <a:t>4</a:t>
            </a:fld>
            <a:endParaRPr lang="en-US" dirty="0"/>
          </a:p>
        </p:txBody>
      </p:sp>
      <p:sp>
        <p:nvSpPr>
          <p:cNvPr id="5" name="Content Placeholder 4">
            <a:extLst>
              <a:ext uri="{FF2B5EF4-FFF2-40B4-BE49-F238E27FC236}">
                <a16:creationId xmlns:a16="http://schemas.microsoft.com/office/drawing/2014/main" id="{0A342A58-EB25-791A-15C2-FD1324D976E3}"/>
              </a:ext>
            </a:extLst>
          </p:cNvPr>
          <p:cNvSpPr>
            <a:spLocks noGrp="1"/>
          </p:cNvSpPr>
          <p:nvPr>
            <p:ph sz="quarter" idx="4"/>
          </p:nvPr>
        </p:nvSpPr>
        <p:spPr/>
        <p:txBody>
          <a:bodyPr>
            <a:normAutofit fontScale="92500" lnSpcReduction="20000"/>
          </a:bodyPr>
          <a:lstStyle/>
          <a:p>
            <a:pPr marL="342900" lvl="0" indent="-342900" fontAlgn="base">
              <a:lnSpc>
                <a:spcPct val="200000"/>
              </a:lnSpc>
              <a:spcAft>
                <a:spcPts val="1000"/>
              </a:spcAft>
              <a:buSzPts val="1000"/>
              <a:buFont typeface="Symbol" panose="05050102010706020507" pitchFamily="18" charset="2"/>
              <a:buChar char=""/>
              <a:tabLst>
                <a:tab pos="457200" algn="l"/>
              </a:tabLst>
            </a:pPr>
            <a:r>
              <a:rPr lang="en-IN" sz="1800" dirty="0">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Arduino UNANO</a:t>
            </a:r>
            <a:endParaRPr lang="en-IN" sz="1800" dirty="0">
              <a:solidFill>
                <a:srgbClr val="34444C"/>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200000"/>
              </a:lnSpc>
              <a:spcAft>
                <a:spcPts val="1000"/>
              </a:spcAft>
              <a:buSzPts val="1000"/>
              <a:buFont typeface="Symbol" panose="05050102010706020507" pitchFamily="18" charset="2"/>
              <a:buChar char=""/>
              <a:tabLst>
                <a:tab pos="457200" algn="l"/>
              </a:tabLst>
            </a:pPr>
            <a:r>
              <a:rPr lang="en-IN" sz="1800" dirty="0">
                <a:solidFill>
                  <a:srgbClr val="34444C"/>
                </a:solidFill>
                <a:effectLst/>
                <a:latin typeface="Open Sans" panose="020B0606030504020204" pitchFamily="34" charset="0"/>
                <a:ea typeface="Times New Roman" panose="02020603050405020304" pitchFamily="18" charset="0"/>
                <a:cs typeface="Times New Roman" panose="02020603050405020304" pitchFamily="18" charset="0"/>
              </a:rPr>
              <a:t>9V battery</a:t>
            </a:r>
            <a:endParaRPr lang="en-IN" sz="1800" dirty="0">
              <a:solidFill>
                <a:srgbClr val="34444C"/>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200000"/>
              </a:lnSpc>
              <a:spcAft>
                <a:spcPts val="1000"/>
              </a:spcAft>
              <a:buSzPts val="1000"/>
              <a:buFont typeface="Symbol" panose="05050102010706020507" pitchFamily="18" charset="2"/>
              <a:buChar char=""/>
              <a:tabLst>
                <a:tab pos="457200" algn="l"/>
              </a:tabLst>
            </a:pPr>
            <a:r>
              <a:rPr lang="en-IN" sz="1800" dirty="0">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Switch</a:t>
            </a:r>
            <a:endParaRPr lang="en-IN" sz="1800" dirty="0">
              <a:solidFill>
                <a:srgbClr val="34444C"/>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200000"/>
              </a:lnSpc>
              <a:spcAft>
                <a:spcPts val="1000"/>
              </a:spcAft>
              <a:buSzPts val="1000"/>
              <a:buFont typeface="Symbol" panose="05050102010706020507" pitchFamily="18" charset="2"/>
              <a:buChar char=""/>
              <a:tabLst>
                <a:tab pos="457200" algn="l"/>
              </a:tabLst>
            </a:pPr>
            <a:r>
              <a:rPr lang="en-IN" sz="1800" dirty="0">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Buzzer</a:t>
            </a:r>
            <a:endParaRPr lang="en-IN" sz="1800" dirty="0">
              <a:solidFill>
                <a:srgbClr val="34444C"/>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200000"/>
              </a:lnSpc>
              <a:spcAft>
                <a:spcPts val="1000"/>
              </a:spcAft>
              <a:buSzPts val="1000"/>
              <a:buFont typeface="Symbol" panose="05050102010706020507" pitchFamily="18" charset="2"/>
              <a:buChar char=""/>
              <a:tabLst>
                <a:tab pos="457200" algn="l"/>
              </a:tabLst>
            </a:pPr>
            <a:r>
              <a:rPr lang="en-IN" sz="1800" dirty="0">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Eye blinking sensor</a:t>
            </a:r>
            <a:endParaRPr lang="en-IN" sz="1800" dirty="0">
              <a:solidFill>
                <a:srgbClr val="34444C"/>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200000"/>
              </a:lnSpc>
              <a:spcAft>
                <a:spcPts val="1000"/>
              </a:spcAft>
              <a:buSzPts val="1000"/>
              <a:buFont typeface="Symbol" panose="05050102010706020507" pitchFamily="18" charset="2"/>
              <a:buChar char=""/>
              <a:tabLst>
                <a:tab pos="457200" algn="l"/>
              </a:tabLst>
            </a:pPr>
            <a:r>
              <a:rPr lang="en-IN" sz="1800" dirty="0">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Smart glass</a:t>
            </a:r>
            <a:endParaRPr lang="en-IN" sz="1800" dirty="0">
              <a:solidFill>
                <a:srgbClr val="34444C"/>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1026" name="Picture 2" descr="Eye Blink Sensor Project Kit">
            <a:extLst>
              <a:ext uri="{FF2B5EF4-FFF2-40B4-BE49-F238E27FC236}">
                <a16:creationId xmlns:a16="http://schemas.microsoft.com/office/drawing/2014/main" id="{82493894-97D2-6D38-9B31-16F17F786D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2713" y="1577788"/>
            <a:ext cx="4451111" cy="44511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7446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71347-0B2B-432A-A2EC-145F22F7502F}"/>
              </a:ext>
            </a:extLst>
          </p:cNvPr>
          <p:cNvSpPr>
            <a:spLocks noGrp="1"/>
          </p:cNvSpPr>
          <p:nvPr>
            <p:ph type="title"/>
          </p:nvPr>
        </p:nvSpPr>
        <p:spPr>
          <a:xfrm>
            <a:off x="838200" y="1129553"/>
            <a:ext cx="10515600" cy="696072"/>
          </a:xfrm>
        </p:spPr>
        <p:txBody>
          <a:bodyPr>
            <a:normAutofit fontScale="90000"/>
          </a:bodyPr>
          <a:lstStyle/>
          <a:p>
            <a:r>
              <a:rPr lang="en-IN" sz="6600" dirty="0">
                <a:effectLst/>
                <a:latin typeface="Times New Roman" panose="02020603050405020304" pitchFamily="18" charset="0"/>
                <a:ea typeface="Times New Roman" panose="02020603050405020304" pitchFamily="18" charset="0"/>
              </a:rPr>
              <a:t> </a:t>
            </a:r>
            <a:r>
              <a:rPr lang="en-US" sz="6600" b="1" dirty="0">
                <a:effectLst/>
                <a:latin typeface="Times New Roman" panose="02020603050405020304" pitchFamily="18" charset="0"/>
                <a:ea typeface="Times New Roman" panose="02020603050405020304" pitchFamily="18" charset="0"/>
              </a:rPr>
              <a:t>Eye Blink Sensor</a:t>
            </a:r>
            <a:r>
              <a:rPr lang="en-US" sz="6600" dirty="0">
                <a:effectLst/>
                <a:latin typeface="Times New Roman" panose="02020603050405020304" pitchFamily="18" charset="0"/>
                <a:ea typeface="Times New Roman" panose="02020603050405020304" pitchFamily="18" charset="0"/>
              </a:rPr>
              <a:t> </a:t>
            </a:r>
            <a:r>
              <a:rPr lang="en-US" sz="6600" b="1" dirty="0">
                <a:effectLst/>
                <a:latin typeface="Times New Roman" panose="02020603050405020304" pitchFamily="18" charset="0"/>
                <a:ea typeface="Times New Roman" panose="02020603050405020304" pitchFamily="18" charset="0"/>
              </a:rPr>
              <a:t>:</a:t>
            </a:r>
            <a:br>
              <a:rPr lang="en-IN" sz="1800"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5F39C3E9-9EF4-9F75-FA3C-DEF5E304CC54}"/>
              </a:ext>
            </a:extLst>
          </p:cNvPr>
          <p:cNvSpPr>
            <a:spLocks noGrp="1"/>
          </p:cNvSpPr>
          <p:nvPr>
            <p:ph idx="1"/>
          </p:nvPr>
        </p:nvSpPr>
        <p:spPr/>
        <p:txBody>
          <a:bodyPr/>
          <a:lstStyle/>
          <a:p>
            <a:r>
              <a:rPr lang="en-US" sz="1800" dirty="0">
                <a:effectLst/>
                <a:latin typeface="Times New Roman" panose="02020603050405020304" pitchFamily="18" charset="0"/>
                <a:ea typeface="Times New Roman" panose="02020603050405020304" pitchFamily="18" charset="0"/>
              </a:rPr>
              <a:t>This sensor module consists of the eye blink sensor frame, the IR sensor and a relay. </a:t>
            </a:r>
          </a:p>
          <a:p>
            <a:r>
              <a:rPr lang="en-US" sz="1800" dirty="0">
                <a:effectLst/>
                <a:latin typeface="Times New Roman" panose="02020603050405020304" pitchFamily="18" charset="0"/>
                <a:ea typeface="Times New Roman" panose="02020603050405020304" pitchFamily="18" charset="0"/>
              </a:rPr>
              <a:t>The vibrator device is connected to the eye blink sensor frame which is to be worn by the driver.</a:t>
            </a:r>
          </a:p>
          <a:p>
            <a:r>
              <a:rPr lang="en-US" sz="1800" dirty="0">
                <a:effectLst/>
                <a:latin typeface="Times New Roman" panose="02020603050405020304" pitchFamily="18" charset="0"/>
                <a:ea typeface="Times New Roman" panose="02020603050405020304" pitchFamily="18" charset="0"/>
              </a:rPr>
              <a:t> This vibrator vibrates whenever an accident occurs or the driver falls asleep. </a:t>
            </a:r>
          </a:p>
          <a:p>
            <a:r>
              <a:rPr lang="en-US" sz="1800" dirty="0">
                <a:effectLst/>
                <a:latin typeface="Times New Roman" panose="02020603050405020304" pitchFamily="18" charset="0"/>
                <a:ea typeface="Times New Roman" panose="02020603050405020304" pitchFamily="18" charset="0"/>
              </a:rPr>
              <a:t>The frame consists of the IR transmitter which transmits the IR rays towards the driver’s eyes and an IR receiver which receives the reflected rays when the eyes are closed. </a:t>
            </a:r>
          </a:p>
          <a:p>
            <a:r>
              <a:rPr lang="en-US" sz="1800" dirty="0">
                <a:effectLst/>
                <a:latin typeface="Times New Roman" panose="02020603050405020304" pitchFamily="18" charset="0"/>
                <a:ea typeface="Times New Roman" panose="02020603050405020304" pitchFamily="18" charset="0"/>
              </a:rPr>
              <a:t>The relay provides the extra current required by this module and hence is also connected to the SST microcontroller board .</a:t>
            </a: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4" name="Footer Placeholder 3">
            <a:extLst>
              <a:ext uri="{FF2B5EF4-FFF2-40B4-BE49-F238E27FC236}">
                <a16:creationId xmlns:a16="http://schemas.microsoft.com/office/drawing/2014/main" id="{5B15620F-160F-FA65-CCE1-08D1E8DB4861}"/>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72A7A898-26BC-38A3-70A0-54C807D3A7A7}"/>
              </a:ext>
            </a:extLst>
          </p:cNvPr>
          <p:cNvSpPr>
            <a:spLocks noGrp="1"/>
          </p:cNvSpPr>
          <p:nvPr>
            <p:ph type="sldNum" sz="quarter" idx="11"/>
          </p:nvPr>
        </p:nvSpPr>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1579055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D9FC7-4672-71B6-30DE-6738DB42AFE5}"/>
              </a:ext>
            </a:extLst>
          </p:cNvPr>
          <p:cNvSpPr>
            <a:spLocks noGrp="1"/>
          </p:cNvSpPr>
          <p:nvPr>
            <p:ph type="title"/>
          </p:nvPr>
        </p:nvSpPr>
        <p:spPr>
          <a:xfrm>
            <a:off x="838200" y="1002792"/>
            <a:ext cx="10515600" cy="1325880"/>
          </a:xfrm>
        </p:spPr>
        <p:txBody>
          <a:bodyPr>
            <a:normAutofit fontScale="90000"/>
          </a:bodyPr>
          <a:lstStyle/>
          <a:p>
            <a:r>
              <a:rPr lang="en-US" sz="4800" b="1" dirty="0">
                <a:effectLst/>
                <a:latin typeface="Times New Roman" panose="02020603050405020304" pitchFamily="18" charset="0"/>
                <a:ea typeface="Times New Roman" panose="02020603050405020304" pitchFamily="18" charset="0"/>
              </a:rPr>
              <a:t>Code used on Arduino :</a:t>
            </a:r>
            <a:br>
              <a:rPr lang="en-IN" sz="1800"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C41024CD-47E8-B551-5C13-BED69149F83F}"/>
              </a:ext>
            </a:extLst>
          </p:cNvPr>
          <p:cNvSpPr>
            <a:spLocks noGrp="1"/>
          </p:cNvSpPr>
          <p:nvPr>
            <p:ph idx="1"/>
          </p:nvPr>
        </p:nvSpPr>
        <p:spPr/>
        <p:txBody>
          <a:bodyPr numCol="2">
            <a:normAutofit fontScale="85000" lnSpcReduction="20000"/>
          </a:bodyPr>
          <a:lstStyle/>
          <a:p>
            <a:pPr marL="0" indent="0" algn="just">
              <a:buNone/>
            </a:pPr>
            <a:r>
              <a:rPr lang="en-IN" dirty="0"/>
              <a:t>&lt;p&gt;int </a:t>
            </a:r>
            <a:r>
              <a:rPr lang="en-IN" dirty="0" err="1"/>
              <a:t>Sinput</a:t>
            </a:r>
            <a:r>
              <a:rPr lang="en-IN" dirty="0"/>
              <a:t> = A1;</a:t>
            </a:r>
          </a:p>
          <a:p>
            <a:pPr marL="0" indent="0" algn="just">
              <a:buNone/>
            </a:pPr>
            <a:r>
              <a:rPr lang="en-IN" dirty="0"/>
              <a:t>{</a:t>
            </a:r>
          </a:p>
          <a:p>
            <a:pPr marL="0" indent="0" algn="just">
              <a:buNone/>
            </a:pPr>
            <a:r>
              <a:rPr lang="en-IN" dirty="0"/>
              <a:t> &lt;/p&gt;&lt;p&gt;</a:t>
            </a:r>
            <a:r>
              <a:rPr lang="en-IN" dirty="0" err="1"/>
              <a:t>pinMode</a:t>
            </a:r>
            <a:r>
              <a:rPr lang="en-IN" dirty="0"/>
              <a:t>(</a:t>
            </a:r>
            <a:r>
              <a:rPr lang="en-IN" dirty="0" err="1"/>
              <a:t>Sinput</a:t>
            </a:r>
            <a:r>
              <a:rPr lang="en-IN" dirty="0"/>
              <a:t>, INPUT);</a:t>
            </a:r>
          </a:p>
          <a:p>
            <a:pPr marL="0" indent="0" algn="just">
              <a:buNone/>
            </a:pPr>
            <a:r>
              <a:rPr lang="en-IN" dirty="0"/>
              <a:t>}</a:t>
            </a:r>
          </a:p>
          <a:p>
            <a:pPr marL="0" indent="0" algn="just">
              <a:buNone/>
            </a:pPr>
            <a:r>
              <a:rPr lang="en-IN" dirty="0"/>
              <a:t>void loop()  </a:t>
            </a:r>
          </a:p>
          <a:p>
            <a:pPr marL="0" indent="0" algn="just">
              <a:buNone/>
            </a:pPr>
            <a:r>
              <a:rPr lang="en-IN" dirty="0"/>
              <a:t>{</a:t>
            </a:r>
          </a:p>
          <a:p>
            <a:pPr marL="0" indent="0" algn="just">
              <a:buNone/>
            </a:pPr>
            <a:r>
              <a:rPr lang="en-IN" dirty="0"/>
              <a:t>if(</a:t>
            </a:r>
            <a:r>
              <a:rPr lang="en-IN" dirty="0" err="1"/>
              <a:t>digitalRead</a:t>
            </a:r>
            <a:r>
              <a:rPr lang="en-IN" dirty="0"/>
              <a:t>(</a:t>
            </a:r>
            <a:r>
              <a:rPr lang="en-IN" dirty="0" err="1"/>
              <a:t>Sinput</a:t>
            </a:r>
            <a:r>
              <a:rPr lang="en-IN" dirty="0"/>
              <a:t>)==LOW)</a:t>
            </a:r>
          </a:p>
          <a:p>
            <a:pPr marL="0" indent="0" algn="just">
              <a:buNone/>
            </a:pPr>
            <a:r>
              <a:rPr lang="en-IN" dirty="0"/>
              <a:t>     {</a:t>
            </a:r>
          </a:p>
          <a:p>
            <a:pPr marL="0" indent="0" algn="just">
              <a:buNone/>
            </a:pPr>
            <a:r>
              <a:rPr lang="en-IN" dirty="0"/>
              <a:t>       delay (2000);</a:t>
            </a:r>
          </a:p>
          <a:p>
            <a:pPr marL="0" indent="0" algn="just">
              <a:buNone/>
            </a:pPr>
            <a:r>
              <a:rPr lang="en-IN" dirty="0"/>
              <a:t>       </a:t>
            </a:r>
            <a:r>
              <a:rPr lang="en-IN" dirty="0" err="1"/>
              <a:t>digitalWrite</a:t>
            </a:r>
            <a:r>
              <a:rPr lang="en-IN" dirty="0"/>
              <a:t>(</a:t>
            </a:r>
            <a:r>
              <a:rPr lang="en-IN" dirty="0" err="1"/>
              <a:t>Buz</a:t>
            </a:r>
            <a:r>
              <a:rPr lang="en-IN" dirty="0"/>
              <a:t>, HIGH);</a:t>
            </a:r>
          </a:p>
          <a:p>
            <a:pPr marL="0" indent="0" algn="just">
              <a:buNone/>
            </a:pPr>
            <a:r>
              <a:rPr lang="en-IN" dirty="0"/>
              <a:t>     }</a:t>
            </a:r>
          </a:p>
          <a:p>
            <a:pPr marL="0" indent="0" algn="just">
              <a:buNone/>
            </a:pPr>
            <a:r>
              <a:rPr lang="en-IN" dirty="0"/>
              <a:t>     else</a:t>
            </a:r>
          </a:p>
          <a:p>
            <a:pPr marL="0" indent="0" algn="just">
              <a:buNone/>
            </a:pPr>
            <a:r>
              <a:rPr lang="en-IN" dirty="0"/>
              <a:t>      {</a:t>
            </a:r>
          </a:p>
          <a:p>
            <a:pPr marL="0" indent="0" algn="just">
              <a:buNone/>
            </a:pPr>
            <a:r>
              <a:rPr lang="en-IN" dirty="0"/>
              <a:t>        if(</a:t>
            </a:r>
            <a:r>
              <a:rPr lang="en-IN" dirty="0" err="1"/>
              <a:t>digitalRead</a:t>
            </a:r>
            <a:r>
              <a:rPr lang="en-IN" dirty="0"/>
              <a:t>(</a:t>
            </a:r>
            <a:r>
              <a:rPr lang="en-IN" dirty="0" err="1"/>
              <a:t>Sinput</a:t>
            </a:r>
            <a:r>
              <a:rPr lang="en-IN" dirty="0"/>
              <a:t>)== HIGH)</a:t>
            </a:r>
          </a:p>
          <a:p>
            <a:pPr marL="0" indent="0" algn="just">
              <a:buNone/>
            </a:pPr>
            <a:r>
              <a:rPr lang="en-IN" dirty="0"/>
              <a:t>{</a:t>
            </a:r>
          </a:p>
          <a:p>
            <a:pPr marL="0" indent="0" algn="just">
              <a:buNone/>
            </a:pPr>
            <a:r>
              <a:rPr lang="en-IN" dirty="0"/>
              <a:t>               </a:t>
            </a:r>
            <a:r>
              <a:rPr lang="en-IN" dirty="0" err="1"/>
              <a:t>digitalWrite</a:t>
            </a:r>
            <a:r>
              <a:rPr lang="en-IN" dirty="0"/>
              <a:t>(</a:t>
            </a:r>
            <a:r>
              <a:rPr lang="en-IN" dirty="0" err="1"/>
              <a:t>Buz</a:t>
            </a:r>
            <a:r>
              <a:rPr lang="en-IN" dirty="0"/>
              <a:t>, LOW);</a:t>
            </a:r>
          </a:p>
          <a:p>
            <a:pPr marL="0" indent="0" algn="just">
              <a:buNone/>
            </a:pPr>
            <a:r>
              <a:rPr lang="en-IN" dirty="0"/>
              <a:t>           }</a:t>
            </a:r>
          </a:p>
          <a:p>
            <a:pPr marL="0" indent="0" algn="just">
              <a:buNone/>
            </a:pPr>
            <a:r>
              <a:rPr lang="en-IN" dirty="0"/>
              <a:t> </a:t>
            </a:r>
          </a:p>
          <a:p>
            <a:pPr marL="0" indent="0" algn="just">
              <a:buNone/>
            </a:pPr>
            <a:r>
              <a:rPr lang="en-IN" dirty="0"/>
              <a:t>      }</a:t>
            </a:r>
          </a:p>
          <a:p>
            <a:pPr marL="0" indent="0" algn="just">
              <a:buNone/>
            </a:pPr>
            <a:r>
              <a:rPr lang="en-IN" dirty="0"/>
              <a:t>   }</a:t>
            </a:r>
          </a:p>
          <a:p>
            <a:endParaRPr lang="en-IN" dirty="0"/>
          </a:p>
        </p:txBody>
      </p:sp>
      <p:sp>
        <p:nvSpPr>
          <p:cNvPr id="4" name="Footer Placeholder 3">
            <a:extLst>
              <a:ext uri="{FF2B5EF4-FFF2-40B4-BE49-F238E27FC236}">
                <a16:creationId xmlns:a16="http://schemas.microsoft.com/office/drawing/2014/main" id="{46DAA2B4-912B-82B2-6558-DA795C1854D1}"/>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66F61499-9656-4B11-8966-16664030A1EA}"/>
              </a:ext>
            </a:extLst>
          </p:cNvPr>
          <p:cNvSpPr>
            <a:spLocks noGrp="1"/>
          </p:cNvSpPr>
          <p:nvPr>
            <p:ph type="sldNum" sz="quarter" idx="11"/>
          </p:nvPr>
        </p:nvSpPr>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600987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94C82-6915-8BA3-6CCA-709207F494A6}"/>
              </a:ext>
            </a:extLst>
          </p:cNvPr>
          <p:cNvSpPr>
            <a:spLocks noGrp="1"/>
          </p:cNvSpPr>
          <p:nvPr>
            <p:ph type="title"/>
          </p:nvPr>
        </p:nvSpPr>
        <p:spPr/>
        <p:txBody>
          <a:bodyPr/>
          <a:lstStyle/>
          <a:p>
            <a:r>
              <a:rPr lang="en-IN" b="0" i="0" dirty="0">
                <a:solidFill>
                  <a:srgbClr val="202124"/>
                </a:solidFill>
                <a:effectLst/>
                <a:latin typeface="Google Sans"/>
              </a:rPr>
              <a:t>Market Overview</a:t>
            </a:r>
            <a:endParaRPr lang="en-IN" dirty="0"/>
          </a:p>
        </p:txBody>
      </p:sp>
      <p:sp>
        <p:nvSpPr>
          <p:cNvPr id="3" name="Content Placeholder 2">
            <a:extLst>
              <a:ext uri="{FF2B5EF4-FFF2-40B4-BE49-F238E27FC236}">
                <a16:creationId xmlns:a16="http://schemas.microsoft.com/office/drawing/2014/main" id="{5E3DF404-8944-9B77-0EEF-65B46CB26FAB}"/>
              </a:ext>
            </a:extLst>
          </p:cNvPr>
          <p:cNvSpPr>
            <a:spLocks noGrp="1"/>
          </p:cNvSpPr>
          <p:nvPr>
            <p:ph idx="1"/>
          </p:nvPr>
        </p:nvSpPr>
        <p:spPr/>
        <p:txBody>
          <a:bodyPr/>
          <a:lstStyle/>
          <a:p>
            <a:r>
              <a:rPr lang="en-US" b="0" i="0" dirty="0">
                <a:solidFill>
                  <a:srgbClr val="202124"/>
                </a:solidFill>
                <a:effectLst/>
                <a:latin typeface="Google Sans"/>
              </a:rPr>
              <a:t>The global eye tracking market size was valued at </a:t>
            </a:r>
            <a:r>
              <a:rPr lang="en-US" b="0" i="0" dirty="0">
                <a:solidFill>
                  <a:srgbClr val="040C28"/>
                </a:solidFill>
                <a:effectLst/>
                <a:latin typeface="Google Sans"/>
              </a:rPr>
              <a:t>USD 631 million in 2021</a:t>
            </a:r>
            <a:r>
              <a:rPr lang="en-US" b="0" i="0" dirty="0">
                <a:solidFill>
                  <a:srgbClr val="202124"/>
                </a:solidFill>
                <a:effectLst/>
                <a:latin typeface="Google Sans"/>
              </a:rPr>
              <a:t> and is expected to reach USD 8407.63 million in 2030 expanding at a compound annual growth rate (CAGR) of 33.34% from 2022 to 2030.</a:t>
            </a:r>
            <a:endParaRPr lang="en-IN" dirty="0"/>
          </a:p>
        </p:txBody>
      </p:sp>
      <p:sp>
        <p:nvSpPr>
          <p:cNvPr id="4" name="Footer Placeholder 3">
            <a:extLst>
              <a:ext uri="{FF2B5EF4-FFF2-40B4-BE49-F238E27FC236}">
                <a16:creationId xmlns:a16="http://schemas.microsoft.com/office/drawing/2014/main" id="{37307B0A-0C97-ABFC-5237-F5B1E0D1B979}"/>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3BDD24D0-DC42-BEB7-16BC-3C86A256975B}"/>
              </a:ext>
            </a:extLst>
          </p:cNvPr>
          <p:cNvSpPr>
            <a:spLocks noGrp="1"/>
          </p:cNvSpPr>
          <p:nvPr>
            <p:ph type="sldNum" sz="quarter" idx="11"/>
          </p:nvPr>
        </p:nvSpPr>
        <p:spPr/>
        <p:txBody>
          <a:bodyPr/>
          <a:lstStyle/>
          <a:p>
            <a:fld id="{294A09A9-5501-47C1-A89A-A340965A2BE2}" type="slidenum">
              <a:rPr lang="en-US" smtClean="0"/>
              <a:pPr/>
              <a:t>7</a:t>
            </a:fld>
            <a:endParaRPr lang="en-US" dirty="0"/>
          </a:p>
        </p:txBody>
      </p:sp>
      <p:pic>
        <p:nvPicPr>
          <p:cNvPr id="5122" name="Picture 2" descr="Eye Tracking Market Size &amp; Share Report, 2022 - 2030">
            <a:extLst>
              <a:ext uri="{FF2B5EF4-FFF2-40B4-BE49-F238E27FC236}">
                <a16:creationId xmlns:a16="http://schemas.microsoft.com/office/drawing/2014/main" id="{A68218FC-A861-2F18-6087-04AB665C9D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2557" y="3714750"/>
            <a:ext cx="2962275" cy="154305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Optical Detector Market Growth driving by increasing use of photo detectors  in Different Industries by 2022 to 2030">
            <a:extLst>
              <a:ext uri="{FF2B5EF4-FFF2-40B4-BE49-F238E27FC236}">
                <a16:creationId xmlns:a16="http://schemas.microsoft.com/office/drawing/2014/main" id="{99B2786B-314B-F2E8-8FA2-87ED50CDD3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659" y="3429000"/>
            <a:ext cx="6642847" cy="18821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74328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6331F-E25B-D681-7326-041E1E4809F1}"/>
              </a:ext>
            </a:extLst>
          </p:cNvPr>
          <p:cNvSpPr>
            <a:spLocks noGrp="1"/>
          </p:cNvSpPr>
          <p:nvPr>
            <p:ph type="title"/>
          </p:nvPr>
        </p:nvSpPr>
        <p:spPr>
          <a:xfrm>
            <a:off x="762000" y="415492"/>
            <a:ext cx="11430000" cy="1325563"/>
          </a:xfrm>
        </p:spPr>
        <p:txBody>
          <a:bodyPr/>
          <a:lstStyle/>
          <a:p>
            <a:r>
              <a:rPr lang="en-US" dirty="0"/>
              <a:t>Block diagram</a:t>
            </a:r>
            <a:endParaRPr lang="en-IN" dirty="0"/>
          </a:p>
        </p:txBody>
      </p:sp>
      <p:sp>
        <p:nvSpPr>
          <p:cNvPr id="3" name="Content Placeholder 2">
            <a:extLst>
              <a:ext uri="{FF2B5EF4-FFF2-40B4-BE49-F238E27FC236}">
                <a16:creationId xmlns:a16="http://schemas.microsoft.com/office/drawing/2014/main" id="{E0C22606-E1C7-87BA-BB4B-9C8B5419A422}"/>
              </a:ext>
            </a:extLst>
          </p:cNvPr>
          <p:cNvSpPr>
            <a:spLocks noGrp="1"/>
          </p:cNvSpPr>
          <p:nvPr>
            <p:ph sz="half" idx="1"/>
          </p:nvPr>
        </p:nvSpPr>
        <p:spPr>
          <a:xfrm>
            <a:off x="892175" y="7395882"/>
            <a:ext cx="4190813" cy="1273268"/>
          </a:xfrm>
        </p:spPr>
        <p:txBody>
          <a:bodyPr/>
          <a:lstStyle/>
          <a:p>
            <a:r>
              <a:rPr lang="en-US" dirty="0"/>
              <a:t> </a:t>
            </a:r>
            <a:endParaRPr lang="en-IN" dirty="0"/>
          </a:p>
        </p:txBody>
      </p:sp>
      <p:sp>
        <p:nvSpPr>
          <p:cNvPr id="4" name="Content Placeholder 3">
            <a:extLst>
              <a:ext uri="{FF2B5EF4-FFF2-40B4-BE49-F238E27FC236}">
                <a16:creationId xmlns:a16="http://schemas.microsoft.com/office/drawing/2014/main" id="{150D1347-1DD9-AF5E-4D24-B07837F5C5A8}"/>
              </a:ext>
            </a:extLst>
          </p:cNvPr>
          <p:cNvSpPr>
            <a:spLocks noGrp="1"/>
          </p:cNvSpPr>
          <p:nvPr>
            <p:ph sz="half" idx="2"/>
          </p:nvPr>
        </p:nvSpPr>
        <p:spPr>
          <a:xfrm>
            <a:off x="9805994" y="5116945"/>
            <a:ext cx="4290427" cy="3063442"/>
          </a:xfrm>
        </p:spPr>
        <p:txBody>
          <a:bodyPr/>
          <a:lstStyle/>
          <a:p>
            <a:r>
              <a:rPr lang="en-US" dirty="0"/>
              <a:t> </a:t>
            </a:r>
            <a:endParaRPr lang="en-IN" dirty="0"/>
          </a:p>
        </p:txBody>
      </p:sp>
      <p:sp>
        <p:nvSpPr>
          <p:cNvPr id="5" name="Footer Placeholder 4">
            <a:extLst>
              <a:ext uri="{FF2B5EF4-FFF2-40B4-BE49-F238E27FC236}">
                <a16:creationId xmlns:a16="http://schemas.microsoft.com/office/drawing/2014/main" id="{D1D6147E-44EB-5A78-BB73-7B59A937FF71}"/>
              </a:ext>
            </a:extLst>
          </p:cNvPr>
          <p:cNvSpPr>
            <a:spLocks noGrp="1"/>
          </p:cNvSpPr>
          <p:nvPr>
            <p:ph type="ftr" sz="quarter" idx="10"/>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2EF7B8DD-876B-145D-8737-15F036048621}"/>
              </a:ext>
            </a:extLst>
          </p:cNvPr>
          <p:cNvSpPr>
            <a:spLocks noGrp="1"/>
          </p:cNvSpPr>
          <p:nvPr>
            <p:ph type="sldNum" sz="quarter" idx="11"/>
          </p:nvPr>
        </p:nvSpPr>
        <p:spPr/>
        <p:txBody>
          <a:bodyPr/>
          <a:lstStyle/>
          <a:p>
            <a:fld id="{294A09A9-5501-47C1-A89A-A340965A2BE2}" type="slidenum">
              <a:rPr lang="en-US" smtClean="0"/>
              <a:pPr/>
              <a:t>8</a:t>
            </a:fld>
            <a:endParaRPr lang="en-US" dirty="0"/>
          </a:p>
        </p:txBody>
      </p:sp>
      <p:pic>
        <p:nvPicPr>
          <p:cNvPr id="2050" name="Picture 2">
            <a:extLst>
              <a:ext uri="{FF2B5EF4-FFF2-40B4-BE49-F238E27FC236}">
                <a16:creationId xmlns:a16="http://schemas.microsoft.com/office/drawing/2014/main" id="{1E59B7A3-625E-75CF-BD33-3D78553D0A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25" y="2496950"/>
            <a:ext cx="6111875" cy="4361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3">
            <a:extLst>
              <a:ext uri="{FF2B5EF4-FFF2-40B4-BE49-F238E27FC236}">
                <a16:creationId xmlns:a16="http://schemas.microsoft.com/office/drawing/2014/main" id="{B0DE343F-9051-BB9A-ECB4-5B4837AA26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681" y="3429000"/>
            <a:ext cx="3810000" cy="254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4670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843B8-E757-5784-D74E-EF158929C406}"/>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C1E3B1A0-4653-0E80-34AE-A0BF20710871}"/>
              </a:ext>
            </a:extLst>
          </p:cNvPr>
          <p:cNvSpPr>
            <a:spLocks noGrp="1"/>
          </p:cNvSpPr>
          <p:nvPr>
            <p:ph idx="1"/>
          </p:nvPr>
        </p:nvSpPr>
        <p:spPr/>
        <p:txBody>
          <a:bodyPr/>
          <a:lstStyle/>
          <a:p>
            <a:r>
              <a:rPr lang="en-US" sz="1800" dirty="0">
                <a:effectLst/>
                <a:latin typeface="Times New Roman" panose="02020603050405020304" pitchFamily="18" charset="0"/>
                <a:ea typeface="Times New Roman" panose="02020603050405020304" pitchFamily="18" charset="0"/>
              </a:rPr>
              <a:t>The photo diode is placed just next to the IR LED in such a way that it can not receive IR rays directly. Photodiode is sensitive to the IR radiation. It's cathode connected to the positive voltage i.e. 5volt and anode connected to the noninverting input of the </a:t>
            </a:r>
            <a:r>
              <a:rPr lang="en-US" sz="1800" dirty="0" err="1">
                <a:effectLst/>
                <a:latin typeface="Times New Roman" panose="02020603050405020304" pitchFamily="18" charset="0"/>
                <a:ea typeface="Times New Roman" panose="02020603050405020304" pitchFamily="18" charset="0"/>
              </a:rPr>
              <a:t>Opp</a:t>
            </a:r>
            <a:r>
              <a:rPr lang="en-US" sz="1800" dirty="0">
                <a:effectLst/>
                <a:latin typeface="Times New Roman" panose="02020603050405020304" pitchFamily="18" charset="0"/>
                <a:ea typeface="Times New Roman" panose="02020603050405020304" pitchFamily="18" charset="0"/>
              </a:rPr>
              <a:t>-amplifier which also get pulled down though the 10Kilo ohm resistor. Potentiometer in IR sensor is use to set the sensitivity distance of the sensor, it connected to the inverting input of the </a:t>
            </a:r>
            <a:r>
              <a:rPr lang="en-US" sz="1800" dirty="0" err="1">
                <a:effectLst/>
                <a:latin typeface="Times New Roman" panose="02020603050405020304" pitchFamily="18" charset="0"/>
                <a:ea typeface="Times New Roman" panose="02020603050405020304" pitchFamily="18" charset="0"/>
              </a:rPr>
              <a:t>Opp</a:t>
            </a:r>
            <a:r>
              <a:rPr lang="en-US" sz="1800" dirty="0">
                <a:effectLst/>
                <a:latin typeface="Times New Roman" panose="02020603050405020304" pitchFamily="18" charset="0"/>
                <a:ea typeface="Times New Roman" panose="02020603050405020304" pitchFamily="18" charset="0"/>
              </a:rPr>
              <a:t>-amplifier. IR LED continuously transmit the infra red rays and if any object comes in front of it, IR rays get reflected back and it received by the photo diode due to this change in IR radiation the voltage at the anode get change, the change in anode voltage is depend on the IR radiation received by the photo diode. More the IR radiation received grater will be the change in anode voltage. The output of the IR Sensor taken from the output of the </a:t>
            </a:r>
            <a:r>
              <a:rPr lang="en-US" sz="1800" dirty="0" err="1">
                <a:effectLst/>
                <a:latin typeface="Times New Roman" panose="02020603050405020304" pitchFamily="18" charset="0"/>
                <a:ea typeface="Times New Roman" panose="02020603050405020304" pitchFamily="18" charset="0"/>
              </a:rPr>
              <a:t>Opp</a:t>
            </a:r>
            <a:r>
              <a:rPr lang="en-US" sz="1800" dirty="0">
                <a:effectLst/>
                <a:latin typeface="Times New Roman" panose="02020603050405020304" pitchFamily="18" charset="0"/>
                <a:ea typeface="Times New Roman" panose="02020603050405020304" pitchFamily="18" charset="0"/>
              </a:rPr>
              <a:t>-amplifier. We can adjust the sensitivity distance by rotating the potentiometer on the sensor, we rotate the potentiometer that means we set a threshold voltage for the noninverting input of the </a:t>
            </a:r>
            <a:r>
              <a:rPr lang="en-US" sz="1800" dirty="0" err="1">
                <a:effectLst/>
                <a:latin typeface="Times New Roman" panose="02020603050405020304" pitchFamily="18" charset="0"/>
                <a:ea typeface="Times New Roman" panose="02020603050405020304" pitchFamily="18" charset="0"/>
              </a:rPr>
              <a:t>Opp</a:t>
            </a:r>
            <a:r>
              <a:rPr lang="en-US" sz="1800" dirty="0">
                <a:effectLst/>
                <a:latin typeface="Times New Roman" panose="02020603050405020304" pitchFamily="18" charset="0"/>
                <a:ea typeface="Times New Roman" panose="02020603050405020304" pitchFamily="18" charset="0"/>
              </a:rPr>
              <a:t>-amplifier. Whenever the voltage on the noninverting input is greater than the threshold voltage, the voltage on the noninverting input i.e. +</a:t>
            </a:r>
            <a:r>
              <a:rPr lang="en-US" sz="1800" dirty="0" err="1">
                <a:effectLst/>
                <a:latin typeface="Times New Roman" panose="02020603050405020304" pitchFamily="18" charset="0"/>
                <a:ea typeface="Times New Roman" panose="02020603050405020304" pitchFamily="18" charset="0"/>
              </a:rPr>
              <a:t>ve</a:t>
            </a:r>
            <a:r>
              <a:rPr lang="en-US" sz="1800" dirty="0">
                <a:effectLst/>
                <a:latin typeface="Times New Roman" panose="02020603050405020304" pitchFamily="18" charset="0"/>
                <a:ea typeface="Times New Roman" panose="02020603050405020304" pitchFamily="18" charset="0"/>
              </a:rPr>
              <a:t> voltage from the photodiode get forwarded and get the positive pulse at the output of the </a:t>
            </a:r>
            <a:r>
              <a:rPr lang="en-US" sz="1800" dirty="0" err="1">
                <a:effectLst/>
                <a:latin typeface="Times New Roman" panose="02020603050405020304" pitchFamily="18" charset="0"/>
                <a:ea typeface="Times New Roman" panose="02020603050405020304" pitchFamily="18" charset="0"/>
              </a:rPr>
              <a:t>Opp</a:t>
            </a:r>
            <a:r>
              <a:rPr lang="en-US" sz="1800" dirty="0">
                <a:effectLst/>
                <a:latin typeface="Times New Roman" panose="02020603050405020304" pitchFamily="18" charset="0"/>
                <a:ea typeface="Times New Roman" panose="02020603050405020304" pitchFamily="18" charset="0"/>
              </a:rPr>
              <a:t>-amplifier i.e. output of the sensor.</a:t>
            </a: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4" name="Footer Placeholder 3">
            <a:extLst>
              <a:ext uri="{FF2B5EF4-FFF2-40B4-BE49-F238E27FC236}">
                <a16:creationId xmlns:a16="http://schemas.microsoft.com/office/drawing/2014/main" id="{0E9111DA-109F-03D4-715B-84C833C2E82A}"/>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9A3D66A2-A854-1312-CEF3-62946D5974F6}"/>
              </a:ext>
            </a:extLst>
          </p:cNvPr>
          <p:cNvSpPr>
            <a:spLocks noGrp="1"/>
          </p:cNvSpPr>
          <p:nvPr>
            <p:ph type="sldNum" sz="quarter" idx="11"/>
          </p:nvPr>
        </p:nvSpPr>
        <p:spPr/>
        <p:txBody>
          <a:bodyPr/>
          <a:lstStyle/>
          <a:p>
            <a:fld id="{294A09A9-5501-47C1-A89A-A340965A2BE2}" type="slidenum">
              <a:rPr lang="en-US" smtClean="0"/>
              <a:pPr/>
              <a:t>9</a:t>
            </a:fld>
            <a:endParaRPr lang="en-US" dirty="0"/>
          </a:p>
        </p:txBody>
      </p:sp>
    </p:spTree>
    <p:extLst>
      <p:ext uri="{BB962C8B-B14F-4D97-AF65-F5344CB8AC3E}">
        <p14:creationId xmlns:p14="http://schemas.microsoft.com/office/powerpoint/2010/main" val="1060474910"/>
      </p:ext>
    </p:extLst>
  </p:cSld>
  <p:clrMapOvr>
    <a:masterClrMapping/>
  </p:clrMapOvr>
</p:sld>
</file>

<file path=ppt/theme/theme1.xml><?xml version="1.0" encoding="utf-8"?>
<a:theme xmlns:a="http://schemas.openxmlformats.org/drawingml/2006/main" name="Office Theme">
  <a:themeElements>
    <a:clrScheme name="Custom 20">
      <a:dk1>
        <a:srgbClr val="000000"/>
      </a:dk1>
      <a:lt1>
        <a:srgbClr val="FFFFFF"/>
      </a:lt1>
      <a:dk2>
        <a:srgbClr val="CAD8D6"/>
      </a:dk2>
      <a:lt2>
        <a:srgbClr val="E7E6E6"/>
      </a:lt2>
      <a:accent1>
        <a:srgbClr val="7E8679"/>
      </a:accent1>
      <a:accent2>
        <a:srgbClr val="72292A"/>
      </a:accent2>
      <a:accent3>
        <a:srgbClr val="4A3A1C"/>
      </a:accent3>
      <a:accent4>
        <a:srgbClr val="E47D60"/>
      </a:accent4>
      <a:accent5>
        <a:srgbClr val="CEBBAF"/>
      </a:accent5>
      <a:accent6>
        <a:srgbClr val="E8DAC4"/>
      </a:accent6>
      <a:hlink>
        <a:srgbClr val="3968F6"/>
      </a:hlink>
      <a:folHlink>
        <a:srgbClr val="954F72"/>
      </a:folHlink>
    </a:clrScheme>
    <a:fontScheme name="Custom 23">
      <a:majorFont>
        <a:latin typeface="Baskerville Old Face"/>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loral-Flourish_Win32_CP_v8" id="{BCFB3359-BC8B-4F4E-99DD-822A55018E7C}" vid="{7DF7CEC2-9D9A-40F6-95E4-E2F6E93D64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14EFF02-EA18-493C-972D-813DB244CB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FBB2F3B-6257-41BB-8B64-5AC7494F274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9ACE2AAA-C718-435C-B4E6-95A08ACAC441}">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{9191E167-41A8-4295-8D7D-53CA9B0ED29E}tf56410444_win32</Template>
  <TotalTime>83</TotalTime>
  <Words>713</Words>
  <Application>Microsoft Office PowerPoint</Application>
  <PresentationFormat>Widescreen</PresentationFormat>
  <Paragraphs>71</Paragraphs>
  <Slides>11</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11</vt:i4>
      </vt:variant>
    </vt:vector>
  </HeadingPairs>
  <TitlesOfParts>
    <vt:vector size="24" baseType="lpstr">
      <vt:lpstr>Arial</vt:lpstr>
      <vt:lpstr>Baskerville</vt:lpstr>
      <vt:lpstr>Baskerville Old Face</vt:lpstr>
      <vt:lpstr>Calibri</vt:lpstr>
      <vt:lpstr>Gill Sans Light</vt:lpstr>
      <vt:lpstr>Gill Sans Nova</vt:lpstr>
      <vt:lpstr>Gill Sans Nova Light</vt:lpstr>
      <vt:lpstr>Google Sans</vt:lpstr>
      <vt:lpstr>Lato</vt:lpstr>
      <vt:lpstr>Open Sans</vt:lpstr>
      <vt:lpstr>Symbol</vt:lpstr>
      <vt:lpstr>Times New Roman</vt:lpstr>
      <vt:lpstr>Office Theme</vt:lpstr>
      <vt:lpstr>BLYNK</vt:lpstr>
      <vt:lpstr>Team numbers</vt:lpstr>
      <vt:lpstr>Introduction</vt:lpstr>
      <vt:lpstr> REQUIREMENTS</vt:lpstr>
      <vt:lpstr> Eye Blink Sensor : </vt:lpstr>
      <vt:lpstr>Code used on Arduino : </vt:lpstr>
      <vt:lpstr>Market Overview</vt:lpstr>
      <vt:lpstr>Block diagram</vt:lpstr>
      <vt:lpstr> </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BLYNK</dc:title>
  <dc:creator>Harish P</dc:creator>
  <cp:lastModifiedBy>Harish P</cp:lastModifiedBy>
  <cp:revision>1</cp:revision>
  <dcterms:created xsi:type="dcterms:W3CDTF">2023-04-02T16:57:42Z</dcterms:created>
  <dcterms:modified xsi:type="dcterms:W3CDTF">2023-04-02T18:21:17Z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