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4"/>
            <a:ext cx="561974" cy="2952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65810" y="839559"/>
            <a:ext cx="292735" cy="147320"/>
          </a:xfrm>
          <a:custGeom>
            <a:avLst/>
            <a:gdLst/>
            <a:ahLst/>
            <a:cxnLst/>
            <a:rect l="l" t="t" r="r" b="b"/>
            <a:pathLst>
              <a:path w="292734" h="147319">
                <a:moveTo>
                  <a:pt x="0" y="0"/>
                </a:moveTo>
                <a:lnTo>
                  <a:pt x="292647" y="0"/>
                </a:lnTo>
                <a:lnTo>
                  <a:pt x="292647" y="146852"/>
                </a:lnTo>
                <a:lnTo>
                  <a:pt x="0" y="146852"/>
                </a:lnTo>
                <a:lnTo>
                  <a:pt x="0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38707" y="766661"/>
            <a:ext cx="147320" cy="292735"/>
          </a:xfrm>
          <a:custGeom>
            <a:avLst/>
            <a:gdLst/>
            <a:ahLst/>
            <a:cxnLst/>
            <a:rect l="l" t="t" r="r" b="b"/>
            <a:pathLst>
              <a:path w="147319" h="292734">
                <a:moveTo>
                  <a:pt x="146852" y="0"/>
                </a:moveTo>
                <a:lnTo>
                  <a:pt x="146852" y="292647"/>
                </a:lnTo>
                <a:lnTo>
                  <a:pt x="0" y="292647"/>
                </a:lnTo>
                <a:lnTo>
                  <a:pt x="0" y="0"/>
                </a:lnTo>
                <a:lnTo>
                  <a:pt x="146852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01201" y="802052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0"/>
                </a:moveTo>
                <a:lnTo>
                  <a:pt x="221865" y="0"/>
                </a:lnTo>
                <a:lnTo>
                  <a:pt x="221865" y="221865"/>
                </a:lnTo>
                <a:lnTo>
                  <a:pt x="0" y="221865"/>
                </a:lnTo>
                <a:lnTo>
                  <a:pt x="0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2274" y="2829052"/>
            <a:ext cx="1280345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17072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17072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17072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17072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87041"/>
            <a:ext cx="6185598" cy="609995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152127"/>
            <a:ext cx="6219190" cy="6135370"/>
          </a:xfrm>
          <a:custGeom>
            <a:avLst/>
            <a:gdLst/>
            <a:ahLst/>
            <a:cxnLst/>
            <a:rect l="l" t="t" r="r" b="b"/>
            <a:pathLst>
              <a:path w="6219190" h="6135370">
                <a:moveTo>
                  <a:pt x="6219125" y="6134871"/>
                </a:moveTo>
                <a:lnTo>
                  <a:pt x="6149531" y="6134871"/>
                </a:lnTo>
                <a:lnTo>
                  <a:pt x="0" y="70446"/>
                </a:lnTo>
                <a:lnTo>
                  <a:pt x="0" y="0"/>
                </a:lnTo>
                <a:lnTo>
                  <a:pt x="6219125" y="61348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65810" y="839561"/>
            <a:ext cx="292735" cy="147320"/>
          </a:xfrm>
          <a:custGeom>
            <a:avLst/>
            <a:gdLst/>
            <a:ahLst/>
            <a:cxnLst/>
            <a:rect l="l" t="t" r="r" b="b"/>
            <a:pathLst>
              <a:path w="292734" h="147319">
                <a:moveTo>
                  <a:pt x="0" y="0"/>
                </a:moveTo>
                <a:lnTo>
                  <a:pt x="292647" y="0"/>
                </a:lnTo>
                <a:lnTo>
                  <a:pt x="292647" y="146852"/>
                </a:lnTo>
                <a:lnTo>
                  <a:pt x="0" y="146852"/>
                </a:lnTo>
                <a:lnTo>
                  <a:pt x="0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38707" y="766663"/>
            <a:ext cx="147320" cy="292735"/>
          </a:xfrm>
          <a:custGeom>
            <a:avLst/>
            <a:gdLst/>
            <a:ahLst/>
            <a:cxnLst/>
            <a:rect l="l" t="t" r="r" b="b"/>
            <a:pathLst>
              <a:path w="147319" h="292734">
                <a:moveTo>
                  <a:pt x="146852" y="0"/>
                </a:moveTo>
                <a:lnTo>
                  <a:pt x="146852" y="292647"/>
                </a:lnTo>
                <a:lnTo>
                  <a:pt x="0" y="292647"/>
                </a:lnTo>
                <a:lnTo>
                  <a:pt x="0" y="0"/>
                </a:lnTo>
                <a:lnTo>
                  <a:pt x="146852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01201" y="802054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0" y="0"/>
                </a:moveTo>
                <a:lnTo>
                  <a:pt x="221865" y="0"/>
                </a:lnTo>
                <a:lnTo>
                  <a:pt x="221865" y="221865"/>
                </a:lnTo>
                <a:lnTo>
                  <a:pt x="0" y="221865"/>
                </a:lnTo>
                <a:lnTo>
                  <a:pt x="0" y="0"/>
                </a:lnTo>
                <a:close/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5110" y="2483515"/>
            <a:ext cx="318332" cy="780348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76966" y="1536360"/>
            <a:ext cx="5211034" cy="31729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68164" y="2479169"/>
            <a:ext cx="7343774" cy="4190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2251" y="2455810"/>
            <a:ext cx="2283496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17072A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47815" y="1913236"/>
            <a:ext cx="8397875" cy="7037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13827" y="0"/>
              <a:ext cx="7274172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371384"/>
              <a:ext cx="11902081" cy="2928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9467" y="8714816"/>
              <a:ext cx="1846580" cy="387985"/>
            </a:xfrm>
            <a:custGeom>
              <a:avLst/>
              <a:gdLst/>
              <a:ahLst/>
              <a:cxnLst/>
              <a:rect l="l" t="t" r="r" b="b"/>
              <a:pathLst>
                <a:path w="1846580" h="387984">
                  <a:moveTo>
                    <a:pt x="1749311" y="387984"/>
                  </a:moveTo>
                  <a:lnTo>
                    <a:pt x="96911" y="387984"/>
                  </a:lnTo>
                  <a:lnTo>
                    <a:pt x="59189" y="380362"/>
                  </a:lnTo>
                  <a:lnTo>
                    <a:pt x="28384" y="359575"/>
                  </a:lnTo>
                  <a:lnTo>
                    <a:pt x="7615" y="328743"/>
                  </a:lnTo>
                  <a:lnTo>
                    <a:pt x="0" y="290988"/>
                  </a:lnTo>
                  <a:lnTo>
                    <a:pt x="0" y="96996"/>
                  </a:lnTo>
                  <a:lnTo>
                    <a:pt x="7615" y="59240"/>
                  </a:lnTo>
                  <a:lnTo>
                    <a:pt x="28384" y="28409"/>
                  </a:lnTo>
                  <a:lnTo>
                    <a:pt x="59189" y="7622"/>
                  </a:lnTo>
                  <a:lnTo>
                    <a:pt x="96911" y="0"/>
                  </a:lnTo>
                  <a:lnTo>
                    <a:pt x="1749311" y="0"/>
                  </a:lnTo>
                  <a:lnTo>
                    <a:pt x="1803078" y="16296"/>
                  </a:lnTo>
                  <a:lnTo>
                    <a:pt x="1838846" y="59877"/>
                  </a:lnTo>
                  <a:lnTo>
                    <a:pt x="1846223" y="96996"/>
                  </a:lnTo>
                  <a:lnTo>
                    <a:pt x="1846223" y="290988"/>
                  </a:lnTo>
                  <a:lnTo>
                    <a:pt x="1829941" y="344802"/>
                  </a:lnTo>
                  <a:lnTo>
                    <a:pt x="1786398" y="380601"/>
                  </a:lnTo>
                  <a:lnTo>
                    <a:pt x="1749311" y="387984"/>
                  </a:lnTo>
                  <a:close/>
                </a:path>
              </a:pathLst>
            </a:custGeom>
            <a:solidFill>
              <a:srgbClr val="C37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7747" y="4616822"/>
            <a:ext cx="7785100" cy="2440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850" spc="310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5850" spc="20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5850" spc="25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5850" spc="35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850" spc="1575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158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8430" y="8669128"/>
            <a:ext cx="16103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8844" algn="l"/>
              </a:tabLst>
            </a:pPr>
            <a:r>
              <a:rPr sz="22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200" b="1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200" b="1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	2</a:t>
            </a:r>
            <a:r>
              <a:rPr sz="2200" b="1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200" b="1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200" b="1" spc="-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028700"/>
            <a:ext cx="4182110" cy="666115"/>
            <a:chOff x="0" y="1028700"/>
            <a:chExt cx="4182110" cy="666115"/>
          </a:xfrm>
        </p:grpSpPr>
        <p:sp>
          <p:nvSpPr>
            <p:cNvPr id="10" name="object 10"/>
            <p:cNvSpPr/>
            <p:nvPr/>
          </p:nvSpPr>
          <p:spPr>
            <a:xfrm>
              <a:off x="1213870" y="1107662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6766" y="1034764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9261" y="1070155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539624"/>
              <a:ext cx="4181800" cy="1548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71125" y="1007760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878" y="3"/>
            <a:ext cx="18106390" cy="10287000"/>
            <a:chOff x="181878" y="3"/>
            <a:chExt cx="1810639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3"/>
              <a:ext cx="9143999" cy="10286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09575" y="1028703"/>
              <a:ext cx="7249159" cy="3190875"/>
            </a:xfrm>
            <a:custGeom>
              <a:avLst/>
              <a:gdLst/>
              <a:ahLst/>
              <a:cxnLst/>
              <a:rect l="l" t="t" r="r" b="b"/>
              <a:pathLst>
                <a:path w="7249159" h="3190875">
                  <a:moveTo>
                    <a:pt x="7249120" y="3190577"/>
                  </a:moveTo>
                  <a:lnTo>
                    <a:pt x="0" y="3190577"/>
                  </a:lnTo>
                  <a:lnTo>
                    <a:pt x="0" y="0"/>
                  </a:lnTo>
                  <a:lnTo>
                    <a:pt x="7249120" y="0"/>
                  </a:lnTo>
                  <a:lnTo>
                    <a:pt x="7249120" y="31905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49788" y="1836806"/>
              <a:ext cx="5852807" cy="1847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878" y="111195"/>
              <a:ext cx="10658474" cy="75247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10607" y="2215185"/>
            <a:ext cx="33324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FFFFFF"/>
                </a:solidFill>
              </a:rPr>
              <a:t>BLOCK</a:t>
            </a:r>
            <a:r>
              <a:rPr sz="3300" spc="-55" dirty="0">
                <a:solidFill>
                  <a:srgbClr val="FFFFFF"/>
                </a:solidFill>
              </a:rPr>
              <a:t> </a:t>
            </a:r>
            <a:r>
              <a:rPr sz="3300" spc="35" dirty="0">
                <a:solidFill>
                  <a:srgbClr val="FFFFFF"/>
                </a:solidFill>
              </a:rPr>
              <a:t>DIAGRAM</a:t>
            </a:r>
            <a:endParaRPr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766" y="3560785"/>
            <a:ext cx="12534899" cy="5695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61165" y="2222167"/>
            <a:ext cx="75482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15" dirty="0">
                <a:solidFill>
                  <a:srgbClr val="17072A"/>
                </a:solidFill>
                <a:latin typeface="Roboto"/>
                <a:cs typeface="Roboto"/>
              </a:rPr>
              <a:t>Project</a:t>
            </a:r>
            <a:r>
              <a:rPr sz="5600" b="1" spc="-70" dirty="0">
                <a:solidFill>
                  <a:srgbClr val="17072A"/>
                </a:solidFill>
                <a:latin typeface="Roboto"/>
                <a:cs typeface="Roboto"/>
              </a:rPr>
              <a:t> </a:t>
            </a:r>
            <a:r>
              <a:rPr sz="5600" b="1" spc="-5" dirty="0">
                <a:solidFill>
                  <a:srgbClr val="17072A"/>
                </a:solidFill>
                <a:latin typeface="Roboto"/>
                <a:cs typeface="Roboto"/>
              </a:rPr>
              <a:t>Implementation</a:t>
            </a:r>
            <a:endParaRPr sz="5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3066" y="739658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17072A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17072A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7955" y="4830043"/>
            <a:ext cx="40767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2600" b="1" spc="1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2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6464" y="0"/>
            <a:ext cx="9932035" cy="10287000"/>
          </a:xfrm>
          <a:custGeom>
            <a:avLst/>
            <a:gdLst/>
            <a:ahLst/>
            <a:cxnLst/>
            <a:rect l="l" t="t" r="r" b="b"/>
            <a:pathLst>
              <a:path w="9932035" h="10287000">
                <a:moveTo>
                  <a:pt x="0" y="10286999"/>
                </a:moveTo>
                <a:lnTo>
                  <a:pt x="9931533" y="10286999"/>
                </a:lnTo>
                <a:lnTo>
                  <a:pt x="993153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" y="101930"/>
            <a:ext cx="8356600" cy="10287000"/>
          </a:xfrm>
          <a:custGeom>
            <a:avLst/>
            <a:gdLst/>
            <a:ahLst/>
            <a:cxnLst/>
            <a:rect l="l" t="t" r="r" b="b"/>
            <a:pathLst>
              <a:path w="8356600" h="10287000">
                <a:moveTo>
                  <a:pt x="8356464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8356464" y="0"/>
                </a:lnTo>
                <a:lnTo>
                  <a:pt x="8356464" y="10286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59746" y="760598"/>
            <a:ext cx="304800" cy="304800"/>
            <a:chOff x="1059746" y="760598"/>
            <a:chExt cx="304800" cy="304800"/>
          </a:xfrm>
        </p:grpSpPr>
        <p:sp>
          <p:nvSpPr>
            <p:cNvPr id="6" name="object 6"/>
            <p:cNvSpPr/>
            <p:nvPr/>
          </p:nvSpPr>
          <p:spPr>
            <a:xfrm>
              <a:off x="1065810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8707" y="766663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1201" y="802054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858007"/>
            <a:ext cx="2320680" cy="14289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3787" y="2433738"/>
            <a:ext cx="318352" cy="785326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05028" y="1931808"/>
            <a:ext cx="8943975" cy="25241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72584" y="5245430"/>
            <a:ext cx="8782049" cy="45910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47046" y="2385679"/>
            <a:ext cx="6503670" cy="1050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700" spc="35" dirty="0"/>
              <a:t>Market</a:t>
            </a:r>
            <a:r>
              <a:rPr sz="6700" spc="-55" dirty="0"/>
              <a:t> </a:t>
            </a:r>
            <a:r>
              <a:rPr sz="6700" spc="35" dirty="0"/>
              <a:t>Overview</a:t>
            </a:r>
            <a:endParaRPr sz="6700" dirty="0"/>
          </a:p>
        </p:txBody>
      </p:sp>
      <p:sp>
        <p:nvSpPr>
          <p:cNvPr id="15" name="object 15"/>
          <p:cNvSpPr txBox="1"/>
          <p:nvPr/>
        </p:nvSpPr>
        <p:spPr>
          <a:xfrm>
            <a:off x="1523066" y="739659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17072A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17072A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9257" y="4482177"/>
            <a:ext cx="5967259" cy="199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spc="75" dirty="0">
                <a:solidFill>
                  <a:srgbClr val="17072A"/>
                </a:solidFill>
                <a:latin typeface="Times New Roman"/>
                <a:cs typeface="Times New Roman"/>
              </a:rPr>
              <a:t>The </a:t>
            </a:r>
            <a:r>
              <a:rPr sz="2300" spc="50" dirty="0">
                <a:solidFill>
                  <a:srgbClr val="17072A"/>
                </a:solidFill>
                <a:latin typeface="Times New Roman"/>
                <a:cs typeface="Times New Roman"/>
              </a:rPr>
              <a:t>global </a:t>
            </a:r>
            <a:r>
              <a:rPr sz="2300" spc="-15" dirty="0">
                <a:solidFill>
                  <a:srgbClr val="17072A"/>
                </a:solidFill>
                <a:latin typeface="Times New Roman"/>
                <a:cs typeface="Times New Roman"/>
              </a:rPr>
              <a:t>eye </a:t>
            </a:r>
            <a:r>
              <a:rPr sz="2300" spc="65" dirty="0">
                <a:solidFill>
                  <a:srgbClr val="17072A"/>
                </a:solidFill>
                <a:latin typeface="Times New Roman"/>
                <a:cs typeface="Times New Roman"/>
              </a:rPr>
              <a:t>tracking </a:t>
            </a:r>
            <a:r>
              <a:rPr sz="2300" spc="90" dirty="0">
                <a:solidFill>
                  <a:srgbClr val="17072A"/>
                </a:solidFill>
                <a:latin typeface="Times New Roman"/>
                <a:cs typeface="Times New Roman"/>
              </a:rPr>
              <a:t>market 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size </a:t>
            </a:r>
            <a:r>
              <a:rPr sz="2300" spc="30" dirty="0">
                <a:solidFill>
                  <a:srgbClr val="17072A"/>
                </a:solidFill>
                <a:latin typeface="Times New Roman"/>
                <a:cs typeface="Times New Roman"/>
              </a:rPr>
              <a:t>was </a:t>
            </a:r>
            <a:r>
              <a:rPr sz="2300" spc="50" dirty="0">
                <a:solidFill>
                  <a:srgbClr val="17072A"/>
                </a:solidFill>
                <a:latin typeface="Times New Roman"/>
                <a:cs typeface="Times New Roman"/>
              </a:rPr>
              <a:t>valued 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125" dirty="0">
                <a:solidFill>
                  <a:srgbClr val="17072A"/>
                </a:solidFill>
                <a:latin typeface="Times New Roman"/>
                <a:cs typeface="Times New Roman"/>
              </a:rPr>
              <a:t>at </a:t>
            </a:r>
            <a:r>
              <a:rPr sz="2300" spc="145" dirty="0">
                <a:solidFill>
                  <a:srgbClr val="17072A"/>
                </a:solidFill>
                <a:latin typeface="Times New Roman"/>
                <a:cs typeface="Times New Roman"/>
              </a:rPr>
              <a:t>USD 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631 </a:t>
            </a:r>
            <a:r>
              <a:rPr sz="2300" spc="35" dirty="0">
                <a:solidFill>
                  <a:srgbClr val="17072A"/>
                </a:solidFill>
                <a:latin typeface="Times New Roman"/>
                <a:cs typeface="Times New Roman"/>
              </a:rPr>
              <a:t>million </a:t>
            </a:r>
            <a:r>
              <a:rPr sz="2300" spc="45" dirty="0">
                <a:solidFill>
                  <a:srgbClr val="17072A"/>
                </a:solidFill>
                <a:latin typeface="Times New Roman"/>
                <a:cs typeface="Times New Roman"/>
              </a:rPr>
              <a:t>in 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2021 </a:t>
            </a:r>
            <a:r>
              <a:rPr sz="2300" spc="114" dirty="0">
                <a:solidFill>
                  <a:srgbClr val="17072A"/>
                </a:solidFill>
                <a:latin typeface="Times New Roman"/>
                <a:cs typeface="Times New Roman"/>
              </a:rPr>
              <a:t>and 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is </a:t>
            </a:r>
            <a:r>
              <a:rPr sz="2300" spc="30" dirty="0">
                <a:solidFill>
                  <a:srgbClr val="17072A"/>
                </a:solidFill>
                <a:latin typeface="Times New Roman"/>
                <a:cs typeface="Times New Roman"/>
              </a:rPr>
              <a:t>expected 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to </a:t>
            </a:r>
            <a:r>
              <a:rPr sz="2300" spc="12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60" dirty="0">
                <a:solidFill>
                  <a:srgbClr val="17072A"/>
                </a:solidFill>
                <a:latin typeface="Times New Roman"/>
                <a:cs typeface="Times New Roman"/>
              </a:rPr>
              <a:t>reach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145" dirty="0">
                <a:solidFill>
                  <a:srgbClr val="17072A"/>
                </a:solidFill>
                <a:latin typeface="Times New Roman"/>
                <a:cs typeface="Times New Roman"/>
              </a:rPr>
              <a:t>USD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8407.63 </a:t>
            </a:r>
            <a:r>
              <a:rPr sz="2300" spc="35" dirty="0">
                <a:solidFill>
                  <a:srgbClr val="17072A"/>
                </a:solidFill>
                <a:latin typeface="Times New Roman"/>
                <a:cs typeface="Times New Roman"/>
              </a:rPr>
              <a:t>million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45" dirty="0">
                <a:solidFill>
                  <a:srgbClr val="17072A"/>
                </a:solidFill>
                <a:latin typeface="Times New Roman"/>
                <a:cs typeface="Times New Roman"/>
              </a:rPr>
              <a:t>in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 2030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expanding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125" dirty="0">
                <a:solidFill>
                  <a:srgbClr val="17072A"/>
                </a:solidFill>
                <a:latin typeface="Times New Roman"/>
                <a:cs typeface="Times New Roman"/>
              </a:rPr>
              <a:t>at </a:t>
            </a:r>
            <a:r>
              <a:rPr sz="2300" spc="-5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125" dirty="0">
                <a:solidFill>
                  <a:srgbClr val="17072A"/>
                </a:solidFill>
                <a:latin typeface="Times New Roman"/>
                <a:cs typeface="Times New Roman"/>
              </a:rPr>
              <a:t>a </a:t>
            </a:r>
            <a:r>
              <a:rPr sz="2300" spc="95" dirty="0">
                <a:solidFill>
                  <a:srgbClr val="17072A"/>
                </a:solidFill>
                <a:latin typeface="Times New Roman"/>
                <a:cs typeface="Times New Roman"/>
              </a:rPr>
              <a:t>compound annual </a:t>
            </a:r>
            <a:r>
              <a:rPr sz="2300" spc="75" dirty="0">
                <a:solidFill>
                  <a:srgbClr val="17072A"/>
                </a:solidFill>
                <a:latin typeface="Times New Roman"/>
                <a:cs typeface="Times New Roman"/>
              </a:rPr>
              <a:t>growth </a:t>
            </a:r>
            <a:r>
              <a:rPr sz="2300" spc="85" dirty="0">
                <a:solidFill>
                  <a:srgbClr val="17072A"/>
                </a:solidFill>
                <a:latin typeface="Times New Roman"/>
                <a:cs typeface="Times New Roman"/>
              </a:rPr>
              <a:t>rate 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(CAGR) 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of </a:t>
            </a:r>
            <a:r>
              <a:rPr sz="2300" spc="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33.34%</a:t>
            </a:r>
            <a:r>
              <a:rPr sz="2300" spc="-1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80" dirty="0">
                <a:solidFill>
                  <a:srgbClr val="17072A"/>
                </a:solidFill>
                <a:latin typeface="Times New Roman"/>
                <a:cs typeface="Times New Roman"/>
              </a:rPr>
              <a:t>from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 2022</a:t>
            </a:r>
            <a:r>
              <a:rPr sz="2300" spc="-1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to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5" dirty="0">
                <a:solidFill>
                  <a:srgbClr val="17072A"/>
                </a:solidFill>
                <a:latin typeface="Times New Roman"/>
                <a:cs typeface="Times New Roman"/>
              </a:rPr>
              <a:t>2030.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3235960"/>
          </a:xfrm>
          <a:custGeom>
            <a:avLst/>
            <a:gdLst/>
            <a:ahLst/>
            <a:cxnLst/>
            <a:rect l="l" t="t" r="r" b="b"/>
            <a:pathLst>
              <a:path w="18288000" h="3235960">
                <a:moveTo>
                  <a:pt x="0" y="3235846"/>
                </a:moveTo>
                <a:lnTo>
                  <a:pt x="18287998" y="3235846"/>
                </a:lnTo>
                <a:lnTo>
                  <a:pt x="18287998" y="0"/>
                </a:lnTo>
                <a:lnTo>
                  <a:pt x="0" y="0"/>
                </a:lnTo>
                <a:lnTo>
                  <a:pt x="0" y="3235846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403457"/>
            <a:ext cx="18288000" cy="1884045"/>
          </a:xfrm>
          <a:custGeom>
            <a:avLst/>
            <a:gdLst/>
            <a:ahLst/>
            <a:cxnLst/>
            <a:rect l="l" t="t" r="r" b="b"/>
            <a:pathLst>
              <a:path w="18288000" h="1884045">
                <a:moveTo>
                  <a:pt x="0" y="1883542"/>
                </a:moveTo>
                <a:lnTo>
                  <a:pt x="18287998" y="1883542"/>
                </a:lnTo>
                <a:lnTo>
                  <a:pt x="18287998" y="0"/>
                </a:lnTo>
                <a:lnTo>
                  <a:pt x="0" y="0"/>
                </a:lnTo>
                <a:lnTo>
                  <a:pt x="0" y="1883542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600082"/>
            <a:ext cx="18288000" cy="7645400"/>
            <a:chOff x="0" y="1600082"/>
            <a:chExt cx="18288000" cy="7645400"/>
          </a:xfrm>
        </p:grpSpPr>
        <p:sp>
          <p:nvSpPr>
            <p:cNvPr id="5" name="object 5"/>
            <p:cNvSpPr/>
            <p:nvPr/>
          </p:nvSpPr>
          <p:spPr>
            <a:xfrm>
              <a:off x="0" y="3235848"/>
              <a:ext cx="18288000" cy="5167630"/>
            </a:xfrm>
            <a:custGeom>
              <a:avLst/>
              <a:gdLst/>
              <a:ahLst/>
              <a:cxnLst/>
              <a:rect l="l" t="t" r="r" b="b"/>
              <a:pathLst>
                <a:path w="18288000" h="5167630">
                  <a:moveTo>
                    <a:pt x="0" y="0"/>
                  </a:moveTo>
                  <a:lnTo>
                    <a:pt x="18287999" y="0"/>
                  </a:lnTo>
                  <a:lnTo>
                    <a:pt x="18287999" y="5167609"/>
                  </a:lnTo>
                  <a:lnTo>
                    <a:pt x="0" y="5167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1366" y="1621524"/>
              <a:ext cx="7615214" cy="761521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19924" y="1600082"/>
              <a:ext cx="7658100" cy="7645400"/>
            </a:xfrm>
            <a:custGeom>
              <a:avLst/>
              <a:gdLst/>
              <a:ahLst/>
              <a:cxnLst/>
              <a:rect l="l" t="t" r="r" b="b"/>
              <a:pathLst>
                <a:path w="7658100" h="7645400">
                  <a:moveTo>
                    <a:pt x="4163824" y="12699"/>
                  </a:moveTo>
                  <a:lnTo>
                    <a:pt x="3494054" y="12699"/>
                  </a:lnTo>
                  <a:lnTo>
                    <a:pt x="3541450" y="0"/>
                  </a:lnTo>
                  <a:lnTo>
                    <a:pt x="4116457" y="0"/>
                  </a:lnTo>
                  <a:lnTo>
                    <a:pt x="4163824" y="12699"/>
                  </a:lnTo>
                  <a:close/>
                </a:path>
                <a:path w="7658100" h="7645400">
                  <a:moveTo>
                    <a:pt x="4304942" y="25399"/>
                  </a:moveTo>
                  <a:lnTo>
                    <a:pt x="3352857" y="25399"/>
                  </a:lnTo>
                  <a:lnTo>
                    <a:pt x="3399754" y="12699"/>
                  </a:lnTo>
                  <a:lnTo>
                    <a:pt x="4258071" y="12699"/>
                  </a:lnTo>
                  <a:lnTo>
                    <a:pt x="4304942" y="25399"/>
                  </a:lnTo>
                  <a:close/>
                </a:path>
                <a:path w="7658100" h="7645400">
                  <a:moveTo>
                    <a:pt x="4398164" y="38099"/>
                  </a:moveTo>
                  <a:lnTo>
                    <a:pt x="3259587" y="38099"/>
                  </a:lnTo>
                  <a:lnTo>
                    <a:pt x="3306134" y="25399"/>
                  </a:lnTo>
                  <a:lnTo>
                    <a:pt x="4351641" y="25399"/>
                  </a:lnTo>
                  <a:lnTo>
                    <a:pt x="4398164" y="38099"/>
                  </a:lnTo>
                  <a:close/>
                </a:path>
                <a:path w="7658100" h="7645400">
                  <a:moveTo>
                    <a:pt x="3398236" y="63499"/>
                  </a:moveTo>
                  <a:lnTo>
                    <a:pt x="3121045" y="63499"/>
                  </a:lnTo>
                  <a:lnTo>
                    <a:pt x="3213221" y="38099"/>
                  </a:lnTo>
                  <a:lnTo>
                    <a:pt x="3588135" y="38099"/>
                  </a:lnTo>
                  <a:lnTo>
                    <a:pt x="3540413" y="50799"/>
                  </a:lnTo>
                  <a:lnTo>
                    <a:pt x="3445460" y="50799"/>
                  </a:lnTo>
                  <a:lnTo>
                    <a:pt x="3398236" y="63499"/>
                  </a:lnTo>
                  <a:close/>
                </a:path>
                <a:path w="7658100" h="7645400">
                  <a:moveTo>
                    <a:pt x="4536641" y="63499"/>
                  </a:moveTo>
                  <a:lnTo>
                    <a:pt x="4259863" y="63499"/>
                  </a:lnTo>
                  <a:lnTo>
                    <a:pt x="4212639" y="50799"/>
                  </a:lnTo>
                  <a:lnTo>
                    <a:pt x="4117685" y="50799"/>
                  </a:lnTo>
                  <a:lnTo>
                    <a:pt x="4069964" y="38099"/>
                  </a:lnTo>
                  <a:lnTo>
                    <a:pt x="4444507" y="38099"/>
                  </a:lnTo>
                  <a:lnTo>
                    <a:pt x="4536641" y="63499"/>
                  </a:lnTo>
                  <a:close/>
                </a:path>
                <a:path w="7658100" h="7645400">
                  <a:moveTo>
                    <a:pt x="3351185" y="7581899"/>
                  </a:moveTo>
                  <a:lnTo>
                    <a:pt x="3075241" y="7581899"/>
                  </a:lnTo>
                  <a:lnTo>
                    <a:pt x="2894009" y="7531099"/>
                  </a:lnTo>
                  <a:lnTo>
                    <a:pt x="2849214" y="7531099"/>
                  </a:lnTo>
                  <a:lnTo>
                    <a:pt x="2716116" y="7492999"/>
                  </a:lnTo>
                  <a:lnTo>
                    <a:pt x="2672191" y="7467599"/>
                  </a:lnTo>
                  <a:lnTo>
                    <a:pt x="2498790" y="7416799"/>
                  </a:lnTo>
                  <a:lnTo>
                    <a:pt x="2456032" y="7391399"/>
                  </a:lnTo>
                  <a:lnTo>
                    <a:pt x="2371252" y="7365999"/>
                  </a:lnTo>
                  <a:lnTo>
                    <a:pt x="2329236" y="7340599"/>
                  </a:lnTo>
                  <a:lnTo>
                    <a:pt x="2245973" y="7315199"/>
                  </a:lnTo>
                  <a:lnTo>
                    <a:pt x="2163756" y="7264399"/>
                  </a:lnTo>
                  <a:lnTo>
                    <a:pt x="2123049" y="7251699"/>
                  </a:lnTo>
                  <a:lnTo>
                    <a:pt x="2082614" y="7226299"/>
                  </a:lnTo>
                  <a:lnTo>
                    <a:pt x="2042454" y="7213599"/>
                  </a:lnTo>
                  <a:lnTo>
                    <a:pt x="1923666" y="7137399"/>
                  </a:lnTo>
                  <a:lnTo>
                    <a:pt x="1884645" y="7124699"/>
                  </a:lnTo>
                  <a:lnTo>
                    <a:pt x="1769357" y="7048499"/>
                  </a:lnTo>
                  <a:lnTo>
                    <a:pt x="1656804" y="6972299"/>
                  </a:lnTo>
                  <a:lnTo>
                    <a:pt x="1547082" y="6896099"/>
                  </a:lnTo>
                  <a:lnTo>
                    <a:pt x="1440286" y="6819899"/>
                  </a:lnTo>
                  <a:lnTo>
                    <a:pt x="1405354" y="6781799"/>
                  </a:lnTo>
                  <a:lnTo>
                    <a:pt x="1336511" y="6730999"/>
                  </a:lnTo>
                  <a:lnTo>
                    <a:pt x="1302608" y="6692899"/>
                  </a:lnTo>
                  <a:lnTo>
                    <a:pt x="1235853" y="6642099"/>
                  </a:lnTo>
                  <a:lnTo>
                    <a:pt x="1203010" y="6603999"/>
                  </a:lnTo>
                  <a:lnTo>
                    <a:pt x="1170527" y="6578599"/>
                  </a:lnTo>
                  <a:lnTo>
                    <a:pt x="1138407" y="6540499"/>
                  </a:lnTo>
                  <a:lnTo>
                    <a:pt x="1106656" y="6515099"/>
                  </a:lnTo>
                  <a:lnTo>
                    <a:pt x="1075275" y="6476999"/>
                  </a:lnTo>
                  <a:lnTo>
                    <a:pt x="1044269" y="6451599"/>
                  </a:lnTo>
                  <a:lnTo>
                    <a:pt x="1013641" y="6413499"/>
                  </a:lnTo>
                  <a:lnTo>
                    <a:pt x="983394" y="6388099"/>
                  </a:lnTo>
                  <a:lnTo>
                    <a:pt x="953532" y="6349999"/>
                  </a:lnTo>
                  <a:lnTo>
                    <a:pt x="924060" y="6311899"/>
                  </a:lnTo>
                  <a:lnTo>
                    <a:pt x="894979" y="6286499"/>
                  </a:lnTo>
                  <a:lnTo>
                    <a:pt x="866294" y="6248399"/>
                  </a:lnTo>
                  <a:lnTo>
                    <a:pt x="838008" y="6210299"/>
                  </a:lnTo>
                  <a:lnTo>
                    <a:pt x="810125" y="6172199"/>
                  </a:lnTo>
                  <a:lnTo>
                    <a:pt x="782648" y="6146799"/>
                  </a:lnTo>
                  <a:lnTo>
                    <a:pt x="755581" y="6108699"/>
                  </a:lnTo>
                  <a:lnTo>
                    <a:pt x="728927" y="6070599"/>
                  </a:lnTo>
                  <a:lnTo>
                    <a:pt x="702691" y="6032499"/>
                  </a:lnTo>
                  <a:lnTo>
                    <a:pt x="676874" y="5994399"/>
                  </a:lnTo>
                  <a:lnTo>
                    <a:pt x="651482" y="5956299"/>
                  </a:lnTo>
                  <a:lnTo>
                    <a:pt x="626517" y="5918199"/>
                  </a:lnTo>
                  <a:lnTo>
                    <a:pt x="601982" y="5880099"/>
                  </a:lnTo>
                  <a:lnTo>
                    <a:pt x="577883" y="5841999"/>
                  </a:lnTo>
                  <a:lnTo>
                    <a:pt x="554221" y="5803899"/>
                  </a:lnTo>
                  <a:lnTo>
                    <a:pt x="531001" y="5765799"/>
                  </a:lnTo>
                  <a:lnTo>
                    <a:pt x="508226" y="5727699"/>
                  </a:lnTo>
                  <a:lnTo>
                    <a:pt x="485900" y="5689599"/>
                  </a:lnTo>
                  <a:lnTo>
                    <a:pt x="464025" y="5651499"/>
                  </a:lnTo>
                  <a:lnTo>
                    <a:pt x="442607" y="5613399"/>
                  </a:lnTo>
                  <a:lnTo>
                    <a:pt x="421647" y="5575299"/>
                  </a:lnTo>
                  <a:lnTo>
                    <a:pt x="401150" y="5524499"/>
                  </a:lnTo>
                  <a:lnTo>
                    <a:pt x="381120" y="5486399"/>
                  </a:lnTo>
                  <a:lnTo>
                    <a:pt x="361559" y="5448299"/>
                  </a:lnTo>
                  <a:lnTo>
                    <a:pt x="342472" y="5410199"/>
                  </a:lnTo>
                  <a:lnTo>
                    <a:pt x="323861" y="5359399"/>
                  </a:lnTo>
                  <a:lnTo>
                    <a:pt x="305731" y="5321299"/>
                  </a:lnTo>
                  <a:lnTo>
                    <a:pt x="288085" y="5283199"/>
                  </a:lnTo>
                  <a:lnTo>
                    <a:pt x="270926" y="5232399"/>
                  </a:lnTo>
                  <a:lnTo>
                    <a:pt x="254258" y="5194299"/>
                  </a:lnTo>
                  <a:lnTo>
                    <a:pt x="238084" y="5156199"/>
                  </a:lnTo>
                  <a:lnTo>
                    <a:pt x="222409" y="5105399"/>
                  </a:lnTo>
                  <a:lnTo>
                    <a:pt x="207234" y="5067299"/>
                  </a:lnTo>
                  <a:lnTo>
                    <a:pt x="192565" y="5029199"/>
                  </a:lnTo>
                  <a:lnTo>
                    <a:pt x="178405" y="4978399"/>
                  </a:lnTo>
                  <a:lnTo>
                    <a:pt x="164757" y="4940299"/>
                  </a:lnTo>
                  <a:lnTo>
                    <a:pt x="151624" y="4889499"/>
                  </a:lnTo>
                  <a:lnTo>
                    <a:pt x="139010" y="4851399"/>
                  </a:lnTo>
                  <a:lnTo>
                    <a:pt x="126920" y="4800599"/>
                  </a:lnTo>
                  <a:lnTo>
                    <a:pt x="115355" y="4762499"/>
                  </a:lnTo>
                  <a:lnTo>
                    <a:pt x="104320" y="4711699"/>
                  </a:lnTo>
                  <a:lnTo>
                    <a:pt x="93818" y="4673599"/>
                  </a:lnTo>
                  <a:lnTo>
                    <a:pt x="83854" y="4622799"/>
                  </a:lnTo>
                  <a:lnTo>
                    <a:pt x="74429" y="4571999"/>
                  </a:lnTo>
                  <a:lnTo>
                    <a:pt x="65548" y="4533899"/>
                  </a:lnTo>
                  <a:lnTo>
                    <a:pt x="57215" y="4483099"/>
                  </a:lnTo>
                  <a:lnTo>
                    <a:pt x="49433" y="4432299"/>
                  </a:lnTo>
                  <a:lnTo>
                    <a:pt x="42205" y="4394199"/>
                  </a:lnTo>
                  <a:lnTo>
                    <a:pt x="35535" y="4343399"/>
                  </a:lnTo>
                  <a:lnTo>
                    <a:pt x="29426" y="4292599"/>
                  </a:lnTo>
                  <a:lnTo>
                    <a:pt x="23883" y="4254499"/>
                  </a:lnTo>
                  <a:lnTo>
                    <a:pt x="18908" y="4203699"/>
                  </a:lnTo>
                  <a:lnTo>
                    <a:pt x="14505" y="4152899"/>
                  </a:lnTo>
                  <a:lnTo>
                    <a:pt x="10678" y="4114799"/>
                  </a:lnTo>
                  <a:lnTo>
                    <a:pt x="7430" y="4063999"/>
                  </a:lnTo>
                  <a:lnTo>
                    <a:pt x="4764" y="4013199"/>
                  </a:lnTo>
                  <a:lnTo>
                    <a:pt x="2685" y="3962399"/>
                  </a:lnTo>
                  <a:lnTo>
                    <a:pt x="1195" y="3924299"/>
                  </a:lnTo>
                  <a:lnTo>
                    <a:pt x="299" y="3873499"/>
                  </a:lnTo>
                  <a:lnTo>
                    <a:pt x="0" y="3822699"/>
                  </a:lnTo>
                  <a:lnTo>
                    <a:pt x="299" y="3771899"/>
                  </a:lnTo>
                  <a:lnTo>
                    <a:pt x="1195" y="3721099"/>
                  </a:lnTo>
                  <a:lnTo>
                    <a:pt x="2685" y="3682999"/>
                  </a:lnTo>
                  <a:lnTo>
                    <a:pt x="4764" y="3632199"/>
                  </a:lnTo>
                  <a:lnTo>
                    <a:pt x="7430" y="3581399"/>
                  </a:lnTo>
                  <a:lnTo>
                    <a:pt x="10678" y="3530599"/>
                  </a:lnTo>
                  <a:lnTo>
                    <a:pt x="14505" y="3492499"/>
                  </a:lnTo>
                  <a:lnTo>
                    <a:pt x="18908" y="3441699"/>
                  </a:lnTo>
                  <a:lnTo>
                    <a:pt x="23883" y="3390899"/>
                  </a:lnTo>
                  <a:lnTo>
                    <a:pt x="29426" y="3352799"/>
                  </a:lnTo>
                  <a:lnTo>
                    <a:pt x="35535" y="3301999"/>
                  </a:lnTo>
                  <a:lnTo>
                    <a:pt x="42205" y="3251199"/>
                  </a:lnTo>
                  <a:lnTo>
                    <a:pt x="49433" y="3213099"/>
                  </a:lnTo>
                  <a:lnTo>
                    <a:pt x="57215" y="3162299"/>
                  </a:lnTo>
                  <a:lnTo>
                    <a:pt x="65548" y="3111499"/>
                  </a:lnTo>
                  <a:lnTo>
                    <a:pt x="74429" y="3073399"/>
                  </a:lnTo>
                  <a:lnTo>
                    <a:pt x="83854" y="3022599"/>
                  </a:lnTo>
                  <a:lnTo>
                    <a:pt x="93818" y="2971799"/>
                  </a:lnTo>
                  <a:lnTo>
                    <a:pt x="104320" y="2933699"/>
                  </a:lnTo>
                  <a:lnTo>
                    <a:pt x="115355" y="2882899"/>
                  </a:lnTo>
                  <a:lnTo>
                    <a:pt x="126920" y="2844799"/>
                  </a:lnTo>
                  <a:lnTo>
                    <a:pt x="139010" y="2793999"/>
                  </a:lnTo>
                  <a:lnTo>
                    <a:pt x="151624" y="2755899"/>
                  </a:lnTo>
                  <a:lnTo>
                    <a:pt x="164757" y="2705099"/>
                  </a:lnTo>
                  <a:lnTo>
                    <a:pt x="178405" y="2666999"/>
                  </a:lnTo>
                  <a:lnTo>
                    <a:pt x="192565" y="2616199"/>
                  </a:lnTo>
                  <a:lnTo>
                    <a:pt x="207234" y="2578099"/>
                  </a:lnTo>
                  <a:lnTo>
                    <a:pt x="222409" y="2539999"/>
                  </a:lnTo>
                  <a:lnTo>
                    <a:pt x="238084" y="2489199"/>
                  </a:lnTo>
                  <a:lnTo>
                    <a:pt x="254258" y="2451099"/>
                  </a:lnTo>
                  <a:lnTo>
                    <a:pt x="270926" y="2412999"/>
                  </a:lnTo>
                  <a:lnTo>
                    <a:pt x="288085" y="2362199"/>
                  </a:lnTo>
                  <a:lnTo>
                    <a:pt x="305731" y="2324099"/>
                  </a:lnTo>
                  <a:lnTo>
                    <a:pt x="323861" y="2285999"/>
                  </a:lnTo>
                  <a:lnTo>
                    <a:pt x="342472" y="2235199"/>
                  </a:lnTo>
                  <a:lnTo>
                    <a:pt x="361559" y="2197099"/>
                  </a:lnTo>
                  <a:lnTo>
                    <a:pt x="381120" y="2158999"/>
                  </a:lnTo>
                  <a:lnTo>
                    <a:pt x="401150" y="2120899"/>
                  </a:lnTo>
                  <a:lnTo>
                    <a:pt x="421647" y="2070099"/>
                  </a:lnTo>
                  <a:lnTo>
                    <a:pt x="442607" y="2031999"/>
                  </a:lnTo>
                  <a:lnTo>
                    <a:pt x="464025" y="1993899"/>
                  </a:lnTo>
                  <a:lnTo>
                    <a:pt x="485900" y="1955799"/>
                  </a:lnTo>
                  <a:lnTo>
                    <a:pt x="508226" y="1917699"/>
                  </a:lnTo>
                  <a:lnTo>
                    <a:pt x="531001" y="1879599"/>
                  </a:lnTo>
                  <a:lnTo>
                    <a:pt x="554221" y="1841499"/>
                  </a:lnTo>
                  <a:lnTo>
                    <a:pt x="577883" y="1803399"/>
                  </a:lnTo>
                  <a:lnTo>
                    <a:pt x="601982" y="1765299"/>
                  </a:lnTo>
                  <a:lnTo>
                    <a:pt x="626517" y="1727199"/>
                  </a:lnTo>
                  <a:lnTo>
                    <a:pt x="651482" y="1689099"/>
                  </a:lnTo>
                  <a:lnTo>
                    <a:pt x="676874" y="1650999"/>
                  </a:lnTo>
                  <a:lnTo>
                    <a:pt x="702691" y="1612899"/>
                  </a:lnTo>
                  <a:lnTo>
                    <a:pt x="728927" y="1574799"/>
                  </a:lnTo>
                  <a:lnTo>
                    <a:pt x="755581" y="1536699"/>
                  </a:lnTo>
                  <a:lnTo>
                    <a:pt x="782648" y="1498599"/>
                  </a:lnTo>
                  <a:lnTo>
                    <a:pt x="810125" y="1473199"/>
                  </a:lnTo>
                  <a:lnTo>
                    <a:pt x="838008" y="1435099"/>
                  </a:lnTo>
                  <a:lnTo>
                    <a:pt x="866294" y="1396999"/>
                  </a:lnTo>
                  <a:lnTo>
                    <a:pt x="894979" y="1358899"/>
                  </a:lnTo>
                  <a:lnTo>
                    <a:pt x="924060" y="1333499"/>
                  </a:lnTo>
                  <a:lnTo>
                    <a:pt x="953532" y="1295399"/>
                  </a:lnTo>
                  <a:lnTo>
                    <a:pt x="983394" y="1257299"/>
                  </a:lnTo>
                  <a:lnTo>
                    <a:pt x="1013641" y="1231899"/>
                  </a:lnTo>
                  <a:lnTo>
                    <a:pt x="1044269" y="1193799"/>
                  </a:lnTo>
                  <a:lnTo>
                    <a:pt x="1075275" y="1168399"/>
                  </a:lnTo>
                  <a:lnTo>
                    <a:pt x="1106656" y="1130299"/>
                  </a:lnTo>
                  <a:lnTo>
                    <a:pt x="1138407" y="1104899"/>
                  </a:lnTo>
                  <a:lnTo>
                    <a:pt x="1170527" y="1066799"/>
                  </a:lnTo>
                  <a:lnTo>
                    <a:pt x="1203010" y="1041399"/>
                  </a:lnTo>
                  <a:lnTo>
                    <a:pt x="1235853" y="1003299"/>
                  </a:lnTo>
                  <a:lnTo>
                    <a:pt x="1302608" y="952499"/>
                  </a:lnTo>
                  <a:lnTo>
                    <a:pt x="1336511" y="914399"/>
                  </a:lnTo>
                  <a:lnTo>
                    <a:pt x="1405354" y="863599"/>
                  </a:lnTo>
                  <a:lnTo>
                    <a:pt x="1440286" y="825499"/>
                  </a:lnTo>
                  <a:lnTo>
                    <a:pt x="1547082" y="749299"/>
                  </a:lnTo>
                  <a:lnTo>
                    <a:pt x="1656804" y="673099"/>
                  </a:lnTo>
                  <a:lnTo>
                    <a:pt x="1769357" y="596899"/>
                  </a:lnTo>
                  <a:lnTo>
                    <a:pt x="1884645" y="520699"/>
                  </a:lnTo>
                  <a:lnTo>
                    <a:pt x="1923666" y="507999"/>
                  </a:lnTo>
                  <a:lnTo>
                    <a:pt x="2042454" y="431799"/>
                  </a:lnTo>
                  <a:lnTo>
                    <a:pt x="2082614" y="419099"/>
                  </a:lnTo>
                  <a:lnTo>
                    <a:pt x="2123049" y="393699"/>
                  </a:lnTo>
                  <a:lnTo>
                    <a:pt x="2163756" y="380999"/>
                  </a:lnTo>
                  <a:lnTo>
                    <a:pt x="2245973" y="330199"/>
                  </a:lnTo>
                  <a:lnTo>
                    <a:pt x="2329236" y="304799"/>
                  </a:lnTo>
                  <a:lnTo>
                    <a:pt x="2371252" y="279399"/>
                  </a:lnTo>
                  <a:lnTo>
                    <a:pt x="2456032" y="253999"/>
                  </a:lnTo>
                  <a:lnTo>
                    <a:pt x="2498790" y="228599"/>
                  </a:lnTo>
                  <a:lnTo>
                    <a:pt x="2672191" y="177799"/>
                  </a:lnTo>
                  <a:lnTo>
                    <a:pt x="2716116" y="152399"/>
                  </a:lnTo>
                  <a:lnTo>
                    <a:pt x="2849214" y="114299"/>
                  </a:lnTo>
                  <a:lnTo>
                    <a:pt x="2894009" y="114299"/>
                  </a:lnTo>
                  <a:lnTo>
                    <a:pt x="3075241" y="63499"/>
                  </a:lnTo>
                  <a:lnTo>
                    <a:pt x="3351185" y="63499"/>
                  </a:lnTo>
                  <a:lnTo>
                    <a:pt x="3304311" y="76199"/>
                  </a:lnTo>
                  <a:lnTo>
                    <a:pt x="3257617" y="76199"/>
                  </a:lnTo>
                  <a:lnTo>
                    <a:pt x="3211108" y="88899"/>
                  </a:lnTo>
                  <a:lnTo>
                    <a:pt x="3164786" y="88899"/>
                  </a:lnTo>
                  <a:lnTo>
                    <a:pt x="3026986" y="126999"/>
                  </a:lnTo>
                  <a:lnTo>
                    <a:pt x="2981452" y="126999"/>
                  </a:lnTo>
                  <a:lnTo>
                    <a:pt x="2624913" y="228599"/>
                  </a:lnTo>
                  <a:lnTo>
                    <a:pt x="2581367" y="253999"/>
                  </a:lnTo>
                  <a:lnTo>
                    <a:pt x="2452177" y="292099"/>
                  </a:lnTo>
                  <a:lnTo>
                    <a:pt x="2409609" y="317499"/>
                  </a:lnTo>
                  <a:lnTo>
                    <a:pt x="2325237" y="342899"/>
                  </a:lnTo>
                  <a:lnTo>
                    <a:pt x="2283441" y="368299"/>
                  </a:lnTo>
                  <a:lnTo>
                    <a:pt x="2241910" y="380999"/>
                  </a:lnTo>
                  <a:lnTo>
                    <a:pt x="2200647" y="406399"/>
                  </a:lnTo>
                  <a:lnTo>
                    <a:pt x="2159657" y="419099"/>
                  </a:lnTo>
                  <a:lnTo>
                    <a:pt x="2078506" y="469899"/>
                  </a:lnTo>
                  <a:lnTo>
                    <a:pt x="2038353" y="482599"/>
                  </a:lnTo>
                  <a:lnTo>
                    <a:pt x="1919630" y="558799"/>
                  </a:lnTo>
                  <a:lnTo>
                    <a:pt x="1880646" y="571499"/>
                  </a:lnTo>
                  <a:lnTo>
                    <a:pt x="1765516" y="647699"/>
                  </a:lnTo>
                  <a:lnTo>
                    <a:pt x="1653197" y="723899"/>
                  </a:lnTo>
                  <a:lnTo>
                    <a:pt x="1543788" y="800099"/>
                  </a:lnTo>
                  <a:lnTo>
                    <a:pt x="1507981" y="838199"/>
                  </a:lnTo>
                  <a:lnTo>
                    <a:pt x="1437386" y="888999"/>
                  </a:lnTo>
                  <a:lnTo>
                    <a:pt x="1402605" y="914399"/>
                  </a:lnTo>
                  <a:lnTo>
                    <a:pt x="1368172" y="952499"/>
                  </a:lnTo>
                  <a:lnTo>
                    <a:pt x="1300369" y="1003299"/>
                  </a:lnTo>
                  <a:lnTo>
                    <a:pt x="1267005" y="1041399"/>
                  </a:lnTo>
                  <a:lnTo>
                    <a:pt x="1234004" y="1066799"/>
                  </a:lnTo>
                  <a:lnTo>
                    <a:pt x="1201371" y="1104899"/>
                  </a:lnTo>
                  <a:lnTo>
                    <a:pt x="1169109" y="1130299"/>
                  </a:lnTo>
                  <a:lnTo>
                    <a:pt x="1137221" y="1168399"/>
                  </a:lnTo>
                  <a:lnTo>
                    <a:pt x="1105711" y="1193799"/>
                  </a:lnTo>
                  <a:lnTo>
                    <a:pt x="1074584" y="1231899"/>
                  </a:lnTo>
                  <a:lnTo>
                    <a:pt x="1043841" y="1257299"/>
                  </a:lnTo>
                  <a:lnTo>
                    <a:pt x="1013488" y="1295399"/>
                  </a:lnTo>
                  <a:lnTo>
                    <a:pt x="983528" y="1333499"/>
                  </a:lnTo>
                  <a:lnTo>
                    <a:pt x="953964" y="1358899"/>
                  </a:lnTo>
                  <a:lnTo>
                    <a:pt x="924800" y="1396999"/>
                  </a:lnTo>
                  <a:lnTo>
                    <a:pt x="896040" y="1435099"/>
                  </a:lnTo>
                  <a:lnTo>
                    <a:pt x="867688" y="1460499"/>
                  </a:lnTo>
                  <a:lnTo>
                    <a:pt x="839746" y="1498599"/>
                  </a:lnTo>
                  <a:lnTo>
                    <a:pt x="812220" y="1536699"/>
                  </a:lnTo>
                  <a:lnTo>
                    <a:pt x="785112" y="1574799"/>
                  </a:lnTo>
                  <a:lnTo>
                    <a:pt x="758426" y="1612899"/>
                  </a:lnTo>
                  <a:lnTo>
                    <a:pt x="732166" y="1650999"/>
                  </a:lnTo>
                  <a:lnTo>
                    <a:pt x="706335" y="1689099"/>
                  </a:lnTo>
                  <a:lnTo>
                    <a:pt x="680937" y="1727199"/>
                  </a:lnTo>
                  <a:lnTo>
                    <a:pt x="655976" y="1765299"/>
                  </a:lnTo>
                  <a:lnTo>
                    <a:pt x="631455" y="1803399"/>
                  </a:lnTo>
                  <a:lnTo>
                    <a:pt x="607379" y="1841499"/>
                  </a:lnTo>
                  <a:lnTo>
                    <a:pt x="583750" y="1879599"/>
                  </a:lnTo>
                  <a:lnTo>
                    <a:pt x="560572" y="1917699"/>
                  </a:lnTo>
                  <a:lnTo>
                    <a:pt x="537850" y="1955799"/>
                  </a:lnTo>
                  <a:lnTo>
                    <a:pt x="515586" y="1993899"/>
                  </a:lnTo>
                  <a:lnTo>
                    <a:pt x="493785" y="2031999"/>
                  </a:lnTo>
                  <a:lnTo>
                    <a:pt x="472450" y="2070099"/>
                  </a:lnTo>
                  <a:lnTo>
                    <a:pt x="451584" y="2108199"/>
                  </a:lnTo>
                  <a:lnTo>
                    <a:pt x="431192" y="2158999"/>
                  </a:lnTo>
                  <a:lnTo>
                    <a:pt x="411276" y="2197099"/>
                  </a:lnTo>
                  <a:lnTo>
                    <a:pt x="391842" y="2235199"/>
                  </a:lnTo>
                  <a:lnTo>
                    <a:pt x="372891" y="2273299"/>
                  </a:lnTo>
                  <a:lnTo>
                    <a:pt x="354429" y="2324099"/>
                  </a:lnTo>
                  <a:lnTo>
                    <a:pt x="336458" y="2362199"/>
                  </a:lnTo>
                  <a:lnTo>
                    <a:pt x="318983" y="2400299"/>
                  </a:lnTo>
                  <a:lnTo>
                    <a:pt x="302006" y="2451099"/>
                  </a:lnTo>
                  <a:lnTo>
                    <a:pt x="285533" y="2489199"/>
                  </a:lnTo>
                  <a:lnTo>
                    <a:pt x="269565" y="2527299"/>
                  </a:lnTo>
                  <a:lnTo>
                    <a:pt x="254107" y="2578099"/>
                  </a:lnTo>
                  <a:lnTo>
                    <a:pt x="239163" y="2616199"/>
                  </a:lnTo>
                  <a:lnTo>
                    <a:pt x="224737" y="2666999"/>
                  </a:lnTo>
                  <a:lnTo>
                    <a:pt x="210831" y="2705099"/>
                  </a:lnTo>
                  <a:lnTo>
                    <a:pt x="197450" y="2755899"/>
                  </a:lnTo>
                  <a:lnTo>
                    <a:pt x="184597" y="2793999"/>
                  </a:lnTo>
                  <a:lnTo>
                    <a:pt x="172276" y="2844799"/>
                  </a:lnTo>
                  <a:lnTo>
                    <a:pt x="160490" y="2882899"/>
                  </a:lnTo>
                  <a:lnTo>
                    <a:pt x="149244" y="2933699"/>
                  </a:lnTo>
                  <a:lnTo>
                    <a:pt x="138540" y="2971799"/>
                  </a:lnTo>
                  <a:lnTo>
                    <a:pt x="128384" y="3022599"/>
                  </a:lnTo>
                  <a:lnTo>
                    <a:pt x="118777" y="3060699"/>
                  </a:lnTo>
                  <a:lnTo>
                    <a:pt x="109724" y="3111499"/>
                  </a:lnTo>
                  <a:lnTo>
                    <a:pt x="101229" y="3162299"/>
                  </a:lnTo>
                  <a:lnTo>
                    <a:pt x="93295" y="3200399"/>
                  </a:lnTo>
                  <a:lnTo>
                    <a:pt x="85925" y="3251199"/>
                  </a:lnTo>
                  <a:lnTo>
                    <a:pt x="79125" y="3301999"/>
                  </a:lnTo>
                  <a:lnTo>
                    <a:pt x="72896" y="3340099"/>
                  </a:lnTo>
                  <a:lnTo>
                    <a:pt x="67243" y="3390899"/>
                  </a:lnTo>
                  <a:lnTo>
                    <a:pt x="62170" y="3441699"/>
                  </a:lnTo>
                  <a:lnTo>
                    <a:pt x="57680" y="3492499"/>
                  </a:lnTo>
                  <a:lnTo>
                    <a:pt x="53777" y="3530599"/>
                  </a:lnTo>
                  <a:lnTo>
                    <a:pt x="50464" y="3581399"/>
                  </a:lnTo>
                  <a:lnTo>
                    <a:pt x="47745" y="3632199"/>
                  </a:lnTo>
                  <a:lnTo>
                    <a:pt x="45624" y="3682999"/>
                  </a:lnTo>
                  <a:lnTo>
                    <a:pt x="44105" y="3721099"/>
                  </a:lnTo>
                  <a:lnTo>
                    <a:pt x="43190" y="3771899"/>
                  </a:lnTo>
                  <a:lnTo>
                    <a:pt x="42885" y="3822699"/>
                  </a:lnTo>
                  <a:lnTo>
                    <a:pt x="43190" y="3873499"/>
                  </a:lnTo>
                  <a:lnTo>
                    <a:pt x="44105" y="3924299"/>
                  </a:lnTo>
                  <a:lnTo>
                    <a:pt x="45624" y="3962399"/>
                  </a:lnTo>
                  <a:lnTo>
                    <a:pt x="47745" y="4013199"/>
                  </a:lnTo>
                  <a:lnTo>
                    <a:pt x="50464" y="4063999"/>
                  </a:lnTo>
                  <a:lnTo>
                    <a:pt x="53777" y="4114799"/>
                  </a:lnTo>
                  <a:lnTo>
                    <a:pt x="57680" y="4152899"/>
                  </a:lnTo>
                  <a:lnTo>
                    <a:pt x="62170" y="4203699"/>
                  </a:lnTo>
                  <a:lnTo>
                    <a:pt x="67243" y="4254499"/>
                  </a:lnTo>
                  <a:lnTo>
                    <a:pt x="72896" y="4305299"/>
                  </a:lnTo>
                  <a:lnTo>
                    <a:pt x="79125" y="4343399"/>
                  </a:lnTo>
                  <a:lnTo>
                    <a:pt x="85925" y="4394199"/>
                  </a:lnTo>
                  <a:lnTo>
                    <a:pt x="93295" y="4444999"/>
                  </a:lnTo>
                  <a:lnTo>
                    <a:pt x="101229" y="4483099"/>
                  </a:lnTo>
                  <a:lnTo>
                    <a:pt x="109724" y="4533899"/>
                  </a:lnTo>
                  <a:lnTo>
                    <a:pt x="118777" y="4584699"/>
                  </a:lnTo>
                  <a:lnTo>
                    <a:pt x="128384" y="4622799"/>
                  </a:lnTo>
                  <a:lnTo>
                    <a:pt x="138540" y="4673599"/>
                  </a:lnTo>
                  <a:lnTo>
                    <a:pt x="149244" y="4711699"/>
                  </a:lnTo>
                  <a:lnTo>
                    <a:pt x="160490" y="4762499"/>
                  </a:lnTo>
                  <a:lnTo>
                    <a:pt x="172276" y="4800599"/>
                  </a:lnTo>
                  <a:lnTo>
                    <a:pt x="184597" y="4851399"/>
                  </a:lnTo>
                  <a:lnTo>
                    <a:pt x="197450" y="4889499"/>
                  </a:lnTo>
                  <a:lnTo>
                    <a:pt x="210831" y="4940299"/>
                  </a:lnTo>
                  <a:lnTo>
                    <a:pt x="224737" y="4978399"/>
                  </a:lnTo>
                  <a:lnTo>
                    <a:pt x="239163" y="5029199"/>
                  </a:lnTo>
                  <a:lnTo>
                    <a:pt x="254107" y="5067299"/>
                  </a:lnTo>
                  <a:lnTo>
                    <a:pt x="269565" y="5118099"/>
                  </a:lnTo>
                  <a:lnTo>
                    <a:pt x="285533" y="5156199"/>
                  </a:lnTo>
                  <a:lnTo>
                    <a:pt x="302006" y="5194299"/>
                  </a:lnTo>
                  <a:lnTo>
                    <a:pt x="318983" y="5245099"/>
                  </a:lnTo>
                  <a:lnTo>
                    <a:pt x="336458" y="5283199"/>
                  </a:lnTo>
                  <a:lnTo>
                    <a:pt x="354429" y="5321299"/>
                  </a:lnTo>
                  <a:lnTo>
                    <a:pt x="372891" y="5372099"/>
                  </a:lnTo>
                  <a:lnTo>
                    <a:pt x="391842" y="5410199"/>
                  </a:lnTo>
                  <a:lnTo>
                    <a:pt x="411276" y="5448299"/>
                  </a:lnTo>
                  <a:lnTo>
                    <a:pt x="431192" y="5486399"/>
                  </a:lnTo>
                  <a:lnTo>
                    <a:pt x="451584" y="5537199"/>
                  </a:lnTo>
                  <a:lnTo>
                    <a:pt x="472450" y="5575299"/>
                  </a:lnTo>
                  <a:lnTo>
                    <a:pt x="493785" y="5613399"/>
                  </a:lnTo>
                  <a:lnTo>
                    <a:pt x="515586" y="5651499"/>
                  </a:lnTo>
                  <a:lnTo>
                    <a:pt x="537850" y="5689599"/>
                  </a:lnTo>
                  <a:lnTo>
                    <a:pt x="560572" y="5727699"/>
                  </a:lnTo>
                  <a:lnTo>
                    <a:pt x="583750" y="5765799"/>
                  </a:lnTo>
                  <a:lnTo>
                    <a:pt x="607379" y="5803899"/>
                  </a:lnTo>
                  <a:lnTo>
                    <a:pt x="631455" y="5841999"/>
                  </a:lnTo>
                  <a:lnTo>
                    <a:pt x="655976" y="5880099"/>
                  </a:lnTo>
                  <a:lnTo>
                    <a:pt x="680937" y="5918199"/>
                  </a:lnTo>
                  <a:lnTo>
                    <a:pt x="706335" y="5956299"/>
                  </a:lnTo>
                  <a:lnTo>
                    <a:pt x="732166" y="5994399"/>
                  </a:lnTo>
                  <a:lnTo>
                    <a:pt x="758426" y="6032499"/>
                  </a:lnTo>
                  <a:lnTo>
                    <a:pt x="785112" y="6070599"/>
                  </a:lnTo>
                  <a:lnTo>
                    <a:pt x="812220" y="6108699"/>
                  </a:lnTo>
                  <a:lnTo>
                    <a:pt x="839746" y="6146799"/>
                  </a:lnTo>
                  <a:lnTo>
                    <a:pt x="867688" y="6184899"/>
                  </a:lnTo>
                  <a:lnTo>
                    <a:pt x="896040" y="6210299"/>
                  </a:lnTo>
                  <a:lnTo>
                    <a:pt x="924800" y="6248399"/>
                  </a:lnTo>
                  <a:lnTo>
                    <a:pt x="953964" y="6286499"/>
                  </a:lnTo>
                  <a:lnTo>
                    <a:pt x="983528" y="6311899"/>
                  </a:lnTo>
                  <a:lnTo>
                    <a:pt x="1013488" y="6349999"/>
                  </a:lnTo>
                  <a:lnTo>
                    <a:pt x="1043841" y="6388099"/>
                  </a:lnTo>
                  <a:lnTo>
                    <a:pt x="1074584" y="6413499"/>
                  </a:lnTo>
                  <a:lnTo>
                    <a:pt x="1105711" y="6451599"/>
                  </a:lnTo>
                  <a:lnTo>
                    <a:pt x="1137221" y="6476999"/>
                  </a:lnTo>
                  <a:lnTo>
                    <a:pt x="1169109" y="6515099"/>
                  </a:lnTo>
                  <a:lnTo>
                    <a:pt x="1201371" y="6540499"/>
                  </a:lnTo>
                  <a:lnTo>
                    <a:pt x="1234004" y="6578599"/>
                  </a:lnTo>
                  <a:lnTo>
                    <a:pt x="1267005" y="6603999"/>
                  </a:lnTo>
                  <a:lnTo>
                    <a:pt x="1300369" y="6642099"/>
                  </a:lnTo>
                  <a:lnTo>
                    <a:pt x="1368172" y="6692899"/>
                  </a:lnTo>
                  <a:lnTo>
                    <a:pt x="1402605" y="6730999"/>
                  </a:lnTo>
                  <a:lnTo>
                    <a:pt x="1472513" y="6781799"/>
                  </a:lnTo>
                  <a:lnTo>
                    <a:pt x="1507981" y="6807199"/>
                  </a:lnTo>
                  <a:lnTo>
                    <a:pt x="1543788" y="6845299"/>
                  </a:lnTo>
                  <a:lnTo>
                    <a:pt x="1653197" y="6921499"/>
                  </a:lnTo>
                  <a:lnTo>
                    <a:pt x="1765516" y="6997699"/>
                  </a:lnTo>
                  <a:lnTo>
                    <a:pt x="1880646" y="7073899"/>
                  </a:lnTo>
                  <a:lnTo>
                    <a:pt x="1919630" y="7086599"/>
                  </a:lnTo>
                  <a:lnTo>
                    <a:pt x="2038353" y="7162799"/>
                  </a:lnTo>
                  <a:lnTo>
                    <a:pt x="2078506" y="7175499"/>
                  </a:lnTo>
                  <a:lnTo>
                    <a:pt x="2159657" y="7226299"/>
                  </a:lnTo>
                  <a:lnTo>
                    <a:pt x="2200647" y="7238999"/>
                  </a:lnTo>
                  <a:lnTo>
                    <a:pt x="2241910" y="7264399"/>
                  </a:lnTo>
                  <a:lnTo>
                    <a:pt x="2283441" y="7277099"/>
                  </a:lnTo>
                  <a:lnTo>
                    <a:pt x="2325237" y="7302499"/>
                  </a:lnTo>
                  <a:lnTo>
                    <a:pt x="2409609" y="7327899"/>
                  </a:lnTo>
                  <a:lnTo>
                    <a:pt x="2452177" y="7353299"/>
                  </a:lnTo>
                  <a:lnTo>
                    <a:pt x="2581367" y="7391399"/>
                  </a:lnTo>
                  <a:lnTo>
                    <a:pt x="2624913" y="7416799"/>
                  </a:lnTo>
                  <a:lnTo>
                    <a:pt x="2981452" y="7518399"/>
                  </a:lnTo>
                  <a:lnTo>
                    <a:pt x="3026986" y="7518399"/>
                  </a:lnTo>
                  <a:lnTo>
                    <a:pt x="3164786" y="7556499"/>
                  </a:lnTo>
                  <a:lnTo>
                    <a:pt x="3211108" y="7556499"/>
                  </a:lnTo>
                  <a:lnTo>
                    <a:pt x="3257617" y="7569199"/>
                  </a:lnTo>
                  <a:lnTo>
                    <a:pt x="3304311" y="7569199"/>
                  </a:lnTo>
                  <a:lnTo>
                    <a:pt x="3351185" y="7581899"/>
                  </a:lnTo>
                  <a:close/>
                </a:path>
                <a:path w="7658100" h="7645400">
                  <a:moveTo>
                    <a:pt x="4582425" y="7581899"/>
                  </a:moveTo>
                  <a:lnTo>
                    <a:pt x="4306914" y="7581899"/>
                  </a:lnTo>
                  <a:lnTo>
                    <a:pt x="4353788" y="7569199"/>
                  </a:lnTo>
                  <a:lnTo>
                    <a:pt x="4400481" y="7569199"/>
                  </a:lnTo>
                  <a:lnTo>
                    <a:pt x="4446991" y="7556499"/>
                  </a:lnTo>
                  <a:lnTo>
                    <a:pt x="4493312" y="7556499"/>
                  </a:lnTo>
                  <a:lnTo>
                    <a:pt x="4631113" y="7518399"/>
                  </a:lnTo>
                  <a:lnTo>
                    <a:pt x="4676646" y="7518399"/>
                  </a:lnTo>
                  <a:lnTo>
                    <a:pt x="5033186" y="7416799"/>
                  </a:lnTo>
                  <a:lnTo>
                    <a:pt x="5076732" y="7391399"/>
                  </a:lnTo>
                  <a:lnTo>
                    <a:pt x="5205922" y="7353299"/>
                  </a:lnTo>
                  <a:lnTo>
                    <a:pt x="5248490" y="7327899"/>
                  </a:lnTo>
                  <a:lnTo>
                    <a:pt x="5332861" y="7302499"/>
                  </a:lnTo>
                  <a:lnTo>
                    <a:pt x="5374657" y="7277099"/>
                  </a:lnTo>
                  <a:lnTo>
                    <a:pt x="5416188" y="7264399"/>
                  </a:lnTo>
                  <a:lnTo>
                    <a:pt x="5457451" y="7238999"/>
                  </a:lnTo>
                  <a:lnTo>
                    <a:pt x="5498442" y="7226299"/>
                  </a:lnTo>
                  <a:lnTo>
                    <a:pt x="5579593" y="7175499"/>
                  </a:lnTo>
                  <a:lnTo>
                    <a:pt x="5619745" y="7162799"/>
                  </a:lnTo>
                  <a:lnTo>
                    <a:pt x="5738469" y="7086599"/>
                  </a:lnTo>
                  <a:lnTo>
                    <a:pt x="5777453" y="7073899"/>
                  </a:lnTo>
                  <a:lnTo>
                    <a:pt x="5892582" y="6997699"/>
                  </a:lnTo>
                  <a:lnTo>
                    <a:pt x="6004901" y="6921499"/>
                  </a:lnTo>
                  <a:lnTo>
                    <a:pt x="6114311" y="6845299"/>
                  </a:lnTo>
                  <a:lnTo>
                    <a:pt x="6150117" y="6807199"/>
                  </a:lnTo>
                  <a:lnTo>
                    <a:pt x="6185585" y="6781799"/>
                  </a:lnTo>
                  <a:lnTo>
                    <a:pt x="6255494" y="6730999"/>
                  </a:lnTo>
                  <a:lnTo>
                    <a:pt x="6289926" y="6692899"/>
                  </a:lnTo>
                  <a:lnTo>
                    <a:pt x="6357730" y="6642099"/>
                  </a:lnTo>
                  <a:lnTo>
                    <a:pt x="6391094" y="6603999"/>
                  </a:lnTo>
                  <a:lnTo>
                    <a:pt x="6424094" y="6578599"/>
                  </a:lnTo>
                  <a:lnTo>
                    <a:pt x="6456727" y="6540499"/>
                  </a:lnTo>
                  <a:lnTo>
                    <a:pt x="6488990" y="6515099"/>
                  </a:lnTo>
                  <a:lnTo>
                    <a:pt x="6520878" y="6476999"/>
                  </a:lnTo>
                  <a:lnTo>
                    <a:pt x="6552387" y="6451599"/>
                  </a:lnTo>
                  <a:lnTo>
                    <a:pt x="6583515" y="6413499"/>
                  </a:lnTo>
                  <a:lnTo>
                    <a:pt x="6614257" y="6388099"/>
                  </a:lnTo>
                  <a:lnTo>
                    <a:pt x="6644611" y="6349999"/>
                  </a:lnTo>
                  <a:lnTo>
                    <a:pt x="6674571" y="6311899"/>
                  </a:lnTo>
                  <a:lnTo>
                    <a:pt x="6704135" y="6286499"/>
                  </a:lnTo>
                  <a:lnTo>
                    <a:pt x="6733298" y="6248399"/>
                  </a:lnTo>
                  <a:lnTo>
                    <a:pt x="6762058" y="6210299"/>
                  </a:lnTo>
                  <a:lnTo>
                    <a:pt x="6790411" y="6184899"/>
                  </a:lnTo>
                  <a:lnTo>
                    <a:pt x="6818352" y="6146799"/>
                  </a:lnTo>
                  <a:lnTo>
                    <a:pt x="6845879" y="6108699"/>
                  </a:lnTo>
                  <a:lnTo>
                    <a:pt x="6872987" y="6070599"/>
                  </a:lnTo>
                  <a:lnTo>
                    <a:pt x="6899673" y="6032499"/>
                  </a:lnTo>
                  <a:lnTo>
                    <a:pt x="6925933" y="5994399"/>
                  </a:lnTo>
                  <a:lnTo>
                    <a:pt x="6951764" y="5956299"/>
                  </a:lnTo>
                  <a:lnTo>
                    <a:pt x="6977162" y="5918199"/>
                  </a:lnTo>
                  <a:lnTo>
                    <a:pt x="7002123" y="5880099"/>
                  </a:lnTo>
                  <a:lnTo>
                    <a:pt x="7026643" y="5841999"/>
                  </a:lnTo>
                  <a:lnTo>
                    <a:pt x="7050720" y="5803899"/>
                  </a:lnTo>
                  <a:lnTo>
                    <a:pt x="7074349" y="5765799"/>
                  </a:lnTo>
                  <a:lnTo>
                    <a:pt x="7097526" y="5727699"/>
                  </a:lnTo>
                  <a:lnTo>
                    <a:pt x="7120249" y="5689599"/>
                  </a:lnTo>
                  <a:lnTo>
                    <a:pt x="7142512" y="5651499"/>
                  </a:lnTo>
                  <a:lnTo>
                    <a:pt x="7164314" y="5613399"/>
                  </a:lnTo>
                  <a:lnTo>
                    <a:pt x="7185649" y="5575299"/>
                  </a:lnTo>
                  <a:lnTo>
                    <a:pt x="7206515" y="5537199"/>
                  </a:lnTo>
                  <a:lnTo>
                    <a:pt x="7226907" y="5486399"/>
                  </a:lnTo>
                  <a:lnTo>
                    <a:pt x="7246822" y="5448299"/>
                  </a:lnTo>
                  <a:lnTo>
                    <a:pt x="7266257" y="5410199"/>
                  </a:lnTo>
                  <a:lnTo>
                    <a:pt x="7285207" y="5372099"/>
                  </a:lnTo>
                  <a:lnTo>
                    <a:pt x="7303670" y="5321299"/>
                  </a:lnTo>
                  <a:lnTo>
                    <a:pt x="7321640" y="5283199"/>
                  </a:lnTo>
                  <a:lnTo>
                    <a:pt x="7339116" y="5245099"/>
                  </a:lnTo>
                  <a:lnTo>
                    <a:pt x="7356092" y="5194299"/>
                  </a:lnTo>
                  <a:lnTo>
                    <a:pt x="7372566" y="5156199"/>
                  </a:lnTo>
                  <a:lnTo>
                    <a:pt x="7388534" y="5118099"/>
                  </a:lnTo>
                  <a:lnTo>
                    <a:pt x="7403991" y="5067299"/>
                  </a:lnTo>
                  <a:lnTo>
                    <a:pt x="7418935" y="5029199"/>
                  </a:lnTo>
                  <a:lnTo>
                    <a:pt x="7433362" y="4978399"/>
                  </a:lnTo>
                  <a:lnTo>
                    <a:pt x="7447268" y="4940299"/>
                  </a:lnTo>
                  <a:lnTo>
                    <a:pt x="7460649" y="4889499"/>
                  </a:lnTo>
                  <a:lnTo>
                    <a:pt x="7473502" y="4851399"/>
                  </a:lnTo>
                  <a:lnTo>
                    <a:pt x="7485823" y="4800599"/>
                  </a:lnTo>
                  <a:lnTo>
                    <a:pt x="7497609" y="4762499"/>
                  </a:lnTo>
                  <a:lnTo>
                    <a:pt x="7508855" y="4711699"/>
                  </a:lnTo>
                  <a:lnTo>
                    <a:pt x="7519558" y="4673599"/>
                  </a:lnTo>
                  <a:lnTo>
                    <a:pt x="7529715" y="4622799"/>
                  </a:lnTo>
                  <a:lnTo>
                    <a:pt x="7539322" y="4584699"/>
                  </a:lnTo>
                  <a:lnTo>
                    <a:pt x="7548375" y="4533899"/>
                  </a:lnTo>
                  <a:lnTo>
                    <a:pt x="7556870" y="4483099"/>
                  </a:lnTo>
                  <a:lnTo>
                    <a:pt x="7564804" y="4444999"/>
                  </a:lnTo>
                  <a:lnTo>
                    <a:pt x="7572173" y="4394199"/>
                  </a:lnTo>
                  <a:lnTo>
                    <a:pt x="7578974" y="4343399"/>
                  </a:lnTo>
                  <a:lnTo>
                    <a:pt x="7585203" y="4305299"/>
                  </a:lnTo>
                  <a:lnTo>
                    <a:pt x="7590855" y="4254499"/>
                  </a:lnTo>
                  <a:lnTo>
                    <a:pt x="7595929" y="4203699"/>
                  </a:lnTo>
                  <a:lnTo>
                    <a:pt x="7600419" y="4152899"/>
                  </a:lnTo>
                  <a:lnTo>
                    <a:pt x="7604322" y="4114799"/>
                  </a:lnTo>
                  <a:lnTo>
                    <a:pt x="7607635" y="4063999"/>
                  </a:lnTo>
                  <a:lnTo>
                    <a:pt x="7610354" y="4013199"/>
                  </a:lnTo>
                  <a:lnTo>
                    <a:pt x="7612474" y="3962399"/>
                  </a:lnTo>
                  <a:lnTo>
                    <a:pt x="7613994" y="3924299"/>
                  </a:lnTo>
                  <a:lnTo>
                    <a:pt x="7614908" y="3873499"/>
                  </a:lnTo>
                  <a:lnTo>
                    <a:pt x="7615214" y="3822699"/>
                  </a:lnTo>
                  <a:lnTo>
                    <a:pt x="7614908" y="3771899"/>
                  </a:lnTo>
                  <a:lnTo>
                    <a:pt x="7613994" y="3721099"/>
                  </a:lnTo>
                  <a:lnTo>
                    <a:pt x="7612474" y="3682999"/>
                  </a:lnTo>
                  <a:lnTo>
                    <a:pt x="7610354" y="3632199"/>
                  </a:lnTo>
                  <a:lnTo>
                    <a:pt x="7607635" y="3581399"/>
                  </a:lnTo>
                  <a:lnTo>
                    <a:pt x="7604322" y="3530599"/>
                  </a:lnTo>
                  <a:lnTo>
                    <a:pt x="7600419" y="3492499"/>
                  </a:lnTo>
                  <a:lnTo>
                    <a:pt x="7595929" y="3441699"/>
                  </a:lnTo>
                  <a:lnTo>
                    <a:pt x="7590855" y="3390899"/>
                  </a:lnTo>
                  <a:lnTo>
                    <a:pt x="7585203" y="3340099"/>
                  </a:lnTo>
                  <a:lnTo>
                    <a:pt x="7578974" y="3301999"/>
                  </a:lnTo>
                  <a:lnTo>
                    <a:pt x="7572173" y="3251199"/>
                  </a:lnTo>
                  <a:lnTo>
                    <a:pt x="7564804" y="3200399"/>
                  </a:lnTo>
                  <a:lnTo>
                    <a:pt x="7556870" y="3162299"/>
                  </a:lnTo>
                  <a:lnTo>
                    <a:pt x="7548375" y="3111499"/>
                  </a:lnTo>
                  <a:lnTo>
                    <a:pt x="7539322" y="3060699"/>
                  </a:lnTo>
                  <a:lnTo>
                    <a:pt x="7529715" y="3022599"/>
                  </a:lnTo>
                  <a:lnTo>
                    <a:pt x="7519558" y="2971799"/>
                  </a:lnTo>
                  <a:lnTo>
                    <a:pt x="7508855" y="2933699"/>
                  </a:lnTo>
                  <a:lnTo>
                    <a:pt x="7497609" y="2882899"/>
                  </a:lnTo>
                  <a:lnTo>
                    <a:pt x="7485823" y="2844799"/>
                  </a:lnTo>
                  <a:lnTo>
                    <a:pt x="7473502" y="2793999"/>
                  </a:lnTo>
                  <a:lnTo>
                    <a:pt x="7460649" y="2755899"/>
                  </a:lnTo>
                  <a:lnTo>
                    <a:pt x="7447268" y="2705099"/>
                  </a:lnTo>
                  <a:lnTo>
                    <a:pt x="7433362" y="2666999"/>
                  </a:lnTo>
                  <a:lnTo>
                    <a:pt x="7418935" y="2616199"/>
                  </a:lnTo>
                  <a:lnTo>
                    <a:pt x="7403991" y="2578099"/>
                  </a:lnTo>
                  <a:lnTo>
                    <a:pt x="7388534" y="2527299"/>
                  </a:lnTo>
                  <a:lnTo>
                    <a:pt x="7372566" y="2489199"/>
                  </a:lnTo>
                  <a:lnTo>
                    <a:pt x="7356092" y="2451099"/>
                  </a:lnTo>
                  <a:lnTo>
                    <a:pt x="7339116" y="2400299"/>
                  </a:lnTo>
                  <a:lnTo>
                    <a:pt x="7321640" y="2362199"/>
                  </a:lnTo>
                  <a:lnTo>
                    <a:pt x="7303670" y="2324099"/>
                  </a:lnTo>
                  <a:lnTo>
                    <a:pt x="7285207" y="2273299"/>
                  </a:lnTo>
                  <a:lnTo>
                    <a:pt x="7266257" y="2235199"/>
                  </a:lnTo>
                  <a:lnTo>
                    <a:pt x="7246822" y="2197099"/>
                  </a:lnTo>
                  <a:lnTo>
                    <a:pt x="7226907" y="2158999"/>
                  </a:lnTo>
                  <a:lnTo>
                    <a:pt x="7206515" y="2108199"/>
                  </a:lnTo>
                  <a:lnTo>
                    <a:pt x="7185649" y="2070099"/>
                  </a:lnTo>
                  <a:lnTo>
                    <a:pt x="7164314" y="2031999"/>
                  </a:lnTo>
                  <a:lnTo>
                    <a:pt x="7142512" y="1993899"/>
                  </a:lnTo>
                  <a:lnTo>
                    <a:pt x="7120249" y="1955799"/>
                  </a:lnTo>
                  <a:lnTo>
                    <a:pt x="7097526" y="1917699"/>
                  </a:lnTo>
                  <a:lnTo>
                    <a:pt x="7074349" y="1879599"/>
                  </a:lnTo>
                  <a:lnTo>
                    <a:pt x="7050720" y="1841499"/>
                  </a:lnTo>
                  <a:lnTo>
                    <a:pt x="7026643" y="1803399"/>
                  </a:lnTo>
                  <a:lnTo>
                    <a:pt x="7002123" y="1765299"/>
                  </a:lnTo>
                  <a:lnTo>
                    <a:pt x="6977162" y="1727199"/>
                  </a:lnTo>
                  <a:lnTo>
                    <a:pt x="6951764" y="1689099"/>
                  </a:lnTo>
                  <a:lnTo>
                    <a:pt x="6925933" y="1650999"/>
                  </a:lnTo>
                  <a:lnTo>
                    <a:pt x="6899673" y="1612899"/>
                  </a:lnTo>
                  <a:lnTo>
                    <a:pt x="6872987" y="1574799"/>
                  </a:lnTo>
                  <a:lnTo>
                    <a:pt x="6845879" y="1536699"/>
                  </a:lnTo>
                  <a:lnTo>
                    <a:pt x="6818352" y="1498599"/>
                  </a:lnTo>
                  <a:lnTo>
                    <a:pt x="6790411" y="1460499"/>
                  </a:lnTo>
                  <a:lnTo>
                    <a:pt x="6762058" y="1435099"/>
                  </a:lnTo>
                  <a:lnTo>
                    <a:pt x="6733298" y="1396999"/>
                  </a:lnTo>
                  <a:lnTo>
                    <a:pt x="6704135" y="1358899"/>
                  </a:lnTo>
                  <a:lnTo>
                    <a:pt x="6674571" y="1333499"/>
                  </a:lnTo>
                  <a:lnTo>
                    <a:pt x="6644611" y="1295399"/>
                  </a:lnTo>
                  <a:lnTo>
                    <a:pt x="6614257" y="1257299"/>
                  </a:lnTo>
                  <a:lnTo>
                    <a:pt x="6583515" y="1231899"/>
                  </a:lnTo>
                  <a:lnTo>
                    <a:pt x="6552387" y="1193799"/>
                  </a:lnTo>
                  <a:lnTo>
                    <a:pt x="6520878" y="1168399"/>
                  </a:lnTo>
                  <a:lnTo>
                    <a:pt x="6488990" y="1130299"/>
                  </a:lnTo>
                  <a:lnTo>
                    <a:pt x="6456727" y="1104899"/>
                  </a:lnTo>
                  <a:lnTo>
                    <a:pt x="6424094" y="1066799"/>
                  </a:lnTo>
                  <a:lnTo>
                    <a:pt x="6391094" y="1041399"/>
                  </a:lnTo>
                  <a:lnTo>
                    <a:pt x="6357730" y="1003299"/>
                  </a:lnTo>
                  <a:lnTo>
                    <a:pt x="6289926" y="952499"/>
                  </a:lnTo>
                  <a:lnTo>
                    <a:pt x="6255494" y="914399"/>
                  </a:lnTo>
                  <a:lnTo>
                    <a:pt x="6220712" y="888999"/>
                  </a:lnTo>
                  <a:lnTo>
                    <a:pt x="6150117" y="838199"/>
                  </a:lnTo>
                  <a:lnTo>
                    <a:pt x="6114311" y="800099"/>
                  </a:lnTo>
                  <a:lnTo>
                    <a:pt x="6004901" y="723899"/>
                  </a:lnTo>
                  <a:lnTo>
                    <a:pt x="5892582" y="647699"/>
                  </a:lnTo>
                  <a:lnTo>
                    <a:pt x="5777453" y="571499"/>
                  </a:lnTo>
                  <a:lnTo>
                    <a:pt x="5738469" y="558799"/>
                  </a:lnTo>
                  <a:lnTo>
                    <a:pt x="5619745" y="482599"/>
                  </a:lnTo>
                  <a:lnTo>
                    <a:pt x="5579593" y="469899"/>
                  </a:lnTo>
                  <a:lnTo>
                    <a:pt x="5498442" y="419099"/>
                  </a:lnTo>
                  <a:lnTo>
                    <a:pt x="5457451" y="406399"/>
                  </a:lnTo>
                  <a:lnTo>
                    <a:pt x="5416188" y="380999"/>
                  </a:lnTo>
                  <a:lnTo>
                    <a:pt x="5374657" y="368299"/>
                  </a:lnTo>
                  <a:lnTo>
                    <a:pt x="5332861" y="342899"/>
                  </a:lnTo>
                  <a:lnTo>
                    <a:pt x="5248490" y="317499"/>
                  </a:lnTo>
                  <a:lnTo>
                    <a:pt x="5205922" y="292099"/>
                  </a:lnTo>
                  <a:lnTo>
                    <a:pt x="5076732" y="253999"/>
                  </a:lnTo>
                  <a:lnTo>
                    <a:pt x="5033186" y="228599"/>
                  </a:lnTo>
                  <a:lnTo>
                    <a:pt x="4676646" y="126999"/>
                  </a:lnTo>
                  <a:lnTo>
                    <a:pt x="4631113" y="126999"/>
                  </a:lnTo>
                  <a:lnTo>
                    <a:pt x="4493312" y="88899"/>
                  </a:lnTo>
                  <a:lnTo>
                    <a:pt x="4446991" y="88899"/>
                  </a:lnTo>
                  <a:lnTo>
                    <a:pt x="4400481" y="76199"/>
                  </a:lnTo>
                  <a:lnTo>
                    <a:pt x="4353788" y="76199"/>
                  </a:lnTo>
                  <a:lnTo>
                    <a:pt x="4306914" y="63499"/>
                  </a:lnTo>
                  <a:lnTo>
                    <a:pt x="4582425" y="63499"/>
                  </a:lnTo>
                  <a:lnTo>
                    <a:pt x="4763586" y="114299"/>
                  </a:lnTo>
                  <a:lnTo>
                    <a:pt x="4808365" y="114299"/>
                  </a:lnTo>
                  <a:lnTo>
                    <a:pt x="4941421" y="152399"/>
                  </a:lnTo>
                  <a:lnTo>
                    <a:pt x="4985333" y="177799"/>
                  </a:lnTo>
                  <a:lnTo>
                    <a:pt x="5158692" y="228599"/>
                  </a:lnTo>
                  <a:lnTo>
                    <a:pt x="5201441" y="253999"/>
                  </a:lnTo>
                  <a:lnTo>
                    <a:pt x="5286206" y="279399"/>
                  </a:lnTo>
                  <a:lnTo>
                    <a:pt x="5328214" y="304799"/>
                  </a:lnTo>
                  <a:lnTo>
                    <a:pt x="5411466" y="330199"/>
                  </a:lnTo>
                  <a:lnTo>
                    <a:pt x="5493674" y="380999"/>
                  </a:lnTo>
                  <a:lnTo>
                    <a:pt x="5534378" y="393699"/>
                  </a:lnTo>
                  <a:lnTo>
                    <a:pt x="5574810" y="419099"/>
                  </a:lnTo>
                  <a:lnTo>
                    <a:pt x="5614967" y="431799"/>
                  </a:lnTo>
                  <a:lnTo>
                    <a:pt x="5733752" y="507999"/>
                  </a:lnTo>
                  <a:lnTo>
                    <a:pt x="5772773" y="520699"/>
                  </a:lnTo>
                  <a:lnTo>
                    <a:pt x="5888064" y="596899"/>
                  </a:lnTo>
                  <a:lnTo>
                    <a:pt x="6000624" y="673099"/>
                  </a:lnTo>
                  <a:lnTo>
                    <a:pt x="6110358" y="749299"/>
                  </a:lnTo>
                  <a:lnTo>
                    <a:pt x="6217169" y="825499"/>
                  </a:lnTo>
                  <a:lnTo>
                    <a:pt x="6252107" y="863599"/>
                  </a:lnTo>
                  <a:lnTo>
                    <a:pt x="6320962" y="914399"/>
                  </a:lnTo>
                  <a:lnTo>
                    <a:pt x="6354873" y="952499"/>
                  </a:lnTo>
                  <a:lnTo>
                    <a:pt x="6421642" y="1003299"/>
                  </a:lnTo>
                  <a:lnTo>
                    <a:pt x="6454493" y="1041399"/>
                  </a:lnTo>
                  <a:lnTo>
                    <a:pt x="6486985" y="1066799"/>
                  </a:lnTo>
                  <a:lnTo>
                    <a:pt x="6519112" y="1104899"/>
                  </a:lnTo>
                  <a:lnTo>
                    <a:pt x="6550873" y="1130299"/>
                  </a:lnTo>
                  <a:lnTo>
                    <a:pt x="6582263" y="1168399"/>
                  </a:lnTo>
                  <a:lnTo>
                    <a:pt x="6613278" y="1193799"/>
                  </a:lnTo>
                  <a:lnTo>
                    <a:pt x="6643916" y="1231899"/>
                  </a:lnTo>
                  <a:lnTo>
                    <a:pt x="6674172" y="1257299"/>
                  </a:lnTo>
                  <a:lnTo>
                    <a:pt x="6704044" y="1295399"/>
                  </a:lnTo>
                  <a:lnTo>
                    <a:pt x="6733527" y="1333499"/>
                  </a:lnTo>
                  <a:lnTo>
                    <a:pt x="6762618" y="1358899"/>
                  </a:lnTo>
                  <a:lnTo>
                    <a:pt x="6791313" y="1396999"/>
                  </a:lnTo>
                  <a:lnTo>
                    <a:pt x="6819610" y="1435099"/>
                  </a:lnTo>
                  <a:lnTo>
                    <a:pt x="6847504" y="1473199"/>
                  </a:lnTo>
                  <a:lnTo>
                    <a:pt x="6874991" y="1498599"/>
                  </a:lnTo>
                  <a:lnTo>
                    <a:pt x="6902070" y="1536699"/>
                  </a:lnTo>
                  <a:lnTo>
                    <a:pt x="6928734" y="1574799"/>
                  </a:lnTo>
                  <a:lnTo>
                    <a:pt x="6954983" y="1612899"/>
                  </a:lnTo>
                  <a:lnTo>
                    <a:pt x="6980810" y="1650999"/>
                  </a:lnTo>
                  <a:lnTo>
                    <a:pt x="7006215" y="1689099"/>
                  </a:lnTo>
                  <a:lnTo>
                    <a:pt x="7031191" y="1727199"/>
                  </a:lnTo>
                  <a:lnTo>
                    <a:pt x="7055737" y="1765299"/>
                  </a:lnTo>
                  <a:lnTo>
                    <a:pt x="7079848" y="1803399"/>
                  </a:lnTo>
                  <a:lnTo>
                    <a:pt x="7103522" y="1841499"/>
                  </a:lnTo>
                  <a:lnTo>
                    <a:pt x="7126753" y="1879599"/>
                  </a:lnTo>
                  <a:lnTo>
                    <a:pt x="7149540" y="1917699"/>
                  </a:lnTo>
                  <a:lnTo>
                    <a:pt x="7171878" y="1955799"/>
                  </a:lnTo>
                  <a:lnTo>
                    <a:pt x="7193764" y="1993899"/>
                  </a:lnTo>
                  <a:lnTo>
                    <a:pt x="7215194" y="2031999"/>
                  </a:lnTo>
                  <a:lnTo>
                    <a:pt x="7236165" y="2070099"/>
                  </a:lnTo>
                  <a:lnTo>
                    <a:pt x="7256674" y="2120899"/>
                  </a:lnTo>
                  <a:lnTo>
                    <a:pt x="7276716" y="2158999"/>
                  </a:lnTo>
                  <a:lnTo>
                    <a:pt x="7296288" y="2197099"/>
                  </a:lnTo>
                  <a:lnTo>
                    <a:pt x="7315386" y="2235199"/>
                  </a:lnTo>
                  <a:lnTo>
                    <a:pt x="7334008" y="2285999"/>
                  </a:lnTo>
                  <a:lnTo>
                    <a:pt x="7352149" y="2324099"/>
                  </a:lnTo>
                  <a:lnTo>
                    <a:pt x="7369807" y="2362199"/>
                  </a:lnTo>
                  <a:lnTo>
                    <a:pt x="7386976" y="2412999"/>
                  </a:lnTo>
                  <a:lnTo>
                    <a:pt x="7403655" y="2451099"/>
                  </a:lnTo>
                  <a:lnTo>
                    <a:pt x="7419839" y="2489199"/>
                  </a:lnTo>
                  <a:lnTo>
                    <a:pt x="7435525" y="2539999"/>
                  </a:lnTo>
                  <a:lnTo>
                    <a:pt x="7450709" y="2578099"/>
                  </a:lnTo>
                  <a:lnTo>
                    <a:pt x="7465388" y="2616199"/>
                  </a:lnTo>
                  <a:lnTo>
                    <a:pt x="7479558" y="2666999"/>
                  </a:lnTo>
                  <a:lnTo>
                    <a:pt x="7493216" y="2705099"/>
                  </a:lnTo>
                  <a:lnTo>
                    <a:pt x="7506358" y="2755899"/>
                  </a:lnTo>
                  <a:lnTo>
                    <a:pt x="7518980" y="2793999"/>
                  </a:lnTo>
                  <a:lnTo>
                    <a:pt x="7531080" y="2844799"/>
                  </a:lnTo>
                  <a:lnTo>
                    <a:pt x="7542653" y="2882899"/>
                  </a:lnTo>
                  <a:lnTo>
                    <a:pt x="7553696" y="2933699"/>
                  </a:lnTo>
                  <a:lnTo>
                    <a:pt x="7564205" y="2971799"/>
                  </a:lnTo>
                  <a:lnTo>
                    <a:pt x="7574178" y="3022599"/>
                  </a:lnTo>
                  <a:lnTo>
                    <a:pt x="7583609" y="3073399"/>
                  </a:lnTo>
                  <a:lnTo>
                    <a:pt x="7592497" y="3111499"/>
                  </a:lnTo>
                  <a:lnTo>
                    <a:pt x="7600837" y="3162299"/>
                  </a:lnTo>
                  <a:lnTo>
                    <a:pt x="7608625" y="3213099"/>
                  </a:lnTo>
                  <a:lnTo>
                    <a:pt x="7615859" y="3251199"/>
                  </a:lnTo>
                  <a:lnTo>
                    <a:pt x="7622534" y="3301999"/>
                  </a:lnTo>
                  <a:lnTo>
                    <a:pt x="7628648" y="3352799"/>
                  </a:lnTo>
                  <a:lnTo>
                    <a:pt x="7634196" y="3390899"/>
                  </a:lnTo>
                  <a:lnTo>
                    <a:pt x="7639175" y="3441699"/>
                  </a:lnTo>
                  <a:lnTo>
                    <a:pt x="7643581" y="3492499"/>
                  </a:lnTo>
                  <a:lnTo>
                    <a:pt x="7647412" y="3530599"/>
                  </a:lnTo>
                  <a:lnTo>
                    <a:pt x="7650662" y="3581399"/>
                  </a:lnTo>
                  <a:lnTo>
                    <a:pt x="7653330" y="3632199"/>
                  </a:lnTo>
                  <a:lnTo>
                    <a:pt x="7655411" y="3682999"/>
                  </a:lnTo>
                  <a:lnTo>
                    <a:pt x="7656902" y="3721099"/>
                  </a:lnTo>
                  <a:lnTo>
                    <a:pt x="7657799" y="3771899"/>
                  </a:lnTo>
                  <a:lnTo>
                    <a:pt x="7658099" y="3822699"/>
                  </a:lnTo>
                  <a:lnTo>
                    <a:pt x="7657799" y="3873499"/>
                  </a:lnTo>
                  <a:lnTo>
                    <a:pt x="7656902" y="3924299"/>
                  </a:lnTo>
                  <a:lnTo>
                    <a:pt x="7655411" y="3962399"/>
                  </a:lnTo>
                  <a:lnTo>
                    <a:pt x="7653330" y="4013199"/>
                  </a:lnTo>
                  <a:lnTo>
                    <a:pt x="7650662" y="4063999"/>
                  </a:lnTo>
                  <a:lnTo>
                    <a:pt x="7647412" y="4114799"/>
                  </a:lnTo>
                  <a:lnTo>
                    <a:pt x="7643581" y="4152899"/>
                  </a:lnTo>
                  <a:lnTo>
                    <a:pt x="7639175" y="4203699"/>
                  </a:lnTo>
                  <a:lnTo>
                    <a:pt x="7634196" y="4254499"/>
                  </a:lnTo>
                  <a:lnTo>
                    <a:pt x="7628648" y="4292599"/>
                  </a:lnTo>
                  <a:lnTo>
                    <a:pt x="7622534" y="4343399"/>
                  </a:lnTo>
                  <a:lnTo>
                    <a:pt x="7615859" y="4394199"/>
                  </a:lnTo>
                  <a:lnTo>
                    <a:pt x="7608625" y="4432299"/>
                  </a:lnTo>
                  <a:lnTo>
                    <a:pt x="7600837" y="4483099"/>
                  </a:lnTo>
                  <a:lnTo>
                    <a:pt x="7592497" y="4533899"/>
                  </a:lnTo>
                  <a:lnTo>
                    <a:pt x="7583609" y="4571999"/>
                  </a:lnTo>
                  <a:lnTo>
                    <a:pt x="7574178" y="4622799"/>
                  </a:lnTo>
                  <a:lnTo>
                    <a:pt x="7564205" y="4673599"/>
                  </a:lnTo>
                  <a:lnTo>
                    <a:pt x="7553696" y="4711699"/>
                  </a:lnTo>
                  <a:lnTo>
                    <a:pt x="7542653" y="4762499"/>
                  </a:lnTo>
                  <a:lnTo>
                    <a:pt x="7531080" y="4800599"/>
                  </a:lnTo>
                  <a:lnTo>
                    <a:pt x="7518980" y="4851399"/>
                  </a:lnTo>
                  <a:lnTo>
                    <a:pt x="7506358" y="4889499"/>
                  </a:lnTo>
                  <a:lnTo>
                    <a:pt x="7493216" y="4940299"/>
                  </a:lnTo>
                  <a:lnTo>
                    <a:pt x="7479558" y="4978399"/>
                  </a:lnTo>
                  <a:lnTo>
                    <a:pt x="7465388" y="5029199"/>
                  </a:lnTo>
                  <a:lnTo>
                    <a:pt x="7450709" y="5067299"/>
                  </a:lnTo>
                  <a:lnTo>
                    <a:pt x="7435525" y="5105399"/>
                  </a:lnTo>
                  <a:lnTo>
                    <a:pt x="7419839" y="5156199"/>
                  </a:lnTo>
                  <a:lnTo>
                    <a:pt x="7403655" y="5194299"/>
                  </a:lnTo>
                  <a:lnTo>
                    <a:pt x="7386976" y="5232399"/>
                  </a:lnTo>
                  <a:lnTo>
                    <a:pt x="7369807" y="5283199"/>
                  </a:lnTo>
                  <a:lnTo>
                    <a:pt x="7352149" y="5321299"/>
                  </a:lnTo>
                  <a:lnTo>
                    <a:pt x="7334008" y="5359399"/>
                  </a:lnTo>
                  <a:lnTo>
                    <a:pt x="7315386" y="5410199"/>
                  </a:lnTo>
                  <a:lnTo>
                    <a:pt x="7296288" y="5448299"/>
                  </a:lnTo>
                  <a:lnTo>
                    <a:pt x="7276716" y="5486399"/>
                  </a:lnTo>
                  <a:lnTo>
                    <a:pt x="7256674" y="5524499"/>
                  </a:lnTo>
                  <a:lnTo>
                    <a:pt x="7236165" y="5575299"/>
                  </a:lnTo>
                  <a:lnTo>
                    <a:pt x="7215194" y="5613399"/>
                  </a:lnTo>
                  <a:lnTo>
                    <a:pt x="7193764" y="5651499"/>
                  </a:lnTo>
                  <a:lnTo>
                    <a:pt x="7171878" y="5689599"/>
                  </a:lnTo>
                  <a:lnTo>
                    <a:pt x="7149540" y="5727699"/>
                  </a:lnTo>
                  <a:lnTo>
                    <a:pt x="7126753" y="5765799"/>
                  </a:lnTo>
                  <a:lnTo>
                    <a:pt x="7103522" y="5803899"/>
                  </a:lnTo>
                  <a:lnTo>
                    <a:pt x="7079848" y="5841999"/>
                  </a:lnTo>
                  <a:lnTo>
                    <a:pt x="7055737" y="5880099"/>
                  </a:lnTo>
                  <a:lnTo>
                    <a:pt x="7031191" y="5918199"/>
                  </a:lnTo>
                  <a:lnTo>
                    <a:pt x="7006215" y="5956299"/>
                  </a:lnTo>
                  <a:lnTo>
                    <a:pt x="6980810" y="5994399"/>
                  </a:lnTo>
                  <a:lnTo>
                    <a:pt x="6954983" y="6032499"/>
                  </a:lnTo>
                  <a:lnTo>
                    <a:pt x="6928734" y="6070599"/>
                  </a:lnTo>
                  <a:lnTo>
                    <a:pt x="6902070" y="6108699"/>
                  </a:lnTo>
                  <a:lnTo>
                    <a:pt x="6874991" y="6146799"/>
                  </a:lnTo>
                  <a:lnTo>
                    <a:pt x="6847504" y="6172199"/>
                  </a:lnTo>
                  <a:lnTo>
                    <a:pt x="6819610" y="6210299"/>
                  </a:lnTo>
                  <a:lnTo>
                    <a:pt x="6791313" y="6248399"/>
                  </a:lnTo>
                  <a:lnTo>
                    <a:pt x="6762618" y="6286499"/>
                  </a:lnTo>
                  <a:lnTo>
                    <a:pt x="6733527" y="6311899"/>
                  </a:lnTo>
                  <a:lnTo>
                    <a:pt x="6704044" y="6349999"/>
                  </a:lnTo>
                  <a:lnTo>
                    <a:pt x="6674172" y="6388099"/>
                  </a:lnTo>
                  <a:lnTo>
                    <a:pt x="6643916" y="6413499"/>
                  </a:lnTo>
                  <a:lnTo>
                    <a:pt x="6613278" y="6451599"/>
                  </a:lnTo>
                  <a:lnTo>
                    <a:pt x="6582263" y="6476999"/>
                  </a:lnTo>
                  <a:lnTo>
                    <a:pt x="6550873" y="6515099"/>
                  </a:lnTo>
                  <a:lnTo>
                    <a:pt x="6519112" y="6540499"/>
                  </a:lnTo>
                  <a:lnTo>
                    <a:pt x="6486985" y="6578599"/>
                  </a:lnTo>
                  <a:lnTo>
                    <a:pt x="6454493" y="6603999"/>
                  </a:lnTo>
                  <a:lnTo>
                    <a:pt x="6421642" y="6642099"/>
                  </a:lnTo>
                  <a:lnTo>
                    <a:pt x="6354873" y="6692899"/>
                  </a:lnTo>
                  <a:lnTo>
                    <a:pt x="6320962" y="6730999"/>
                  </a:lnTo>
                  <a:lnTo>
                    <a:pt x="6252107" y="6781799"/>
                  </a:lnTo>
                  <a:lnTo>
                    <a:pt x="6217169" y="6819899"/>
                  </a:lnTo>
                  <a:lnTo>
                    <a:pt x="6110358" y="6896099"/>
                  </a:lnTo>
                  <a:lnTo>
                    <a:pt x="6000624" y="6972299"/>
                  </a:lnTo>
                  <a:lnTo>
                    <a:pt x="5888064" y="7048499"/>
                  </a:lnTo>
                  <a:lnTo>
                    <a:pt x="5772773" y="7124699"/>
                  </a:lnTo>
                  <a:lnTo>
                    <a:pt x="5733752" y="7137399"/>
                  </a:lnTo>
                  <a:lnTo>
                    <a:pt x="5614967" y="7213599"/>
                  </a:lnTo>
                  <a:lnTo>
                    <a:pt x="5574810" y="7226299"/>
                  </a:lnTo>
                  <a:lnTo>
                    <a:pt x="5534378" y="7251699"/>
                  </a:lnTo>
                  <a:lnTo>
                    <a:pt x="5493674" y="7264399"/>
                  </a:lnTo>
                  <a:lnTo>
                    <a:pt x="5411466" y="7315199"/>
                  </a:lnTo>
                  <a:lnTo>
                    <a:pt x="5328214" y="7340599"/>
                  </a:lnTo>
                  <a:lnTo>
                    <a:pt x="5286206" y="7365999"/>
                  </a:lnTo>
                  <a:lnTo>
                    <a:pt x="5201441" y="7391399"/>
                  </a:lnTo>
                  <a:lnTo>
                    <a:pt x="5158692" y="7416799"/>
                  </a:lnTo>
                  <a:lnTo>
                    <a:pt x="4985333" y="7467599"/>
                  </a:lnTo>
                  <a:lnTo>
                    <a:pt x="4941421" y="7492999"/>
                  </a:lnTo>
                  <a:lnTo>
                    <a:pt x="4808365" y="7531099"/>
                  </a:lnTo>
                  <a:lnTo>
                    <a:pt x="4763586" y="7531099"/>
                  </a:lnTo>
                  <a:lnTo>
                    <a:pt x="4582425" y="7581899"/>
                  </a:lnTo>
                  <a:close/>
                </a:path>
                <a:path w="7658100" h="7645400">
                  <a:moveTo>
                    <a:pt x="3588135" y="7607299"/>
                  </a:moveTo>
                  <a:lnTo>
                    <a:pt x="3213221" y="7607299"/>
                  </a:lnTo>
                  <a:lnTo>
                    <a:pt x="3121045" y="7581899"/>
                  </a:lnTo>
                  <a:lnTo>
                    <a:pt x="3398236" y="7581899"/>
                  </a:lnTo>
                  <a:lnTo>
                    <a:pt x="3445460" y="7594599"/>
                  </a:lnTo>
                  <a:lnTo>
                    <a:pt x="3540413" y="7594599"/>
                  </a:lnTo>
                  <a:lnTo>
                    <a:pt x="3588135" y="7607299"/>
                  </a:lnTo>
                  <a:close/>
                </a:path>
                <a:path w="7658100" h="7645400">
                  <a:moveTo>
                    <a:pt x="4444507" y="7607299"/>
                  </a:moveTo>
                  <a:lnTo>
                    <a:pt x="4069964" y="7607299"/>
                  </a:lnTo>
                  <a:lnTo>
                    <a:pt x="4117685" y="7594599"/>
                  </a:lnTo>
                  <a:lnTo>
                    <a:pt x="4212639" y="7594599"/>
                  </a:lnTo>
                  <a:lnTo>
                    <a:pt x="4259863" y="7581899"/>
                  </a:lnTo>
                  <a:lnTo>
                    <a:pt x="4536641" y="7581899"/>
                  </a:lnTo>
                  <a:lnTo>
                    <a:pt x="4444507" y="7607299"/>
                  </a:lnTo>
                  <a:close/>
                </a:path>
                <a:path w="7658100" h="7645400">
                  <a:moveTo>
                    <a:pt x="4351641" y="7619999"/>
                  </a:moveTo>
                  <a:lnTo>
                    <a:pt x="3306134" y="7619999"/>
                  </a:lnTo>
                  <a:lnTo>
                    <a:pt x="3259587" y="7607299"/>
                  </a:lnTo>
                  <a:lnTo>
                    <a:pt x="4398164" y="7607299"/>
                  </a:lnTo>
                  <a:lnTo>
                    <a:pt x="4351641" y="7619999"/>
                  </a:lnTo>
                  <a:close/>
                </a:path>
                <a:path w="7658100" h="7645400">
                  <a:moveTo>
                    <a:pt x="4258071" y="7632699"/>
                  </a:moveTo>
                  <a:lnTo>
                    <a:pt x="3399754" y="7632699"/>
                  </a:lnTo>
                  <a:lnTo>
                    <a:pt x="3352857" y="7619999"/>
                  </a:lnTo>
                  <a:lnTo>
                    <a:pt x="4304942" y="7619999"/>
                  </a:lnTo>
                  <a:lnTo>
                    <a:pt x="4258071" y="7632699"/>
                  </a:lnTo>
                  <a:close/>
                </a:path>
                <a:path w="7658100" h="7645400">
                  <a:moveTo>
                    <a:pt x="4116457" y="7645399"/>
                  </a:moveTo>
                  <a:lnTo>
                    <a:pt x="3541450" y="7645399"/>
                  </a:lnTo>
                  <a:lnTo>
                    <a:pt x="3494054" y="7632699"/>
                  </a:lnTo>
                  <a:lnTo>
                    <a:pt x="4163824" y="7632699"/>
                  </a:lnTo>
                  <a:lnTo>
                    <a:pt x="4116457" y="7645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11654" y="4394173"/>
            <a:ext cx="48463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10" dirty="0">
                <a:solidFill>
                  <a:srgbClr val="28094A"/>
                </a:solidFill>
              </a:rPr>
              <a:t>Challanges</a:t>
            </a:r>
            <a:endParaRPr sz="6400" dirty="0"/>
          </a:p>
        </p:txBody>
      </p:sp>
      <p:sp>
        <p:nvSpPr>
          <p:cNvPr id="9" name="object 9"/>
          <p:cNvSpPr txBox="1"/>
          <p:nvPr/>
        </p:nvSpPr>
        <p:spPr>
          <a:xfrm>
            <a:off x="2011655" y="5514640"/>
            <a:ext cx="6975475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85" algn="just">
              <a:lnSpc>
                <a:spcPct val="117600"/>
              </a:lnSpc>
              <a:spcBef>
                <a:spcPts val="95"/>
              </a:spcBef>
            </a:pP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Despite </a:t>
            </a:r>
            <a:r>
              <a:rPr sz="1700" spc="30" dirty="0">
                <a:solidFill>
                  <a:srgbClr val="28094A"/>
                </a:solidFill>
                <a:latin typeface="Times New Roman"/>
                <a:cs typeface="Times New Roman"/>
              </a:rPr>
              <a:t>its </a:t>
            </a:r>
            <a:r>
              <a:rPr sz="1700" spc="70" dirty="0">
                <a:solidFill>
                  <a:srgbClr val="28094A"/>
                </a:solidFill>
                <a:latin typeface="Times New Roman"/>
                <a:cs typeface="Times New Roman"/>
              </a:rPr>
              <a:t>numerous </a:t>
            </a:r>
            <a:r>
              <a:rPr sz="1700" spc="35" dirty="0">
                <a:solidFill>
                  <a:srgbClr val="28094A"/>
                </a:solidFill>
                <a:latin typeface="Times New Roman"/>
                <a:cs typeface="Times New Roman"/>
              </a:rPr>
              <a:t>benefits,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the 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anti-accident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sensor </a:t>
            </a:r>
            <a:r>
              <a:rPr sz="1700" spc="40" dirty="0">
                <a:solidFill>
                  <a:srgbClr val="28094A"/>
                </a:solidFill>
                <a:latin typeface="Times New Roman"/>
                <a:cs typeface="Times New Roman"/>
              </a:rPr>
              <a:t>using </a:t>
            </a:r>
            <a:r>
              <a:rPr sz="1700" spc="30" dirty="0">
                <a:solidFill>
                  <a:srgbClr val="28094A"/>
                </a:solidFill>
                <a:latin typeface="Times New Roman"/>
                <a:cs typeface="Times New Roman"/>
              </a:rPr>
              <a:t>spects </a:t>
            </a:r>
            <a:r>
              <a:rPr sz="1700" dirty="0">
                <a:solidFill>
                  <a:srgbClr val="28094A"/>
                </a:solidFill>
                <a:latin typeface="Times New Roman"/>
                <a:cs typeface="Times New Roman"/>
              </a:rPr>
              <a:t>eye </a:t>
            </a:r>
            <a:r>
              <a:rPr sz="1700" spc="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sensor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also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28094A"/>
                </a:solidFill>
                <a:latin typeface="Times New Roman"/>
                <a:cs typeface="Times New Roman"/>
              </a:rPr>
              <a:t>faces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some</a:t>
            </a:r>
            <a:r>
              <a:rPr sz="1700" spc="2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28094A"/>
                </a:solidFill>
                <a:latin typeface="Times New Roman"/>
                <a:cs typeface="Times New Roman"/>
              </a:rPr>
              <a:t>challenges.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One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of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the</a:t>
            </a:r>
            <a:r>
              <a:rPr sz="1700" spc="2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28094A"/>
                </a:solidFill>
                <a:latin typeface="Times New Roman"/>
                <a:cs typeface="Times New Roman"/>
              </a:rPr>
              <a:t>main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srgbClr val="28094A"/>
                </a:solidFill>
                <a:latin typeface="Times New Roman"/>
                <a:cs typeface="Times New Roman"/>
              </a:rPr>
              <a:t>challenges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8094A"/>
                </a:solidFill>
                <a:latin typeface="Times New Roman"/>
                <a:cs typeface="Times New Roman"/>
              </a:rPr>
              <a:t>is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the</a:t>
            </a:r>
            <a:r>
              <a:rPr sz="1700" spc="2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cost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of </a:t>
            </a:r>
            <a:r>
              <a:rPr sz="1700" spc="-4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implementing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this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technology.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28094A"/>
                </a:solidFill>
                <a:latin typeface="Times New Roman"/>
                <a:cs typeface="Times New Roman"/>
              </a:rPr>
              <a:t>The</a:t>
            </a:r>
            <a:r>
              <a:rPr sz="1700" spc="7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0" dirty="0">
                <a:solidFill>
                  <a:srgbClr val="28094A"/>
                </a:solidFill>
                <a:latin typeface="Times New Roman"/>
                <a:cs typeface="Times New Roman"/>
              </a:rPr>
              <a:t>sensors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28094A"/>
                </a:solidFill>
                <a:latin typeface="Times New Roman"/>
                <a:cs typeface="Times New Roman"/>
              </a:rPr>
              <a:t>and </a:t>
            </a:r>
            <a:r>
              <a:rPr sz="1700" spc="75" dirty="0">
                <a:solidFill>
                  <a:srgbClr val="28094A"/>
                </a:solidFill>
                <a:latin typeface="Times New Roman"/>
                <a:cs typeface="Times New Roman"/>
              </a:rPr>
              <a:t>alarm</a:t>
            </a:r>
            <a:r>
              <a:rPr sz="1700" spc="8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28094A"/>
                </a:solidFill>
                <a:latin typeface="Times New Roman"/>
                <a:cs typeface="Times New Roman"/>
              </a:rPr>
              <a:t>system</a:t>
            </a:r>
            <a:r>
              <a:rPr sz="1700" spc="3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can</a:t>
            </a:r>
            <a:r>
              <a:rPr sz="1700" spc="7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be </a:t>
            </a:r>
            <a:r>
              <a:rPr sz="1700" spc="5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28094A"/>
                </a:solidFill>
                <a:latin typeface="Times New Roman"/>
                <a:cs typeface="Times New Roman"/>
              </a:rPr>
              <a:t>expensive, </a:t>
            </a:r>
            <a:r>
              <a:rPr sz="1700" spc="40" dirty="0">
                <a:solidFill>
                  <a:srgbClr val="28094A"/>
                </a:solidFill>
                <a:latin typeface="Times New Roman"/>
                <a:cs typeface="Times New Roman"/>
              </a:rPr>
              <a:t>which </a:t>
            </a:r>
            <a:r>
              <a:rPr sz="1700" spc="70" dirty="0">
                <a:solidFill>
                  <a:srgbClr val="28094A"/>
                </a:solidFill>
                <a:latin typeface="Times New Roman"/>
                <a:cs typeface="Times New Roman"/>
              </a:rPr>
              <a:t>may </a:t>
            </a:r>
            <a:r>
              <a:rPr sz="1700" spc="75" dirty="0">
                <a:solidFill>
                  <a:srgbClr val="28094A"/>
                </a:solidFill>
                <a:latin typeface="Times New Roman"/>
                <a:cs typeface="Times New Roman"/>
              </a:rPr>
              <a:t>make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it </a:t>
            </a:r>
            <a:r>
              <a:rPr sz="1700" spc="30" dirty="0">
                <a:solidFill>
                  <a:srgbClr val="28094A"/>
                </a:solidFill>
                <a:latin typeface="Times New Roman"/>
                <a:cs typeface="Times New Roman"/>
              </a:rPr>
              <a:t>difficult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for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some industries </a:t>
            </a:r>
            <a:r>
              <a:rPr sz="1700" spc="100" dirty="0">
                <a:solidFill>
                  <a:srgbClr val="28094A"/>
                </a:solidFill>
                <a:latin typeface="Times New Roman"/>
                <a:cs typeface="Times New Roman"/>
              </a:rPr>
              <a:t>to adopt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this 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technology.</a:t>
            </a:r>
            <a:endParaRPr sz="17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7600"/>
              </a:lnSpc>
            </a:pPr>
            <a:r>
              <a:rPr sz="1700" spc="80" dirty="0">
                <a:solidFill>
                  <a:srgbClr val="28094A"/>
                </a:solidFill>
                <a:latin typeface="Times New Roman"/>
                <a:cs typeface="Times New Roman"/>
              </a:rPr>
              <a:t>Another</a:t>
            </a:r>
            <a:r>
              <a:rPr sz="1700" spc="1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28094A"/>
                </a:solidFill>
                <a:latin typeface="Times New Roman"/>
                <a:cs typeface="Times New Roman"/>
              </a:rPr>
              <a:t>challenge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28094A"/>
                </a:solidFill>
                <a:latin typeface="Times New Roman"/>
                <a:cs typeface="Times New Roman"/>
              </a:rPr>
              <a:t>is</a:t>
            </a:r>
            <a:r>
              <a:rPr sz="1700" spc="1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the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need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for</a:t>
            </a:r>
            <a:r>
              <a:rPr sz="1700" spc="1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28094A"/>
                </a:solidFill>
                <a:latin typeface="Times New Roman"/>
                <a:cs typeface="Times New Roman"/>
              </a:rPr>
              <a:t>proper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28094A"/>
                </a:solidFill>
                <a:latin typeface="Times New Roman"/>
                <a:cs typeface="Times New Roman"/>
              </a:rPr>
              <a:t>training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28094A"/>
                </a:solidFill>
                <a:latin typeface="Times New Roman"/>
                <a:cs typeface="Times New Roman"/>
              </a:rPr>
              <a:t>and</a:t>
            </a:r>
            <a:r>
              <a:rPr sz="1700" spc="1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education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28094A"/>
                </a:solidFill>
                <a:latin typeface="Times New Roman"/>
                <a:cs typeface="Times New Roman"/>
              </a:rPr>
              <a:t>on</a:t>
            </a:r>
            <a:r>
              <a:rPr sz="1700" spc="1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70" dirty="0">
                <a:solidFill>
                  <a:srgbClr val="28094A"/>
                </a:solidFill>
                <a:latin typeface="Times New Roman"/>
                <a:cs typeface="Times New Roman"/>
              </a:rPr>
              <a:t>how</a:t>
            </a:r>
            <a:r>
              <a:rPr sz="1700" spc="1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100" dirty="0">
                <a:solidFill>
                  <a:srgbClr val="28094A"/>
                </a:solidFill>
                <a:latin typeface="Times New Roman"/>
                <a:cs typeface="Times New Roman"/>
              </a:rPr>
              <a:t>to </a:t>
            </a:r>
            <a:r>
              <a:rPr sz="1700" spc="-409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30" dirty="0">
                <a:solidFill>
                  <a:srgbClr val="28094A"/>
                </a:solidFill>
                <a:latin typeface="Times New Roman"/>
                <a:cs typeface="Times New Roman"/>
              </a:rPr>
              <a:t>use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this technology. </a:t>
            </a:r>
            <a:r>
              <a:rPr sz="1700" spc="80" dirty="0">
                <a:solidFill>
                  <a:srgbClr val="28094A"/>
                </a:solidFill>
                <a:latin typeface="Times New Roman"/>
                <a:cs typeface="Times New Roman"/>
              </a:rPr>
              <a:t>Without proper </a:t>
            </a:r>
            <a:r>
              <a:rPr sz="1700" spc="55" dirty="0">
                <a:solidFill>
                  <a:srgbClr val="28094A"/>
                </a:solidFill>
                <a:latin typeface="Times New Roman"/>
                <a:cs typeface="Times New Roman"/>
              </a:rPr>
              <a:t>training, </a:t>
            </a:r>
            <a:r>
              <a:rPr sz="1700" spc="35" dirty="0">
                <a:solidFill>
                  <a:srgbClr val="28094A"/>
                </a:solidFill>
                <a:latin typeface="Times New Roman"/>
                <a:cs typeface="Times New Roman"/>
              </a:rPr>
              <a:t>users </a:t>
            </a:r>
            <a:r>
              <a:rPr sz="1700" spc="70" dirty="0">
                <a:solidFill>
                  <a:srgbClr val="28094A"/>
                </a:solidFill>
                <a:latin typeface="Times New Roman"/>
                <a:cs typeface="Times New Roman"/>
              </a:rPr>
              <a:t>may </a:t>
            </a:r>
            <a:r>
              <a:rPr sz="1700" spc="100" dirty="0">
                <a:solidFill>
                  <a:srgbClr val="28094A"/>
                </a:solidFill>
                <a:latin typeface="Times New Roman"/>
                <a:cs typeface="Times New Roman"/>
              </a:rPr>
              <a:t>not 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be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able </a:t>
            </a:r>
            <a:r>
              <a:rPr sz="1700" spc="100" dirty="0">
                <a:solidFill>
                  <a:srgbClr val="28094A"/>
                </a:solidFill>
                <a:latin typeface="Times New Roman"/>
                <a:cs typeface="Times New Roman"/>
              </a:rPr>
              <a:t>to </a:t>
            </a:r>
            <a:r>
              <a:rPr sz="1700" spc="10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20" dirty="0">
                <a:solidFill>
                  <a:srgbClr val="28094A"/>
                </a:solidFill>
                <a:latin typeface="Times New Roman"/>
                <a:cs typeface="Times New Roman"/>
              </a:rPr>
              <a:t>fully utilize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the 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technology </a:t>
            </a:r>
            <a:r>
              <a:rPr sz="1700" spc="100" dirty="0">
                <a:solidFill>
                  <a:srgbClr val="28094A"/>
                </a:solidFill>
                <a:latin typeface="Times New Roman"/>
                <a:cs typeface="Times New Roman"/>
              </a:rPr>
              <a:t>and </a:t>
            </a:r>
            <a:r>
              <a:rPr sz="1700" spc="70" dirty="0">
                <a:solidFill>
                  <a:srgbClr val="28094A"/>
                </a:solidFill>
                <a:latin typeface="Times New Roman"/>
                <a:cs typeface="Times New Roman"/>
              </a:rPr>
              <a:t>may </a:t>
            </a:r>
            <a:r>
              <a:rPr sz="1700" spc="100" dirty="0">
                <a:solidFill>
                  <a:srgbClr val="28094A"/>
                </a:solidFill>
                <a:latin typeface="Times New Roman"/>
                <a:cs typeface="Times New Roman"/>
              </a:rPr>
              <a:t>not </a:t>
            </a:r>
            <a:r>
              <a:rPr sz="1700" spc="10" dirty="0">
                <a:solidFill>
                  <a:srgbClr val="28094A"/>
                </a:solidFill>
                <a:latin typeface="Times New Roman"/>
                <a:cs typeface="Times New Roman"/>
              </a:rPr>
              <a:t>receive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the </a:t>
            </a:r>
            <a:r>
              <a:rPr sz="1700" spc="20" dirty="0">
                <a:solidFill>
                  <a:srgbClr val="28094A"/>
                </a:solidFill>
                <a:latin typeface="Times New Roman"/>
                <a:cs typeface="Times New Roman"/>
              </a:rPr>
              <a:t>full </a:t>
            </a:r>
            <a:r>
              <a:rPr sz="1700" spc="35" dirty="0">
                <a:solidFill>
                  <a:srgbClr val="28094A"/>
                </a:solidFill>
                <a:latin typeface="Times New Roman"/>
                <a:cs typeface="Times New Roman"/>
              </a:rPr>
              <a:t>benefits 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of </a:t>
            </a:r>
            <a:r>
              <a:rPr sz="1700" spc="45" dirty="0">
                <a:solidFill>
                  <a:srgbClr val="28094A"/>
                </a:solidFill>
                <a:latin typeface="Times New Roman"/>
                <a:cs typeface="Times New Roman"/>
              </a:rPr>
              <a:t>this </a:t>
            </a:r>
            <a:r>
              <a:rPr sz="1700" spc="50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spc="65" dirty="0">
                <a:solidFill>
                  <a:srgbClr val="28094A"/>
                </a:solidFill>
                <a:latin typeface="Times New Roman"/>
                <a:cs typeface="Times New Roman"/>
              </a:rPr>
              <a:t>innovation.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59746" y="760599"/>
            <a:ext cx="304800" cy="304800"/>
            <a:chOff x="1059746" y="760599"/>
            <a:chExt cx="304800" cy="304800"/>
          </a:xfrm>
        </p:grpSpPr>
        <p:sp>
          <p:nvSpPr>
            <p:cNvPr id="12" name="object 12"/>
            <p:cNvSpPr/>
            <p:nvPr/>
          </p:nvSpPr>
          <p:spPr>
            <a:xfrm>
              <a:off x="1065810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8707" y="766664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1201" y="802055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23066" y="739658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23"/>
            <a:ext cx="4033741" cy="1547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86939" y="2354825"/>
            <a:ext cx="6170291" cy="6159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8690" y="4026500"/>
            <a:ext cx="13167577" cy="4162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Quote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0381" y="4854638"/>
            <a:ext cx="9007475" cy="939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Always</a:t>
            </a:r>
            <a:r>
              <a:rPr sz="2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Think</a:t>
            </a:r>
            <a:r>
              <a:rPr sz="2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Safety</a:t>
            </a:r>
            <a:r>
              <a:rPr sz="2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2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Matter</a:t>
            </a:r>
            <a:r>
              <a:rPr sz="2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2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Task.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Don't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a </a:t>
            </a:r>
            <a:r>
              <a:rPr sz="2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Fool</a:t>
            </a:r>
            <a:r>
              <a:rPr sz="2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2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Cause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Safety</a:t>
            </a:r>
            <a:r>
              <a:rPr sz="2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Cool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-</a:t>
            </a:r>
            <a:r>
              <a:rPr sz="2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6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2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Rule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92314" y="612412"/>
            <a:ext cx="561974" cy="2952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59746" y="760598"/>
            <a:ext cx="304800" cy="304800"/>
            <a:chOff x="1059746" y="760598"/>
            <a:chExt cx="304800" cy="304800"/>
          </a:xfrm>
        </p:grpSpPr>
        <p:sp>
          <p:nvSpPr>
            <p:cNvPr id="7" name="object 7"/>
            <p:cNvSpPr/>
            <p:nvPr/>
          </p:nvSpPr>
          <p:spPr>
            <a:xfrm>
              <a:off x="1065810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8707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1201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3066" y="739658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17072A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17072A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066" y="2906161"/>
            <a:ext cx="600329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4330" algn="l"/>
              </a:tabLst>
            </a:pPr>
            <a:r>
              <a:rPr spc="25" dirty="0"/>
              <a:t>Market	</a:t>
            </a:r>
            <a:r>
              <a:rPr spc="-2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73367" y="2"/>
            <a:ext cx="9815195" cy="10287000"/>
            <a:chOff x="8473367" y="2"/>
            <a:chExt cx="9815195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4066" y="2"/>
              <a:ext cx="9763932" cy="102869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73367" y="2"/>
              <a:ext cx="1731645" cy="10274300"/>
            </a:xfrm>
            <a:custGeom>
              <a:avLst/>
              <a:gdLst/>
              <a:ahLst/>
              <a:cxnLst/>
              <a:rect l="l" t="t" r="r" b="b"/>
              <a:pathLst>
                <a:path w="1731645" h="10274300">
                  <a:moveTo>
                    <a:pt x="1729663" y="10274299"/>
                  </a:moveTo>
                  <a:lnTo>
                    <a:pt x="1604857" y="10274299"/>
                  </a:lnTo>
                  <a:lnTo>
                    <a:pt x="1587126" y="10248899"/>
                  </a:lnTo>
                  <a:lnTo>
                    <a:pt x="1547831" y="10198099"/>
                  </a:lnTo>
                  <a:lnTo>
                    <a:pt x="1508970" y="10134599"/>
                  </a:lnTo>
                  <a:lnTo>
                    <a:pt x="1470545" y="10083799"/>
                  </a:lnTo>
                  <a:lnTo>
                    <a:pt x="1432557" y="10020299"/>
                  </a:lnTo>
                  <a:lnTo>
                    <a:pt x="1395009" y="9969499"/>
                  </a:lnTo>
                  <a:lnTo>
                    <a:pt x="1357904" y="9905999"/>
                  </a:lnTo>
                  <a:lnTo>
                    <a:pt x="1321244" y="9842499"/>
                  </a:lnTo>
                  <a:lnTo>
                    <a:pt x="1285031" y="9778999"/>
                  </a:lnTo>
                  <a:lnTo>
                    <a:pt x="1249268" y="9728199"/>
                  </a:lnTo>
                  <a:lnTo>
                    <a:pt x="1213956" y="9664699"/>
                  </a:lnTo>
                  <a:lnTo>
                    <a:pt x="1179099" y="9601199"/>
                  </a:lnTo>
                  <a:lnTo>
                    <a:pt x="1144698" y="9537699"/>
                  </a:lnTo>
                  <a:lnTo>
                    <a:pt x="1110756" y="9486899"/>
                  </a:lnTo>
                  <a:lnTo>
                    <a:pt x="1077275" y="9423399"/>
                  </a:lnTo>
                  <a:lnTo>
                    <a:pt x="1044258" y="9359899"/>
                  </a:lnTo>
                  <a:lnTo>
                    <a:pt x="1011708" y="9296399"/>
                  </a:lnTo>
                  <a:lnTo>
                    <a:pt x="979625" y="9232899"/>
                  </a:lnTo>
                  <a:lnTo>
                    <a:pt x="948013" y="9169399"/>
                  </a:lnTo>
                  <a:lnTo>
                    <a:pt x="916874" y="9105899"/>
                  </a:lnTo>
                  <a:lnTo>
                    <a:pt x="886210" y="9042399"/>
                  </a:lnTo>
                  <a:lnTo>
                    <a:pt x="856024" y="8978899"/>
                  </a:lnTo>
                  <a:lnTo>
                    <a:pt x="826318" y="8915399"/>
                  </a:lnTo>
                  <a:lnTo>
                    <a:pt x="797094" y="8851899"/>
                  </a:lnTo>
                  <a:lnTo>
                    <a:pt x="768355" y="8788399"/>
                  </a:lnTo>
                  <a:lnTo>
                    <a:pt x="740103" y="8724899"/>
                  </a:lnTo>
                  <a:lnTo>
                    <a:pt x="712341" y="8661399"/>
                  </a:lnTo>
                  <a:lnTo>
                    <a:pt x="685070" y="8597899"/>
                  </a:lnTo>
                  <a:lnTo>
                    <a:pt x="658293" y="8534399"/>
                  </a:lnTo>
                  <a:lnTo>
                    <a:pt x="632013" y="8458199"/>
                  </a:lnTo>
                  <a:lnTo>
                    <a:pt x="606232" y="8394699"/>
                  </a:lnTo>
                  <a:lnTo>
                    <a:pt x="580951" y="8331199"/>
                  </a:lnTo>
                  <a:lnTo>
                    <a:pt x="556175" y="8267699"/>
                  </a:lnTo>
                  <a:lnTo>
                    <a:pt x="531903" y="8204199"/>
                  </a:lnTo>
                  <a:lnTo>
                    <a:pt x="508141" y="8127999"/>
                  </a:lnTo>
                  <a:lnTo>
                    <a:pt x="484888" y="8064499"/>
                  </a:lnTo>
                  <a:lnTo>
                    <a:pt x="462148" y="8000999"/>
                  </a:lnTo>
                  <a:lnTo>
                    <a:pt x="439924" y="7924799"/>
                  </a:lnTo>
                  <a:lnTo>
                    <a:pt x="418217" y="7861299"/>
                  </a:lnTo>
                  <a:lnTo>
                    <a:pt x="397030" y="7797799"/>
                  </a:lnTo>
                  <a:lnTo>
                    <a:pt x="376365" y="7721599"/>
                  </a:lnTo>
                  <a:lnTo>
                    <a:pt x="356225" y="7658099"/>
                  </a:lnTo>
                  <a:lnTo>
                    <a:pt x="336612" y="7594599"/>
                  </a:lnTo>
                  <a:lnTo>
                    <a:pt x="317528" y="7518399"/>
                  </a:lnTo>
                  <a:lnTo>
                    <a:pt x="298975" y="7454899"/>
                  </a:lnTo>
                  <a:lnTo>
                    <a:pt x="280956" y="7378699"/>
                  </a:lnTo>
                  <a:lnTo>
                    <a:pt x="263474" y="7315199"/>
                  </a:lnTo>
                  <a:lnTo>
                    <a:pt x="246530" y="7238999"/>
                  </a:lnTo>
                  <a:lnTo>
                    <a:pt x="230128" y="7175499"/>
                  </a:lnTo>
                  <a:lnTo>
                    <a:pt x="214268" y="7099299"/>
                  </a:lnTo>
                  <a:lnTo>
                    <a:pt x="198955" y="7035799"/>
                  </a:lnTo>
                  <a:lnTo>
                    <a:pt x="184189" y="6959599"/>
                  </a:lnTo>
                  <a:lnTo>
                    <a:pt x="169973" y="6896099"/>
                  </a:lnTo>
                  <a:lnTo>
                    <a:pt x="156311" y="6819899"/>
                  </a:lnTo>
                  <a:lnTo>
                    <a:pt x="143203" y="6743699"/>
                  </a:lnTo>
                  <a:lnTo>
                    <a:pt x="130653" y="6680199"/>
                  </a:lnTo>
                  <a:lnTo>
                    <a:pt x="118662" y="6603999"/>
                  </a:lnTo>
                  <a:lnTo>
                    <a:pt x="107233" y="6527799"/>
                  </a:lnTo>
                  <a:lnTo>
                    <a:pt x="96369" y="6464299"/>
                  </a:lnTo>
                  <a:lnTo>
                    <a:pt x="86072" y="6388099"/>
                  </a:lnTo>
                  <a:lnTo>
                    <a:pt x="76343" y="6311899"/>
                  </a:lnTo>
                  <a:lnTo>
                    <a:pt x="67187" y="6248399"/>
                  </a:lnTo>
                  <a:lnTo>
                    <a:pt x="58603" y="6172199"/>
                  </a:lnTo>
                  <a:lnTo>
                    <a:pt x="50596" y="6095999"/>
                  </a:lnTo>
                  <a:lnTo>
                    <a:pt x="43168" y="6032499"/>
                  </a:lnTo>
                  <a:lnTo>
                    <a:pt x="36320" y="5956299"/>
                  </a:lnTo>
                  <a:lnTo>
                    <a:pt x="30056" y="5880099"/>
                  </a:lnTo>
                  <a:lnTo>
                    <a:pt x="24377" y="5803899"/>
                  </a:lnTo>
                  <a:lnTo>
                    <a:pt x="19285" y="5727699"/>
                  </a:lnTo>
                  <a:lnTo>
                    <a:pt x="14784" y="5664199"/>
                  </a:lnTo>
                  <a:lnTo>
                    <a:pt x="10876" y="5587999"/>
                  </a:lnTo>
                  <a:lnTo>
                    <a:pt x="7562" y="5511799"/>
                  </a:lnTo>
                  <a:lnTo>
                    <a:pt x="4846" y="5435599"/>
                  </a:lnTo>
                  <a:lnTo>
                    <a:pt x="2729" y="5359399"/>
                  </a:lnTo>
                  <a:lnTo>
                    <a:pt x="1214" y="5283199"/>
                  </a:lnTo>
                  <a:lnTo>
                    <a:pt x="303" y="5206999"/>
                  </a:lnTo>
                  <a:lnTo>
                    <a:pt x="0" y="5143499"/>
                  </a:lnTo>
                  <a:lnTo>
                    <a:pt x="303" y="5067299"/>
                  </a:lnTo>
                  <a:lnTo>
                    <a:pt x="1214" y="4991099"/>
                  </a:lnTo>
                  <a:lnTo>
                    <a:pt x="2729" y="4914899"/>
                  </a:lnTo>
                  <a:lnTo>
                    <a:pt x="4846" y="4838699"/>
                  </a:lnTo>
                  <a:lnTo>
                    <a:pt x="7562" y="4762499"/>
                  </a:lnTo>
                  <a:lnTo>
                    <a:pt x="10876" y="4686299"/>
                  </a:lnTo>
                  <a:lnTo>
                    <a:pt x="14784" y="4622799"/>
                  </a:lnTo>
                  <a:lnTo>
                    <a:pt x="19285" y="4546599"/>
                  </a:lnTo>
                  <a:lnTo>
                    <a:pt x="24377" y="4470399"/>
                  </a:lnTo>
                  <a:lnTo>
                    <a:pt x="30056" y="4394199"/>
                  </a:lnTo>
                  <a:lnTo>
                    <a:pt x="36320" y="4317999"/>
                  </a:lnTo>
                  <a:lnTo>
                    <a:pt x="43168" y="4254499"/>
                  </a:lnTo>
                  <a:lnTo>
                    <a:pt x="50596" y="4178299"/>
                  </a:lnTo>
                  <a:lnTo>
                    <a:pt x="58603" y="4102099"/>
                  </a:lnTo>
                  <a:lnTo>
                    <a:pt x="67187" y="4025899"/>
                  </a:lnTo>
                  <a:lnTo>
                    <a:pt x="76343" y="3962399"/>
                  </a:lnTo>
                  <a:lnTo>
                    <a:pt x="86072" y="3886199"/>
                  </a:lnTo>
                  <a:lnTo>
                    <a:pt x="96369" y="3809999"/>
                  </a:lnTo>
                  <a:lnTo>
                    <a:pt x="107233" y="3746499"/>
                  </a:lnTo>
                  <a:lnTo>
                    <a:pt x="118662" y="3670299"/>
                  </a:lnTo>
                  <a:lnTo>
                    <a:pt x="130653" y="3594099"/>
                  </a:lnTo>
                  <a:lnTo>
                    <a:pt x="143203" y="3530599"/>
                  </a:lnTo>
                  <a:lnTo>
                    <a:pt x="156311" y="3454399"/>
                  </a:lnTo>
                  <a:lnTo>
                    <a:pt x="169973" y="3390899"/>
                  </a:lnTo>
                  <a:lnTo>
                    <a:pt x="184189" y="3314699"/>
                  </a:lnTo>
                  <a:lnTo>
                    <a:pt x="198955" y="3238499"/>
                  </a:lnTo>
                  <a:lnTo>
                    <a:pt x="214268" y="3174999"/>
                  </a:lnTo>
                  <a:lnTo>
                    <a:pt x="230128" y="3098799"/>
                  </a:lnTo>
                  <a:lnTo>
                    <a:pt x="246530" y="3035299"/>
                  </a:lnTo>
                  <a:lnTo>
                    <a:pt x="263474" y="2959099"/>
                  </a:lnTo>
                  <a:lnTo>
                    <a:pt x="280956" y="2895599"/>
                  </a:lnTo>
                  <a:lnTo>
                    <a:pt x="298975" y="2819399"/>
                  </a:lnTo>
                  <a:lnTo>
                    <a:pt x="317528" y="2755899"/>
                  </a:lnTo>
                  <a:lnTo>
                    <a:pt x="336612" y="2692399"/>
                  </a:lnTo>
                  <a:lnTo>
                    <a:pt x="356225" y="2616199"/>
                  </a:lnTo>
                  <a:lnTo>
                    <a:pt x="376365" y="2552699"/>
                  </a:lnTo>
                  <a:lnTo>
                    <a:pt x="397030" y="2476499"/>
                  </a:lnTo>
                  <a:lnTo>
                    <a:pt x="418217" y="2412999"/>
                  </a:lnTo>
                  <a:lnTo>
                    <a:pt x="439924" y="2349499"/>
                  </a:lnTo>
                  <a:lnTo>
                    <a:pt x="462148" y="2273299"/>
                  </a:lnTo>
                  <a:lnTo>
                    <a:pt x="484888" y="2209799"/>
                  </a:lnTo>
                  <a:lnTo>
                    <a:pt x="508141" y="2146299"/>
                  </a:lnTo>
                  <a:lnTo>
                    <a:pt x="531903" y="2082799"/>
                  </a:lnTo>
                  <a:lnTo>
                    <a:pt x="556175" y="2006599"/>
                  </a:lnTo>
                  <a:lnTo>
                    <a:pt x="580951" y="1943099"/>
                  </a:lnTo>
                  <a:lnTo>
                    <a:pt x="606232" y="1879599"/>
                  </a:lnTo>
                  <a:lnTo>
                    <a:pt x="632013" y="1816099"/>
                  </a:lnTo>
                  <a:lnTo>
                    <a:pt x="658293" y="1752599"/>
                  </a:lnTo>
                  <a:lnTo>
                    <a:pt x="685070" y="1676399"/>
                  </a:lnTo>
                  <a:lnTo>
                    <a:pt x="712341" y="1612899"/>
                  </a:lnTo>
                  <a:lnTo>
                    <a:pt x="740103" y="1549399"/>
                  </a:lnTo>
                  <a:lnTo>
                    <a:pt x="768355" y="1485899"/>
                  </a:lnTo>
                  <a:lnTo>
                    <a:pt x="797094" y="1422399"/>
                  </a:lnTo>
                  <a:lnTo>
                    <a:pt x="826318" y="1358899"/>
                  </a:lnTo>
                  <a:lnTo>
                    <a:pt x="856024" y="1295399"/>
                  </a:lnTo>
                  <a:lnTo>
                    <a:pt x="886210" y="1231899"/>
                  </a:lnTo>
                  <a:lnTo>
                    <a:pt x="916874" y="1168399"/>
                  </a:lnTo>
                  <a:lnTo>
                    <a:pt x="948013" y="1104899"/>
                  </a:lnTo>
                  <a:lnTo>
                    <a:pt x="979625" y="1041399"/>
                  </a:lnTo>
                  <a:lnTo>
                    <a:pt x="1011708" y="977899"/>
                  </a:lnTo>
                  <a:lnTo>
                    <a:pt x="1044258" y="914399"/>
                  </a:lnTo>
                  <a:lnTo>
                    <a:pt x="1077275" y="850899"/>
                  </a:lnTo>
                  <a:lnTo>
                    <a:pt x="1110756" y="800099"/>
                  </a:lnTo>
                  <a:lnTo>
                    <a:pt x="1144698" y="736599"/>
                  </a:lnTo>
                  <a:lnTo>
                    <a:pt x="1179099" y="673099"/>
                  </a:lnTo>
                  <a:lnTo>
                    <a:pt x="1213956" y="609599"/>
                  </a:lnTo>
                  <a:lnTo>
                    <a:pt x="1249268" y="546099"/>
                  </a:lnTo>
                  <a:lnTo>
                    <a:pt x="1285031" y="495299"/>
                  </a:lnTo>
                  <a:lnTo>
                    <a:pt x="1321244" y="431799"/>
                  </a:lnTo>
                  <a:lnTo>
                    <a:pt x="1357904" y="368299"/>
                  </a:lnTo>
                  <a:lnTo>
                    <a:pt x="1395009" y="317499"/>
                  </a:lnTo>
                  <a:lnTo>
                    <a:pt x="1432557" y="253999"/>
                  </a:lnTo>
                  <a:lnTo>
                    <a:pt x="1470545" y="190499"/>
                  </a:lnTo>
                  <a:lnTo>
                    <a:pt x="1508970" y="139699"/>
                  </a:lnTo>
                  <a:lnTo>
                    <a:pt x="1547831" y="76199"/>
                  </a:lnTo>
                  <a:lnTo>
                    <a:pt x="1587126" y="25399"/>
                  </a:lnTo>
                  <a:lnTo>
                    <a:pt x="1606357" y="0"/>
                  </a:lnTo>
                  <a:lnTo>
                    <a:pt x="1731188" y="0"/>
                  </a:lnTo>
                  <a:lnTo>
                    <a:pt x="1710579" y="25399"/>
                  </a:lnTo>
                  <a:lnTo>
                    <a:pt x="1671289" y="76199"/>
                  </a:lnTo>
                  <a:lnTo>
                    <a:pt x="1632425" y="139699"/>
                  </a:lnTo>
                  <a:lnTo>
                    <a:pt x="1593989" y="190499"/>
                  </a:lnTo>
                  <a:lnTo>
                    <a:pt x="1555984" y="253999"/>
                  </a:lnTo>
                  <a:lnTo>
                    <a:pt x="1518412" y="304799"/>
                  </a:lnTo>
                  <a:lnTo>
                    <a:pt x="1481275" y="368299"/>
                  </a:lnTo>
                  <a:lnTo>
                    <a:pt x="1444575" y="431799"/>
                  </a:lnTo>
                  <a:lnTo>
                    <a:pt x="1408316" y="482599"/>
                  </a:lnTo>
                  <a:lnTo>
                    <a:pt x="1372498" y="546099"/>
                  </a:lnTo>
                  <a:lnTo>
                    <a:pt x="1337125" y="609599"/>
                  </a:lnTo>
                  <a:lnTo>
                    <a:pt x="1302199" y="660399"/>
                  </a:lnTo>
                  <a:lnTo>
                    <a:pt x="1267722" y="723899"/>
                  </a:lnTo>
                  <a:lnTo>
                    <a:pt x="1233697" y="787399"/>
                  </a:lnTo>
                  <a:lnTo>
                    <a:pt x="1200125" y="838199"/>
                  </a:lnTo>
                  <a:lnTo>
                    <a:pt x="1167009" y="901699"/>
                  </a:lnTo>
                  <a:lnTo>
                    <a:pt x="1134352" y="965199"/>
                  </a:lnTo>
                  <a:lnTo>
                    <a:pt x="1102156" y="1028699"/>
                  </a:lnTo>
                  <a:lnTo>
                    <a:pt x="1070422" y="1092199"/>
                  </a:lnTo>
                  <a:lnTo>
                    <a:pt x="1039155" y="1155699"/>
                  </a:lnTo>
                  <a:lnTo>
                    <a:pt x="1008354" y="1219199"/>
                  </a:lnTo>
                  <a:lnTo>
                    <a:pt x="978024" y="1269999"/>
                  </a:lnTo>
                  <a:lnTo>
                    <a:pt x="948167" y="1333499"/>
                  </a:lnTo>
                  <a:lnTo>
                    <a:pt x="918783" y="1396999"/>
                  </a:lnTo>
                  <a:lnTo>
                    <a:pt x="889877" y="1460499"/>
                  </a:lnTo>
                  <a:lnTo>
                    <a:pt x="861451" y="1523999"/>
                  </a:lnTo>
                  <a:lnTo>
                    <a:pt x="833506" y="1587499"/>
                  </a:lnTo>
                  <a:lnTo>
                    <a:pt x="806045" y="1650999"/>
                  </a:lnTo>
                  <a:lnTo>
                    <a:pt x="779070" y="1727199"/>
                  </a:lnTo>
                  <a:lnTo>
                    <a:pt x="752584" y="1790699"/>
                  </a:lnTo>
                  <a:lnTo>
                    <a:pt x="726589" y="1854199"/>
                  </a:lnTo>
                  <a:lnTo>
                    <a:pt x="701087" y="1917699"/>
                  </a:lnTo>
                  <a:lnTo>
                    <a:pt x="676081" y="1981199"/>
                  </a:lnTo>
                  <a:lnTo>
                    <a:pt x="651572" y="2044699"/>
                  </a:lnTo>
                  <a:lnTo>
                    <a:pt x="627564" y="2108199"/>
                  </a:lnTo>
                  <a:lnTo>
                    <a:pt x="604059" y="2184399"/>
                  </a:lnTo>
                  <a:lnTo>
                    <a:pt x="581058" y="2247899"/>
                  </a:lnTo>
                  <a:lnTo>
                    <a:pt x="558565" y="2311399"/>
                  </a:lnTo>
                  <a:lnTo>
                    <a:pt x="536581" y="2374899"/>
                  </a:lnTo>
                  <a:lnTo>
                    <a:pt x="515109" y="2451099"/>
                  </a:lnTo>
                  <a:lnTo>
                    <a:pt x="494151" y="2514599"/>
                  </a:lnTo>
                  <a:lnTo>
                    <a:pt x="473710" y="2578099"/>
                  </a:lnTo>
                  <a:lnTo>
                    <a:pt x="453787" y="2641599"/>
                  </a:lnTo>
                  <a:lnTo>
                    <a:pt x="434386" y="2717799"/>
                  </a:lnTo>
                  <a:lnTo>
                    <a:pt x="415508" y="2781299"/>
                  </a:lnTo>
                  <a:lnTo>
                    <a:pt x="397156" y="2857499"/>
                  </a:lnTo>
                  <a:lnTo>
                    <a:pt x="379332" y="2920999"/>
                  </a:lnTo>
                  <a:lnTo>
                    <a:pt x="362038" y="2984499"/>
                  </a:lnTo>
                  <a:lnTo>
                    <a:pt x="345277" y="3060699"/>
                  </a:lnTo>
                  <a:lnTo>
                    <a:pt x="329051" y="3124199"/>
                  </a:lnTo>
                  <a:lnTo>
                    <a:pt x="313363" y="3200399"/>
                  </a:lnTo>
                  <a:lnTo>
                    <a:pt x="298214" y="3263899"/>
                  </a:lnTo>
                  <a:lnTo>
                    <a:pt x="283608" y="3340099"/>
                  </a:lnTo>
                  <a:lnTo>
                    <a:pt x="269545" y="3403599"/>
                  </a:lnTo>
                  <a:lnTo>
                    <a:pt x="256030" y="3479799"/>
                  </a:lnTo>
                  <a:lnTo>
                    <a:pt x="243063" y="3543299"/>
                  </a:lnTo>
                  <a:lnTo>
                    <a:pt x="230648" y="3619499"/>
                  </a:lnTo>
                  <a:lnTo>
                    <a:pt x="218786" y="3682999"/>
                  </a:lnTo>
                  <a:lnTo>
                    <a:pt x="207481" y="3759199"/>
                  </a:lnTo>
                  <a:lnTo>
                    <a:pt x="196734" y="3835399"/>
                  </a:lnTo>
                  <a:lnTo>
                    <a:pt x="186547" y="3898899"/>
                  </a:lnTo>
                  <a:lnTo>
                    <a:pt x="176923" y="3975099"/>
                  </a:lnTo>
                  <a:lnTo>
                    <a:pt x="167865" y="4038599"/>
                  </a:lnTo>
                  <a:lnTo>
                    <a:pt x="159374" y="4114799"/>
                  </a:lnTo>
                  <a:lnTo>
                    <a:pt x="151453" y="4190999"/>
                  </a:lnTo>
                  <a:lnTo>
                    <a:pt x="144104" y="4254499"/>
                  </a:lnTo>
                  <a:lnTo>
                    <a:pt x="137330" y="4330699"/>
                  </a:lnTo>
                  <a:lnTo>
                    <a:pt x="131133" y="4406899"/>
                  </a:lnTo>
                  <a:lnTo>
                    <a:pt x="125515" y="4483099"/>
                  </a:lnTo>
                  <a:lnTo>
                    <a:pt x="120478" y="4546599"/>
                  </a:lnTo>
                  <a:lnTo>
                    <a:pt x="116025" y="4622799"/>
                  </a:lnTo>
                  <a:lnTo>
                    <a:pt x="112159" y="4698999"/>
                  </a:lnTo>
                  <a:lnTo>
                    <a:pt x="108881" y="4775199"/>
                  </a:lnTo>
                  <a:lnTo>
                    <a:pt x="106193" y="4838699"/>
                  </a:lnTo>
                  <a:lnTo>
                    <a:pt x="104099" y="4914899"/>
                  </a:lnTo>
                  <a:lnTo>
                    <a:pt x="102600" y="4991099"/>
                  </a:lnTo>
                  <a:lnTo>
                    <a:pt x="101699" y="5067299"/>
                  </a:lnTo>
                  <a:lnTo>
                    <a:pt x="101399" y="5143499"/>
                  </a:lnTo>
                  <a:lnTo>
                    <a:pt x="101699" y="5206999"/>
                  </a:lnTo>
                  <a:lnTo>
                    <a:pt x="102600" y="5283199"/>
                  </a:lnTo>
                  <a:lnTo>
                    <a:pt x="104099" y="5359399"/>
                  </a:lnTo>
                  <a:lnTo>
                    <a:pt x="106193" y="5435599"/>
                  </a:lnTo>
                  <a:lnTo>
                    <a:pt x="108881" y="5511799"/>
                  </a:lnTo>
                  <a:lnTo>
                    <a:pt x="112159" y="5575299"/>
                  </a:lnTo>
                  <a:lnTo>
                    <a:pt x="116025" y="5651499"/>
                  </a:lnTo>
                  <a:lnTo>
                    <a:pt x="120478" y="5727699"/>
                  </a:lnTo>
                  <a:lnTo>
                    <a:pt x="125515" y="5803899"/>
                  </a:lnTo>
                  <a:lnTo>
                    <a:pt x="131133" y="5867399"/>
                  </a:lnTo>
                  <a:lnTo>
                    <a:pt x="137330" y="5943599"/>
                  </a:lnTo>
                  <a:lnTo>
                    <a:pt x="144104" y="6019799"/>
                  </a:lnTo>
                  <a:lnTo>
                    <a:pt x="151453" y="6083299"/>
                  </a:lnTo>
                  <a:lnTo>
                    <a:pt x="159374" y="6159499"/>
                  </a:lnTo>
                  <a:lnTo>
                    <a:pt x="167865" y="6235699"/>
                  </a:lnTo>
                  <a:lnTo>
                    <a:pt x="176923" y="6299199"/>
                  </a:lnTo>
                  <a:lnTo>
                    <a:pt x="186547" y="6375399"/>
                  </a:lnTo>
                  <a:lnTo>
                    <a:pt x="196734" y="6451599"/>
                  </a:lnTo>
                  <a:lnTo>
                    <a:pt x="207481" y="6515099"/>
                  </a:lnTo>
                  <a:lnTo>
                    <a:pt x="218786" y="6591299"/>
                  </a:lnTo>
                  <a:lnTo>
                    <a:pt x="230648" y="6654799"/>
                  </a:lnTo>
                  <a:lnTo>
                    <a:pt x="243063" y="6730999"/>
                  </a:lnTo>
                  <a:lnTo>
                    <a:pt x="256030" y="6794499"/>
                  </a:lnTo>
                  <a:lnTo>
                    <a:pt x="269545" y="6870699"/>
                  </a:lnTo>
                  <a:lnTo>
                    <a:pt x="283608" y="6934199"/>
                  </a:lnTo>
                  <a:lnTo>
                    <a:pt x="298214" y="7010399"/>
                  </a:lnTo>
                  <a:lnTo>
                    <a:pt x="313363" y="7073899"/>
                  </a:lnTo>
                  <a:lnTo>
                    <a:pt x="329051" y="7150099"/>
                  </a:lnTo>
                  <a:lnTo>
                    <a:pt x="345277" y="7213599"/>
                  </a:lnTo>
                  <a:lnTo>
                    <a:pt x="362038" y="7289799"/>
                  </a:lnTo>
                  <a:lnTo>
                    <a:pt x="379332" y="7353299"/>
                  </a:lnTo>
                  <a:lnTo>
                    <a:pt x="397156" y="7429499"/>
                  </a:lnTo>
                  <a:lnTo>
                    <a:pt x="415508" y="7492999"/>
                  </a:lnTo>
                  <a:lnTo>
                    <a:pt x="434386" y="7556499"/>
                  </a:lnTo>
                  <a:lnTo>
                    <a:pt x="453787" y="7632699"/>
                  </a:lnTo>
                  <a:lnTo>
                    <a:pt x="473710" y="7696199"/>
                  </a:lnTo>
                  <a:lnTo>
                    <a:pt x="494151" y="7759699"/>
                  </a:lnTo>
                  <a:lnTo>
                    <a:pt x="515109" y="7835899"/>
                  </a:lnTo>
                  <a:lnTo>
                    <a:pt x="536581" y="7899399"/>
                  </a:lnTo>
                  <a:lnTo>
                    <a:pt x="558565" y="7962899"/>
                  </a:lnTo>
                  <a:lnTo>
                    <a:pt x="581058" y="8026399"/>
                  </a:lnTo>
                  <a:lnTo>
                    <a:pt x="604059" y="8102599"/>
                  </a:lnTo>
                  <a:lnTo>
                    <a:pt x="627564" y="8166099"/>
                  </a:lnTo>
                  <a:lnTo>
                    <a:pt x="651572" y="8229599"/>
                  </a:lnTo>
                  <a:lnTo>
                    <a:pt x="676081" y="8293099"/>
                  </a:lnTo>
                  <a:lnTo>
                    <a:pt x="701087" y="8356599"/>
                  </a:lnTo>
                  <a:lnTo>
                    <a:pt x="726589" y="8420099"/>
                  </a:lnTo>
                  <a:lnTo>
                    <a:pt x="752584" y="8496299"/>
                  </a:lnTo>
                  <a:lnTo>
                    <a:pt x="779070" y="8559799"/>
                  </a:lnTo>
                  <a:lnTo>
                    <a:pt x="806045" y="8623299"/>
                  </a:lnTo>
                  <a:lnTo>
                    <a:pt x="833506" y="8686799"/>
                  </a:lnTo>
                  <a:lnTo>
                    <a:pt x="861451" y="8750299"/>
                  </a:lnTo>
                  <a:lnTo>
                    <a:pt x="889877" y="8813799"/>
                  </a:lnTo>
                  <a:lnTo>
                    <a:pt x="918783" y="8877299"/>
                  </a:lnTo>
                  <a:lnTo>
                    <a:pt x="948167" y="8940799"/>
                  </a:lnTo>
                  <a:lnTo>
                    <a:pt x="978024" y="9004299"/>
                  </a:lnTo>
                  <a:lnTo>
                    <a:pt x="1008354" y="9067799"/>
                  </a:lnTo>
                  <a:lnTo>
                    <a:pt x="1039155" y="9118599"/>
                  </a:lnTo>
                  <a:lnTo>
                    <a:pt x="1070422" y="9182099"/>
                  </a:lnTo>
                  <a:lnTo>
                    <a:pt x="1102156" y="9245599"/>
                  </a:lnTo>
                  <a:lnTo>
                    <a:pt x="1134352" y="9309099"/>
                  </a:lnTo>
                  <a:lnTo>
                    <a:pt x="1167009" y="9372599"/>
                  </a:lnTo>
                  <a:lnTo>
                    <a:pt x="1200125" y="9436099"/>
                  </a:lnTo>
                  <a:lnTo>
                    <a:pt x="1233697" y="9486899"/>
                  </a:lnTo>
                  <a:lnTo>
                    <a:pt x="1267722" y="9550399"/>
                  </a:lnTo>
                  <a:lnTo>
                    <a:pt x="1302199" y="9613899"/>
                  </a:lnTo>
                  <a:lnTo>
                    <a:pt x="1337125" y="9677399"/>
                  </a:lnTo>
                  <a:lnTo>
                    <a:pt x="1372498" y="9728199"/>
                  </a:lnTo>
                  <a:lnTo>
                    <a:pt x="1408316" y="9791699"/>
                  </a:lnTo>
                  <a:lnTo>
                    <a:pt x="1444575" y="9855199"/>
                  </a:lnTo>
                  <a:lnTo>
                    <a:pt x="1481275" y="9905999"/>
                  </a:lnTo>
                  <a:lnTo>
                    <a:pt x="1518412" y="9969499"/>
                  </a:lnTo>
                  <a:lnTo>
                    <a:pt x="1555984" y="10020299"/>
                  </a:lnTo>
                  <a:lnTo>
                    <a:pt x="1593989" y="10083799"/>
                  </a:lnTo>
                  <a:lnTo>
                    <a:pt x="1632425" y="10134599"/>
                  </a:lnTo>
                  <a:lnTo>
                    <a:pt x="1671289" y="10198099"/>
                  </a:lnTo>
                  <a:lnTo>
                    <a:pt x="1710579" y="10248899"/>
                  </a:lnTo>
                  <a:lnTo>
                    <a:pt x="1729663" y="10274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 rot="18900000">
            <a:off x="10701385" y="7951200"/>
            <a:ext cx="1043097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600" b="1" spc="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11804875" y="7951200"/>
            <a:ext cx="1043097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600" b="1" spc="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12908364" y="7951200"/>
            <a:ext cx="1043097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600" b="1" spc="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 rot="18900000">
            <a:off x="14011855" y="7951200"/>
            <a:ext cx="1043097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600" b="1" spc="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5115344" y="7951200"/>
            <a:ext cx="1043097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600" b="1" spc="6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946999" y="612415"/>
            <a:ext cx="6807834" cy="6858634"/>
            <a:chOff x="10946999" y="612415"/>
            <a:chExt cx="6807834" cy="6858634"/>
          </a:xfrm>
        </p:grpSpPr>
        <p:sp>
          <p:nvSpPr>
            <p:cNvPr id="12" name="object 12"/>
            <p:cNvSpPr/>
            <p:nvPr/>
          </p:nvSpPr>
          <p:spPr>
            <a:xfrm>
              <a:off x="10946994" y="2855111"/>
              <a:ext cx="5515610" cy="3463290"/>
            </a:xfrm>
            <a:custGeom>
              <a:avLst/>
              <a:gdLst/>
              <a:ahLst/>
              <a:cxnLst/>
              <a:rect l="l" t="t" r="r" b="b"/>
              <a:pathLst>
                <a:path w="5515609" h="3463290">
                  <a:moveTo>
                    <a:pt x="5515026" y="3457562"/>
                  </a:moveTo>
                  <a:lnTo>
                    <a:pt x="0" y="3457562"/>
                  </a:lnTo>
                  <a:lnTo>
                    <a:pt x="0" y="3463252"/>
                  </a:lnTo>
                  <a:lnTo>
                    <a:pt x="5515026" y="3463252"/>
                  </a:lnTo>
                  <a:lnTo>
                    <a:pt x="5515026" y="3457562"/>
                  </a:lnTo>
                  <a:close/>
                </a:path>
                <a:path w="5515609" h="3463290">
                  <a:moveTo>
                    <a:pt x="5515026" y="2305037"/>
                  </a:moveTo>
                  <a:lnTo>
                    <a:pt x="0" y="2305037"/>
                  </a:lnTo>
                  <a:lnTo>
                    <a:pt x="0" y="2310727"/>
                  </a:lnTo>
                  <a:lnTo>
                    <a:pt x="5515026" y="2310727"/>
                  </a:lnTo>
                  <a:lnTo>
                    <a:pt x="5515026" y="2305037"/>
                  </a:lnTo>
                  <a:close/>
                </a:path>
                <a:path w="5515609" h="3463290">
                  <a:moveTo>
                    <a:pt x="5515026" y="1152525"/>
                  </a:moveTo>
                  <a:lnTo>
                    <a:pt x="0" y="1152525"/>
                  </a:lnTo>
                  <a:lnTo>
                    <a:pt x="0" y="1158214"/>
                  </a:lnTo>
                  <a:lnTo>
                    <a:pt x="5515026" y="1158214"/>
                  </a:lnTo>
                  <a:lnTo>
                    <a:pt x="5515026" y="1152525"/>
                  </a:lnTo>
                  <a:close/>
                </a:path>
                <a:path w="5515609" h="3463290">
                  <a:moveTo>
                    <a:pt x="5515026" y="0"/>
                  </a:moveTo>
                  <a:lnTo>
                    <a:pt x="0" y="0"/>
                  </a:lnTo>
                  <a:lnTo>
                    <a:pt x="0" y="5689"/>
                  </a:lnTo>
                  <a:lnTo>
                    <a:pt x="5515026" y="5689"/>
                  </a:lnTo>
                  <a:lnTo>
                    <a:pt x="5515026" y="0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46999" y="7465189"/>
              <a:ext cx="5515610" cy="5715"/>
            </a:xfrm>
            <a:custGeom>
              <a:avLst/>
              <a:gdLst/>
              <a:ahLst/>
              <a:cxnLst/>
              <a:rect l="l" t="t" r="r" b="b"/>
              <a:pathLst>
                <a:path w="5515609" h="5715">
                  <a:moveTo>
                    <a:pt x="0" y="0"/>
                  </a:moveTo>
                  <a:lnTo>
                    <a:pt x="5515029" y="0"/>
                  </a:lnTo>
                  <a:lnTo>
                    <a:pt x="5515029" y="5691"/>
                  </a:lnTo>
                  <a:lnTo>
                    <a:pt x="0" y="5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70285" y="3290505"/>
              <a:ext cx="4471035" cy="2131695"/>
            </a:xfrm>
            <a:custGeom>
              <a:avLst/>
              <a:gdLst/>
              <a:ahLst/>
              <a:cxnLst/>
              <a:rect l="l" t="t" r="r" b="b"/>
              <a:pathLst>
                <a:path w="4471034" h="2131695">
                  <a:moveTo>
                    <a:pt x="4470870" y="28460"/>
                  </a:moveTo>
                  <a:lnTo>
                    <a:pt x="4442409" y="0"/>
                  </a:lnTo>
                  <a:lnTo>
                    <a:pt x="4431335" y="2235"/>
                  </a:lnTo>
                  <a:lnTo>
                    <a:pt x="4422292" y="8331"/>
                  </a:lnTo>
                  <a:lnTo>
                    <a:pt x="4416183" y="17386"/>
                  </a:lnTo>
                  <a:lnTo>
                    <a:pt x="4415993" y="18338"/>
                  </a:lnTo>
                  <a:lnTo>
                    <a:pt x="3362287" y="128397"/>
                  </a:lnTo>
                  <a:lnTo>
                    <a:pt x="3359048" y="123583"/>
                  </a:lnTo>
                  <a:lnTo>
                    <a:pt x="3349993" y="117487"/>
                  </a:lnTo>
                  <a:lnTo>
                    <a:pt x="3338919" y="115252"/>
                  </a:lnTo>
                  <a:lnTo>
                    <a:pt x="3327844" y="117487"/>
                  </a:lnTo>
                  <a:lnTo>
                    <a:pt x="3318802" y="123583"/>
                  </a:lnTo>
                  <a:lnTo>
                    <a:pt x="3312706" y="132638"/>
                  </a:lnTo>
                  <a:lnTo>
                    <a:pt x="3310458" y="143713"/>
                  </a:lnTo>
                  <a:lnTo>
                    <a:pt x="3312706" y="154787"/>
                  </a:lnTo>
                  <a:lnTo>
                    <a:pt x="3313150" y="155473"/>
                  </a:lnTo>
                  <a:lnTo>
                    <a:pt x="2240877" y="1499374"/>
                  </a:lnTo>
                  <a:lnTo>
                    <a:pt x="2235428" y="1498282"/>
                  </a:lnTo>
                  <a:lnTo>
                    <a:pt x="2224354" y="1500517"/>
                  </a:lnTo>
                  <a:lnTo>
                    <a:pt x="2215311" y="1506613"/>
                  </a:lnTo>
                  <a:lnTo>
                    <a:pt x="2215083" y="1506956"/>
                  </a:lnTo>
                  <a:lnTo>
                    <a:pt x="1159433" y="1176172"/>
                  </a:lnTo>
                  <a:lnTo>
                    <a:pt x="1158163" y="1169898"/>
                  </a:lnTo>
                  <a:lnTo>
                    <a:pt x="1155966" y="1166647"/>
                  </a:lnTo>
                  <a:lnTo>
                    <a:pt x="1152067" y="1160856"/>
                  </a:lnTo>
                  <a:lnTo>
                    <a:pt x="1143025" y="1154760"/>
                  </a:lnTo>
                  <a:lnTo>
                    <a:pt x="1131938" y="1152525"/>
                  </a:lnTo>
                  <a:lnTo>
                    <a:pt x="1120863" y="1154760"/>
                  </a:lnTo>
                  <a:lnTo>
                    <a:pt x="1111821" y="1160856"/>
                  </a:lnTo>
                  <a:lnTo>
                    <a:pt x="1105725" y="1169898"/>
                  </a:lnTo>
                  <a:lnTo>
                    <a:pt x="1103490" y="1180985"/>
                  </a:lnTo>
                  <a:lnTo>
                    <a:pt x="1104709" y="1187056"/>
                  </a:lnTo>
                  <a:lnTo>
                    <a:pt x="39712" y="2076894"/>
                  </a:lnTo>
                  <a:lnTo>
                    <a:pt x="39535" y="2076780"/>
                  </a:lnTo>
                  <a:lnTo>
                    <a:pt x="28448" y="2074545"/>
                  </a:lnTo>
                  <a:lnTo>
                    <a:pt x="17373" y="2076780"/>
                  </a:lnTo>
                  <a:lnTo>
                    <a:pt x="8331" y="2082876"/>
                  </a:lnTo>
                  <a:lnTo>
                    <a:pt x="2235" y="2091918"/>
                  </a:lnTo>
                  <a:lnTo>
                    <a:pt x="0" y="2102993"/>
                  </a:lnTo>
                  <a:lnTo>
                    <a:pt x="2235" y="2114067"/>
                  </a:lnTo>
                  <a:lnTo>
                    <a:pt x="8331" y="2123122"/>
                  </a:lnTo>
                  <a:lnTo>
                    <a:pt x="17373" y="2129218"/>
                  </a:lnTo>
                  <a:lnTo>
                    <a:pt x="28448" y="2131453"/>
                  </a:lnTo>
                  <a:lnTo>
                    <a:pt x="39535" y="2129218"/>
                  </a:lnTo>
                  <a:lnTo>
                    <a:pt x="48577" y="2123122"/>
                  </a:lnTo>
                  <a:lnTo>
                    <a:pt x="52463" y="2117356"/>
                  </a:lnTo>
                  <a:lnTo>
                    <a:pt x="54673" y="2114067"/>
                  </a:lnTo>
                  <a:lnTo>
                    <a:pt x="56908" y="2102993"/>
                  </a:lnTo>
                  <a:lnTo>
                    <a:pt x="55689" y="2096935"/>
                  </a:lnTo>
                  <a:lnTo>
                    <a:pt x="1120673" y="1207084"/>
                  </a:lnTo>
                  <a:lnTo>
                    <a:pt x="1120863" y="1207198"/>
                  </a:lnTo>
                  <a:lnTo>
                    <a:pt x="1131938" y="1209433"/>
                  </a:lnTo>
                  <a:lnTo>
                    <a:pt x="1143025" y="1207198"/>
                  </a:lnTo>
                  <a:lnTo>
                    <a:pt x="1152067" y="1201102"/>
                  </a:lnTo>
                  <a:lnTo>
                    <a:pt x="1152283" y="1200772"/>
                  </a:lnTo>
                  <a:lnTo>
                    <a:pt x="2207945" y="1531556"/>
                  </a:lnTo>
                  <a:lnTo>
                    <a:pt x="2209215" y="1537817"/>
                  </a:lnTo>
                  <a:lnTo>
                    <a:pt x="2215311" y="1546860"/>
                  </a:lnTo>
                  <a:lnTo>
                    <a:pt x="2224354" y="1552956"/>
                  </a:lnTo>
                  <a:lnTo>
                    <a:pt x="2235428" y="1555191"/>
                  </a:lnTo>
                  <a:lnTo>
                    <a:pt x="2246503" y="1552956"/>
                  </a:lnTo>
                  <a:lnTo>
                    <a:pt x="2255558" y="1546860"/>
                  </a:lnTo>
                  <a:lnTo>
                    <a:pt x="2259393" y="1541157"/>
                  </a:lnTo>
                  <a:lnTo>
                    <a:pt x="2261654" y="1537817"/>
                  </a:lnTo>
                  <a:lnTo>
                    <a:pt x="2263889" y="1526730"/>
                  </a:lnTo>
                  <a:lnTo>
                    <a:pt x="2261654" y="1515656"/>
                  </a:lnTo>
                  <a:lnTo>
                    <a:pt x="2261197" y="1514983"/>
                  </a:lnTo>
                  <a:lnTo>
                    <a:pt x="3333470" y="171069"/>
                  </a:lnTo>
                  <a:lnTo>
                    <a:pt x="3338919" y="172161"/>
                  </a:lnTo>
                  <a:lnTo>
                    <a:pt x="3349993" y="169926"/>
                  </a:lnTo>
                  <a:lnTo>
                    <a:pt x="3359048" y="163830"/>
                  </a:lnTo>
                  <a:lnTo>
                    <a:pt x="3363531" y="157175"/>
                  </a:lnTo>
                  <a:lnTo>
                    <a:pt x="3365144" y="154787"/>
                  </a:lnTo>
                  <a:lnTo>
                    <a:pt x="3365335" y="153822"/>
                  </a:lnTo>
                  <a:lnTo>
                    <a:pt x="4419041" y="43776"/>
                  </a:lnTo>
                  <a:lnTo>
                    <a:pt x="4422292" y="48577"/>
                  </a:lnTo>
                  <a:lnTo>
                    <a:pt x="4431335" y="54673"/>
                  </a:lnTo>
                  <a:lnTo>
                    <a:pt x="4442409" y="56908"/>
                  </a:lnTo>
                  <a:lnTo>
                    <a:pt x="4453483" y="54673"/>
                  </a:lnTo>
                  <a:lnTo>
                    <a:pt x="4462538" y="48577"/>
                  </a:lnTo>
                  <a:lnTo>
                    <a:pt x="4468634" y="39535"/>
                  </a:lnTo>
                  <a:lnTo>
                    <a:pt x="4470870" y="284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2315" y="612415"/>
              <a:ext cx="561974" cy="29527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541710" y="2718387"/>
            <a:ext cx="26162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-10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41710" y="3870909"/>
            <a:ext cx="26162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-10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41710" y="5023428"/>
            <a:ext cx="26162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-1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41710" y="6175950"/>
            <a:ext cx="26162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-1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59506" y="7328475"/>
            <a:ext cx="1435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59746" y="760598"/>
            <a:ext cx="304800" cy="304800"/>
            <a:chOff x="1059746" y="760598"/>
            <a:chExt cx="304800" cy="304800"/>
          </a:xfrm>
        </p:grpSpPr>
        <p:sp>
          <p:nvSpPr>
            <p:cNvPr id="22" name="object 22"/>
            <p:cNvSpPr/>
            <p:nvPr/>
          </p:nvSpPr>
          <p:spPr>
            <a:xfrm>
              <a:off x="1065810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38707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1201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23066" y="739661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17072A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17072A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25"/>
            <a:ext cx="4033741" cy="15476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523066" y="4232352"/>
            <a:ext cx="621665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1284605" algn="l"/>
                <a:tab pos="1738630" algn="l"/>
                <a:tab pos="2563495" algn="l"/>
                <a:tab pos="4270375" algn="l"/>
                <a:tab pos="4705985" algn="l"/>
                <a:tab pos="5287010" algn="l"/>
              </a:tabLst>
            </a:pPr>
            <a:r>
              <a:rPr sz="2300" spc="75" dirty="0">
                <a:solidFill>
                  <a:srgbClr val="17072A"/>
                </a:solidFill>
                <a:latin typeface="Times New Roman"/>
                <a:cs typeface="Times New Roman"/>
              </a:rPr>
              <a:t>The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17072A"/>
                </a:solidFill>
                <a:latin typeface="Times New Roman"/>
                <a:cs typeface="Times New Roman"/>
              </a:rPr>
              <a:t>global</a:t>
            </a:r>
            <a:r>
              <a:rPr sz="2300" spc="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90" dirty="0">
                <a:solidFill>
                  <a:srgbClr val="17072A"/>
                </a:solidFill>
                <a:latin typeface="Times New Roman"/>
                <a:cs typeface="Times New Roman"/>
              </a:rPr>
              <a:t>market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75" dirty="0">
                <a:solidFill>
                  <a:srgbClr val="17072A"/>
                </a:solidFill>
                <a:latin typeface="Times New Roman"/>
                <a:cs typeface="Times New Roman"/>
              </a:rPr>
              <a:t>for</a:t>
            </a:r>
            <a:r>
              <a:rPr sz="2300" spc="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anti-accident</a:t>
            </a:r>
            <a:r>
              <a:rPr sz="2300" spc="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-15" dirty="0">
                <a:solidFill>
                  <a:srgbClr val="17072A"/>
                </a:solidFill>
                <a:latin typeface="Times New Roman"/>
                <a:cs typeface="Times New Roman"/>
              </a:rPr>
              <a:t>eye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40" dirty="0">
                <a:solidFill>
                  <a:srgbClr val="17072A"/>
                </a:solidFill>
                <a:latin typeface="Times New Roman"/>
                <a:cs typeface="Times New Roman"/>
              </a:rPr>
              <a:t>sensors</a:t>
            </a:r>
            <a:r>
              <a:rPr sz="2300" spc="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is </a:t>
            </a:r>
            <a:r>
              <a:rPr sz="2300" spc="-5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e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x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p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ec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t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e</a:t>
            </a:r>
            <a:r>
              <a:rPr sz="2300" spc="114" dirty="0">
                <a:solidFill>
                  <a:srgbClr val="17072A"/>
                </a:solidFill>
                <a:latin typeface="Times New Roman"/>
                <a:cs typeface="Times New Roman"/>
              </a:rPr>
              <a:t>d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t</a:t>
            </a:r>
            <a:r>
              <a:rPr sz="2300" spc="114" dirty="0">
                <a:solidFill>
                  <a:srgbClr val="17072A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g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ro</a:t>
            </a:r>
            <a:r>
              <a:rPr sz="2300" spc="-10" dirty="0">
                <a:solidFill>
                  <a:srgbClr val="17072A"/>
                </a:solidFill>
                <a:latin typeface="Times New Roman"/>
                <a:cs typeface="Times New Roman"/>
              </a:rPr>
              <a:t>w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-15" dirty="0">
                <a:solidFill>
                  <a:srgbClr val="17072A"/>
                </a:solidFill>
                <a:latin typeface="Times New Roman"/>
                <a:cs typeface="Times New Roman"/>
              </a:rPr>
              <a:t>s</a:t>
            </a:r>
            <a:r>
              <a:rPr sz="2300" spc="-25" dirty="0">
                <a:solidFill>
                  <a:srgbClr val="17072A"/>
                </a:solidFill>
                <a:latin typeface="Times New Roman"/>
                <a:cs typeface="Times New Roman"/>
              </a:rPr>
              <a:t>i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g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n</a:t>
            </a:r>
            <a:r>
              <a:rPr sz="2300" spc="-25" dirty="0">
                <a:solidFill>
                  <a:srgbClr val="17072A"/>
                </a:solidFill>
                <a:latin typeface="Times New Roman"/>
                <a:cs typeface="Times New Roman"/>
              </a:rPr>
              <a:t>i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f</a:t>
            </a:r>
            <a:r>
              <a:rPr sz="2300" spc="-25" dirty="0">
                <a:solidFill>
                  <a:srgbClr val="17072A"/>
                </a:solidFill>
                <a:latin typeface="Times New Roman"/>
                <a:cs typeface="Times New Roman"/>
              </a:rPr>
              <a:t>i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c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a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n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t</a:t>
            </a:r>
            <a:r>
              <a:rPr sz="2300" spc="-25" dirty="0">
                <a:solidFill>
                  <a:srgbClr val="17072A"/>
                </a:solidFill>
                <a:latin typeface="Times New Roman"/>
                <a:cs typeface="Times New Roman"/>
              </a:rPr>
              <a:t>l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y	</a:t>
            </a:r>
            <a:r>
              <a:rPr sz="2300" spc="-25" dirty="0">
                <a:solidFill>
                  <a:srgbClr val="17072A"/>
                </a:solidFill>
                <a:latin typeface="Times New Roman"/>
                <a:cs typeface="Times New Roman"/>
              </a:rPr>
              <a:t>i</a:t>
            </a:r>
            <a:r>
              <a:rPr sz="2300" spc="114" dirty="0">
                <a:solidFill>
                  <a:srgbClr val="17072A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t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h</a:t>
            </a:r>
            <a:r>
              <a:rPr sz="2300" spc="-15" dirty="0">
                <a:solidFill>
                  <a:srgbClr val="17072A"/>
                </a:solidFill>
                <a:latin typeface="Times New Roman"/>
                <a:cs typeface="Times New Roman"/>
              </a:rPr>
              <a:t>e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c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o</a:t>
            </a:r>
            <a:r>
              <a:rPr sz="2300" spc="95" dirty="0">
                <a:solidFill>
                  <a:srgbClr val="17072A"/>
                </a:solidFill>
                <a:latin typeface="Times New Roman"/>
                <a:cs typeface="Times New Roman"/>
              </a:rPr>
              <a:t>m</a:t>
            </a:r>
            <a:r>
              <a:rPr sz="2300" spc="-25" dirty="0">
                <a:solidFill>
                  <a:srgbClr val="17072A"/>
                </a:solidFill>
                <a:latin typeface="Times New Roman"/>
                <a:cs typeface="Times New Roman"/>
              </a:rPr>
              <a:t>i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23066" y="5082058"/>
            <a:ext cx="62090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1700" algn="l"/>
                <a:tab pos="2369185" algn="l"/>
                <a:tab pos="2793365" algn="l"/>
                <a:tab pos="3104515" algn="l"/>
                <a:tab pos="4042410" algn="l"/>
                <a:tab pos="4515485" algn="l"/>
                <a:tab pos="5727065" algn="l"/>
              </a:tabLst>
            </a:pP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y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e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a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r</a:t>
            </a:r>
            <a:r>
              <a:rPr sz="2300" spc="-15" dirty="0">
                <a:solidFill>
                  <a:srgbClr val="17072A"/>
                </a:solidFill>
                <a:latin typeface="Times New Roman"/>
                <a:cs typeface="Times New Roman"/>
              </a:rPr>
              <a:t>s</a:t>
            </a:r>
            <a:r>
              <a:rPr sz="2300" spc="45" dirty="0">
                <a:solidFill>
                  <a:srgbClr val="17072A"/>
                </a:solidFill>
                <a:latin typeface="Times New Roman"/>
                <a:cs typeface="Times New Roman"/>
              </a:rPr>
              <a:t>.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105" dirty="0">
                <a:solidFill>
                  <a:srgbClr val="17072A"/>
                </a:solidFill>
                <a:latin typeface="Times New Roman"/>
                <a:cs typeface="Times New Roman"/>
              </a:rPr>
              <a:t>A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cc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ord</a:t>
            </a:r>
            <a:r>
              <a:rPr sz="2300" spc="-25" dirty="0">
                <a:solidFill>
                  <a:srgbClr val="17072A"/>
                </a:solidFill>
                <a:latin typeface="Times New Roman"/>
                <a:cs typeface="Times New Roman"/>
              </a:rPr>
              <a:t>i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n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g	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t</a:t>
            </a:r>
            <a:r>
              <a:rPr sz="2300" spc="114" dirty="0">
                <a:solidFill>
                  <a:srgbClr val="17072A"/>
                </a:solidFill>
                <a:latin typeface="Times New Roman"/>
                <a:cs typeface="Times New Roman"/>
              </a:rPr>
              <a:t>o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125" dirty="0">
                <a:solidFill>
                  <a:srgbClr val="17072A"/>
                </a:solidFill>
                <a:latin typeface="Times New Roman"/>
                <a:cs typeface="Times New Roman"/>
              </a:rPr>
              <a:t>a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r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e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por</a:t>
            </a:r>
            <a:r>
              <a:rPr sz="2300" spc="125" dirty="0">
                <a:solidFill>
                  <a:srgbClr val="17072A"/>
                </a:solidFill>
                <a:latin typeface="Times New Roman"/>
                <a:cs typeface="Times New Roman"/>
              </a:rPr>
              <a:t>t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b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y	</a:t>
            </a:r>
            <a:r>
              <a:rPr sz="2300" spc="225" dirty="0">
                <a:solidFill>
                  <a:srgbClr val="17072A"/>
                </a:solidFill>
                <a:latin typeface="Times New Roman"/>
                <a:cs typeface="Times New Roman"/>
              </a:rPr>
              <a:t>M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a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rk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e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t</a:t>
            </a:r>
            <a:r>
              <a:rPr sz="2300" spc="-10" dirty="0">
                <a:solidFill>
                  <a:srgbClr val="17072A"/>
                </a:solidFill>
                <a:latin typeface="Times New Roman"/>
                <a:cs typeface="Times New Roman"/>
              </a:rPr>
              <a:t>s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	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a</a:t>
            </a:r>
            <a:r>
              <a:rPr sz="2300" spc="110" dirty="0">
                <a:solidFill>
                  <a:srgbClr val="17072A"/>
                </a:solidFill>
                <a:latin typeface="Times New Roman"/>
                <a:cs typeface="Times New Roman"/>
              </a:rPr>
              <a:t>n</a:t>
            </a:r>
            <a:r>
              <a:rPr sz="2300" spc="114" dirty="0">
                <a:solidFill>
                  <a:srgbClr val="17072A"/>
                </a:solidFill>
                <a:latin typeface="Times New Roman"/>
                <a:cs typeface="Times New Roman"/>
              </a:rPr>
              <a:t>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23066" y="5432502"/>
            <a:ext cx="621601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100"/>
              </a:spcBef>
            </a:pPr>
            <a:r>
              <a:rPr sz="2300" spc="85" dirty="0">
                <a:solidFill>
                  <a:srgbClr val="17072A"/>
                </a:solidFill>
                <a:latin typeface="Times New Roman"/>
                <a:cs typeface="Times New Roman"/>
              </a:rPr>
              <a:t>Markets,</a:t>
            </a:r>
            <a:r>
              <a:rPr sz="2300" spc="75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70" dirty="0">
                <a:solidFill>
                  <a:srgbClr val="17072A"/>
                </a:solidFill>
                <a:latin typeface="Times New Roman"/>
                <a:cs typeface="Times New Roman"/>
              </a:rPr>
              <a:t>the</a:t>
            </a:r>
            <a:r>
              <a:rPr sz="2300" spc="7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90" dirty="0">
                <a:solidFill>
                  <a:srgbClr val="17072A"/>
                </a:solidFill>
                <a:latin typeface="Times New Roman"/>
                <a:cs typeface="Times New Roman"/>
              </a:rPr>
              <a:t>market</a:t>
            </a:r>
            <a:r>
              <a:rPr sz="2300" spc="9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75" dirty="0">
                <a:solidFill>
                  <a:srgbClr val="17072A"/>
                </a:solidFill>
                <a:latin typeface="Times New Roman"/>
                <a:cs typeface="Times New Roman"/>
              </a:rPr>
              <a:t>for</a:t>
            </a:r>
            <a:r>
              <a:rPr sz="2300" spc="8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50" dirty="0">
                <a:solidFill>
                  <a:srgbClr val="17072A"/>
                </a:solidFill>
                <a:latin typeface="Times New Roman"/>
                <a:cs typeface="Times New Roman"/>
              </a:rPr>
              <a:t>driver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75" dirty="0">
                <a:solidFill>
                  <a:srgbClr val="17072A"/>
                </a:solidFill>
                <a:latin typeface="Times New Roman"/>
                <a:cs typeface="Times New Roman"/>
              </a:rPr>
              <a:t>monitoring </a:t>
            </a:r>
            <a:r>
              <a:rPr sz="2300" spc="-5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20" dirty="0">
                <a:solidFill>
                  <a:srgbClr val="17072A"/>
                </a:solidFill>
                <a:latin typeface="Times New Roman"/>
                <a:cs typeface="Times New Roman"/>
              </a:rPr>
              <a:t>systems </a:t>
            </a:r>
            <a:r>
              <a:rPr sz="2300" spc="25" dirty="0">
                <a:solidFill>
                  <a:srgbClr val="17072A"/>
                </a:solidFill>
                <a:latin typeface="Times New Roman"/>
                <a:cs typeface="Times New Roman"/>
              </a:rPr>
              <a:t>(which </a:t>
            </a:r>
            <a:r>
              <a:rPr sz="2300" spc="30" dirty="0">
                <a:solidFill>
                  <a:srgbClr val="17072A"/>
                </a:solidFill>
                <a:latin typeface="Times New Roman"/>
                <a:cs typeface="Times New Roman"/>
              </a:rPr>
              <a:t>includes 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anti-accident </a:t>
            </a:r>
            <a:r>
              <a:rPr sz="2300" spc="-15" dirty="0">
                <a:solidFill>
                  <a:srgbClr val="17072A"/>
                </a:solidFill>
                <a:latin typeface="Times New Roman"/>
                <a:cs typeface="Times New Roman"/>
              </a:rPr>
              <a:t>eye </a:t>
            </a:r>
            <a:r>
              <a:rPr sz="2300" spc="35" dirty="0">
                <a:solidFill>
                  <a:srgbClr val="17072A"/>
                </a:solidFill>
                <a:latin typeface="Times New Roman"/>
                <a:cs typeface="Times New Roman"/>
              </a:rPr>
              <a:t>sensors) </a:t>
            </a:r>
            <a:r>
              <a:rPr sz="2300" spc="-5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30" dirty="0">
                <a:solidFill>
                  <a:srgbClr val="17072A"/>
                </a:solidFill>
                <a:latin typeface="Times New Roman"/>
                <a:cs typeface="Times New Roman"/>
              </a:rPr>
              <a:t>was </a:t>
            </a:r>
            <a:r>
              <a:rPr sz="2300" spc="50" dirty="0">
                <a:solidFill>
                  <a:srgbClr val="17072A"/>
                </a:solidFill>
                <a:latin typeface="Times New Roman"/>
                <a:cs typeface="Times New Roman"/>
              </a:rPr>
              <a:t>valued </a:t>
            </a:r>
            <a:r>
              <a:rPr sz="2300" spc="125" dirty="0">
                <a:solidFill>
                  <a:srgbClr val="17072A"/>
                </a:solidFill>
                <a:latin typeface="Times New Roman"/>
                <a:cs typeface="Times New Roman"/>
              </a:rPr>
              <a:t>at </a:t>
            </a:r>
            <a:r>
              <a:rPr sz="2300" spc="145" dirty="0">
                <a:solidFill>
                  <a:srgbClr val="17072A"/>
                </a:solidFill>
                <a:latin typeface="Times New Roman"/>
                <a:cs typeface="Times New Roman"/>
              </a:rPr>
              <a:t>USD </a:t>
            </a:r>
            <a:r>
              <a:rPr sz="2300" spc="5" dirty="0">
                <a:solidFill>
                  <a:srgbClr val="17072A"/>
                </a:solidFill>
                <a:latin typeface="Times New Roman"/>
                <a:cs typeface="Times New Roman"/>
              </a:rPr>
              <a:t>717.4 </a:t>
            </a:r>
            <a:r>
              <a:rPr sz="2300" spc="35" dirty="0">
                <a:solidFill>
                  <a:srgbClr val="17072A"/>
                </a:solidFill>
                <a:latin typeface="Times New Roman"/>
                <a:cs typeface="Times New Roman"/>
              </a:rPr>
              <a:t>million </a:t>
            </a:r>
            <a:r>
              <a:rPr sz="2300" spc="45" dirty="0">
                <a:solidFill>
                  <a:srgbClr val="17072A"/>
                </a:solidFill>
                <a:latin typeface="Times New Roman"/>
                <a:cs typeface="Times New Roman"/>
              </a:rPr>
              <a:t>in </a:t>
            </a:r>
            <a:r>
              <a:rPr sz="2300" spc="-5" dirty="0">
                <a:solidFill>
                  <a:srgbClr val="17072A"/>
                </a:solidFill>
                <a:latin typeface="Times New Roman"/>
                <a:cs typeface="Times New Roman"/>
              </a:rPr>
              <a:t>2020 </a:t>
            </a:r>
            <a:r>
              <a:rPr sz="2300" spc="114" dirty="0">
                <a:solidFill>
                  <a:srgbClr val="17072A"/>
                </a:solidFill>
                <a:latin typeface="Times New Roman"/>
                <a:cs typeface="Times New Roman"/>
              </a:rPr>
              <a:t>and </a:t>
            </a:r>
            <a:r>
              <a:rPr sz="2300" spc="-20" dirty="0">
                <a:solidFill>
                  <a:srgbClr val="17072A"/>
                </a:solidFill>
                <a:latin typeface="Times New Roman"/>
                <a:cs typeface="Times New Roman"/>
              </a:rPr>
              <a:t>is </a:t>
            </a:r>
            <a:r>
              <a:rPr sz="2300" spc="-1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30" dirty="0">
                <a:solidFill>
                  <a:srgbClr val="17072A"/>
                </a:solidFill>
                <a:latin typeface="Times New Roman"/>
                <a:cs typeface="Times New Roman"/>
              </a:rPr>
              <a:t>expected </a:t>
            </a:r>
            <a:r>
              <a:rPr sz="2300" spc="120" dirty="0">
                <a:solidFill>
                  <a:srgbClr val="17072A"/>
                </a:solidFill>
                <a:latin typeface="Times New Roman"/>
                <a:cs typeface="Times New Roman"/>
              </a:rPr>
              <a:t>to </a:t>
            </a:r>
            <a:r>
              <a:rPr sz="2300" spc="60" dirty="0">
                <a:solidFill>
                  <a:srgbClr val="17072A"/>
                </a:solidFill>
                <a:latin typeface="Times New Roman"/>
                <a:cs typeface="Times New Roman"/>
              </a:rPr>
              <a:t>reach </a:t>
            </a:r>
            <a:r>
              <a:rPr sz="2300" spc="145" dirty="0">
                <a:solidFill>
                  <a:srgbClr val="17072A"/>
                </a:solidFill>
                <a:latin typeface="Times New Roman"/>
                <a:cs typeface="Times New Roman"/>
              </a:rPr>
              <a:t>USD </a:t>
            </a:r>
            <a:r>
              <a:rPr sz="2300" spc="5" dirty="0">
                <a:solidFill>
                  <a:srgbClr val="17072A"/>
                </a:solidFill>
                <a:latin typeface="Times New Roman"/>
                <a:cs typeface="Times New Roman"/>
              </a:rPr>
              <a:t>1,746.4 </a:t>
            </a:r>
            <a:r>
              <a:rPr sz="2300" spc="35" dirty="0">
                <a:solidFill>
                  <a:srgbClr val="17072A"/>
                </a:solidFill>
                <a:latin typeface="Times New Roman"/>
                <a:cs typeface="Times New Roman"/>
              </a:rPr>
              <a:t>million 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by </a:t>
            </a:r>
            <a:r>
              <a:rPr sz="2300" spc="5" dirty="0">
                <a:solidFill>
                  <a:srgbClr val="17072A"/>
                </a:solidFill>
                <a:latin typeface="Times New Roman"/>
                <a:cs typeface="Times New Roman"/>
              </a:rPr>
              <a:t>2025, </a:t>
            </a:r>
            <a:r>
              <a:rPr sz="2300" spc="1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40" dirty="0">
                <a:solidFill>
                  <a:srgbClr val="17072A"/>
                </a:solidFill>
                <a:latin typeface="Times New Roman"/>
                <a:cs typeface="Times New Roman"/>
              </a:rPr>
              <a:t>growing </a:t>
            </a:r>
            <a:r>
              <a:rPr sz="2300" spc="125" dirty="0">
                <a:solidFill>
                  <a:srgbClr val="17072A"/>
                </a:solidFill>
                <a:latin typeface="Times New Roman"/>
                <a:cs typeface="Times New Roman"/>
              </a:rPr>
              <a:t>at a </a:t>
            </a:r>
            <a:r>
              <a:rPr sz="2300" spc="170" dirty="0">
                <a:solidFill>
                  <a:srgbClr val="17072A"/>
                </a:solidFill>
                <a:latin typeface="Times New Roman"/>
                <a:cs typeface="Times New Roman"/>
              </a:rPr>
              <a:t>CAGR </a:t>
            </a:r>
            <a:r>
              <a:rPr sz="2300" spc="55" dirty="0">
                <a:solidFill>
                  <a:srgbClr val="17072A"/>
                </a:solidFill>
                <a:latin typeface="Times New Roman"/>
                <a:cs typeface="Times New Roman"/>
              </a:rPr>
              <a:t>of </a:t>
            </a:r>
            <a:r>
              <a:rPr sz="2300" dirty="0">
                <a:solidFill>
                  <a:srgbClr val="17072A"/>
                </a:solidFill>
                <a:latin typeface="Times New Roman"/>
                <a:cs typeface="Times New Roman"/>
              </a:rPr>
              <a:t>19.4% </a:t>
            </a:r>
            <a:r>
              <a:rPr sz="2300" spc="70" dirty="0">
                <a:solidFill>
                  <a:srgbClr val="17072A"/>
                </a:solidFill>
                <a:latin typeface="Times New Roman"/>
                <a:cs typeface="Times New Roman"/>
              </a:rPr>
              <a:t>during the </a:t>
            </a:r>
            <a:r>
              <a:rPr sz="2300" spc="50" dirty="0">
                <a:solidFill>
                  <a:srgbClr val="17072A"/>
                </a:solidFill>
                <a:latin typeface="Times New Roman"/>
                <a:cs typeface="Times New Roman"/>
              </a:rPr>
              <a:t>forecast </a:t>
            </a:r>
            <a:r>
              <a:rPr sz="2300" spc="-5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300" spc="65" dirty="0">
                <a:solidFill>
                  <a:srgbClr val="17072A"/>
                </a:solidFill>
                <a:latin typeface="Times New Roman"/>
                <a:cs typeface="Times New Roman"/>
              </a:rPr>
              <a:t>period.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6838"/>
            <a:ext cx="18287999" cy="80101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1146" y="2401825"/>
            <a:ext cx="8706854" cy="4238276"/>
          </a:xfrm>
          <a:prstGeom prst="rect">
            <a:avLst/>
          </a:prstGeom>
        </p:spPr>
        <p:txBody>
          <a:bodyPr vert="horz" wrap="square" lIns="0" tIns="428625" rIns="0" bIns="0" rtlCol="0">
            <a:spAutoFit/>
          </a:bodyPr>
          <a:lstStyle/>
          <a:p>
            <a:pPr marL="1529080" marR="5080" indent="-1517015">
              <a:lnSpc>
                <a:spcPts val="14780"/>
              </a:lnSpc>
              <a:spcBef>
                <a:spcPts val="3375"/>
              </a:spcBef>
            </a:pPr>
            <a:r>
              <a:rPr sz="15100" spc="2260" dirty="0"/>
              <a:t>T</a:t>
            </a:r>
            <a:r>
              <a:rPr sz="15100" spc="1595" dirty="0"/>
              <a:t>H</a:t>
            </a:r>
            <a:r>
              <a:rPr sz="15100" spc="2135" dirty="0"/>
              <a:t>A</a:t>
            </a:r>
            <a:r>
              <a:rPr sz="15100" spc="1590" dirty="0"/>
              <a:t>N</a:t>
            </a:r>
            <a:r>
              <a:rPr sz="15100" spc="-25" dirty="0"/>
              <a:t>K  </a:t>
            </a:r>
            <a:r>
              <a:rPr sz="15100" spc="830" dirty="0"/>
              <a:t>YOU</a:t>
            </a:r>
            <a:endParaRPr sz="15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60028"/>
            <a:ext cx="10072370" cy="8027034"/>
            <a:chOff x="0" y="2260028"/>
            <a:chExt cx="10072370" cy="80270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77034"/>
              <a:ext cx="7313052" cy="720996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033151"/>
              <a:ext cx="7355840" cy="7254240"/>
            </a:xfrm>
            <a:custGeom>
              <a:avLst/>
              <a:gdLst/>
              <a:ahLst/>
              <a:cxnLst/>
              <a:rect l="l" t="t" r="r" b="b"/>
              <a:pathLst>
                <a:path w="7355840" h="7254240">
                  <a:moveTo>
                    <a:pt x="7355342" y="7253847"/>
                  </a:moveTo>
                  <a:lnTo>
                    <a:pt x="7267524" y="7253847"/>
                  </a:lnTo>
                  <a:lnTo>
                    <a:pt x="0" y="88726"/>
                  </a:lnTo>
                  <a:lnTo>
                    <a:pt x="0" y="0"/>
                  </a:lnTo>
                  <a:lnTo>
                    <a:pt x="7355342" y="7253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2718" y="2260028"/>
              <a:ext cx="8239124" cy="67722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4650" y="7757637"/>
              <a:ext cx="3574839" cy="252936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18955">
              <a:lnSpc>
                <a:spcPct val="100000"/>
              </a:lnSpc>
              <a:spcBef>
                <a:spcPts val="100"/>
              </a:spcBef>
              <a:tabLst>
                <a:tab pos="11889740" algn="l"/>
              </a:tabLst>
            </a:pPr>
            <a:r>
              <a:rPr spc="25" dirty="0"/>
              <a:t>About	</a:t>
            </a:r>
            <a:r>
              <a:rPr spc="-25" dirty="0"/>
              <a:t>us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93000" y="4370180"/>
            <a:ext cx="582612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45" dirty="0">
                <a:solidFill>
                  <a:srgbClr val="17072A"/>
                </a:solidFill>
                <a:latin typeface="Times New Roman"/>
                <a:cs typeface="Times New Roman"/>
              </a:rPr>
              <a:t>We</a:t>
            </a:r>
            <a:r>
              <a:rPr sz="2500" spc="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80" dirty="0">
                <a:solidFill>
                  <a:srgbClr val="17072A"/>
                </a:solidFill>
                <a:latin typeface="Times New Roman"/>
                <a:cs typeface="Times New Roman"/>
              </a:rPr>
              <a:t>are</a:t>
            </a:r>
            <a:r>
              <a:rPr sz="2500" spc="6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80" dirty="0">
                <a:solidFill>
                  <a:srgbClr val="17072A"/>
                </a:solidFill>
                <a:latin typeface="Times New Roman"/>
                <a:cs typeface="Times New Roman"/>
              </a:rPr>
              <a:t>the</a:t>
            </a:r>
            <a:r>
              <a:rPr sz="2500" spc="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75" dirty="0">
                <a:solidFill>
                  <a:srgbClr val="17072A"/>
                </a:solidFill>
                <a:latin typeface="Times New Roman"/>
                <a:cs typeface="Times New Roman"/>
              </a:rPr>
              <a:t>students</a:t>
            </a:r>
            <a:r>
              <a:rPr sz="2500" spc="6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60" dirty="0">
                <a:solidFill>
                  <a:srgbClr val="17072A"/>
                </a:solidFill>
                <a:latin typeface="Times New Roman"/>
                <a:cs typeface="Times New Roman"/>
              </a:rPr>
              <a:t>of</a:t>
            </a:r>
            <a:r>
              <a:rPr sz="2500" spc="6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190" dirty="0">
                <a:solidFill>
                  <a:srgbClr val="17072A"/>
                </a:solidFill>
                <a:latin typeface="Times New Roman"/>
                <a:cs typeface="Times New Roman"/>
              </a:rPr>
              <a:t>KL</a:t>
            </a:r>
            <a:r>
              <a:rPr sz="2500" spc="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55" dirty="0">
                <a:solidFill>
                  <a:srgbClr val="17072A"/>
                </a:solidFill>
                <a:latin typeface="Times New Roman"/>
                <a:cs typeface="Times New Roman"/>
              </a:rPr>
              <a:t>University,</a:t>
            </a:r>
            <a:r>
              <a:rPr sz="2500" spc="6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80" dirty="0">
                <a:solidFill>
                  <a:srgbClr val="17072A"/>
                </a:solidFill>
                <a:latin typeface="Times New Roman"/>
                <a:cs typeface="Times New Roman"/>
              </a:rPr>
              <a:t>2nd </a:t>
            </a:r>
            <a:r>
              <a:rPr sz="2500" spc="-61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60" dirty="0">
                <a:solidFill>
                  <a:srgbClr val="17072A"/>
                </a:solidFill>
                <a:latin typeface="Times New Roman"/>
                <a:cs typeface="Times New Roman"/>
              </a:rPr>
              <a:t>year</a:t>
            </a:r>
            <a:r>
              <a:rPr sz="2500" spc="-1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130" dirty="0">
                <a:solidFill>
                  <a:srgbClr val="17072A"/>
                </a:solidFill>
                <a:latin typeface="Times New Roman"/>
                <a:cs typeface="Times New Roman"/>
              </a:rPr>
              <a:t>ECE</a:t>
            </a:r>
            <a:r>
              <a:rPr sz="250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2500" spc="95" dirty="0">
                <a:solidFill>
                  <a:srgbClr val="17072A"/>
                </a:solidFill>
                <a:latin typeface="Times New Roman"/>
                <a:cs typeface="Times New Roman"/>
              </a:rPr>
              <a:t>department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3066" y="739659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28094A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28094A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02278" y="4137885"/>
            <a:ext cx="5886449" cy="137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04075"/>
            <a:ext cx="18288000" cy="3347720"/>
          </a:xfrm>
          <a:custGeom>
            <a:avLst/>
            <a:gdLst/>
            <a:ahLst/>
            <a:cxnLst/>
            <a:rect l="l" t="t" r="r" b="b"/>
            <a:pathLst>
              <a:path w="18288000" h="3347720">
                <a:moveTo>
                  <a:pt x="18287999" y="3347202"/>
                </a:moveTo>
                <a:lnTo>
                  <a:pt x="0" y="3347202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347202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6672" y="1723377"/>
            <a:ext cx="3594735" cy="99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50" spc="20" dirty="0">
                <a:solidFill>
                  <a:srgbClr val="28094A"/>
                </a:solidFill>
              </a:rPr>
              <a:t>Our</a:t>
            </a:r>
            <a:r>
              <a:rPr sz="6350" spc="-70" dirty="0">
                <a:solidFill>
                  <a:srgbClr val="28094A"/>
                </a:solidFill>
              </a:rPr>
              <a:t> </a:t>
            </a:r>
            <a:r>
              <a:rPr sz="6350" spc="95" dirty="0">
                <a:solidFill>
                  <a:srgbClr val="28094A"/>
                </a:solidFill>
              </a:rPr>
              <a:t>Team</a:t>
            </a:r>
            <a:endParaRPr sz="6350"/>
          </a:p>
        </p:txBody>
      </p:sp>
      <p:sp>
        <p:nvSpPr>
          <p:cNvPr id="4" name="object 4"/>
          <p:cNvSpPr txBox="1"/>
          <p:nvPr/>
        </p:nvSpPr>
        <p:spPr>
          <a:xfrm>
            <a:off x="1620093" y="7875097"/>
            <a:ext cx="1252855" cy="104013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505"/>
              </a:spcBef>
            </a:pPr>
            <a:r>
              <a:rPr sz="2300" b="1" spc="-100" dirty="0">
                <a:latin typeface="Verdana"/>
                <a:cs typeface="Verdana"/>
              </a:rPr>
              <a:t>Harish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100" b="1" i="1" spc="-105" dirty="0">
                <a:latin typeface="Verdana"/>
                <a:cs typeface="Verdana"/>
              </a:rPr>
              <a:t>R</a:t>
            </a:r>
            <a:r>
              <a:rPr sz="2100" b="1" i="1" spc="-90" dirty="0">
                <a:latin typeface="Verdana"/>
                <a:cs typeface="Verdana"/>
              </a:rPr>
              <a:t>e</a:t>
            </a:r>
            <a:r>
              <a:rPr sz="2100" b="1" i="1" spc="-25" dirty="0">
                <a:latin typeface="Verdana"/>
                <a:cs typeface="Verdana"/>
              </a:rPr>
              <a:t>p</a:t>
            </a:r>
            <a:r>
              <a:rPr sz="2100" b="1" i="1" spc="-80" dirty="0">
                <a:latin typeface="Verdana"/>
                <a:cs typeface="Verdana"/>
              </a:rPr>
              <a:t>o</a:t>
            </a:r>
            <a:r>
              <a:rPr sz="2100" b="1" i="1" spc="-160" dirty="0">
                <a:latin typeface="Verdana"/>
                <a:cs typeface="Verdana"/>
              </a:rPr>
              <a:t>r</a:t>
            </a:r>
            <a:r>
              <a:rPr sz="2100" b="1" i="1" spc="-65" dirty="0">
                <a:latin typeface="Verdana"/>
                <a:cs typeface="Verdana"/>
              </a:rPr>
              <a:t>t</a:t>
            </a:r>
            <a:r>
              <a:rPr sz="2100" b="1" i="1" spc="-90" dirty="0">
                <a:latin typeface="Verdana"/>
                <a:cs typeface="Verdana"/>
              </a:rPr>
              <a:t>e</a:t>
            </a:r>
            <a:r>
              <a:rPr sz="2100" b="1" i="1" spc="-155" dirty="0">
                <a:latin typeface="Verdana"/>
                <a:cs typeface="Verdana"/>
              </a:rPr>
              <a:t>r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4621" y="7952156"/>
            <a:ext cx="2241550" cy="8921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894"/>
              </a:spcBef>
            </a:pPr>
            <a:r>
              <a:rPr sz="2300" b="1" spc="-80" dirty="0">
                <a:latin typeface="Verdana"/>
                <a:cs typeface="Verdana"/>
              </a:rPr>
              <a:t>Sailakshman</a:t>
            </a:r>
            <a:endParaRPr sz="23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745"/>
              </a:spcBef>
            </a:pPr>
            <a:r>
              <a:rPr sz="2100" b="1" i="1" spc="-50" dirty="0">
                <a:latin typeface="Verdana"/>
                <a:cs typeface="Verdana"/>
              </a:rPr>
              <a:t>Documentation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2339" y="7875097"/>
            <a:ext cx="1889760" cy="179133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58419" indent="240665">
              <a:lnSpc>
                <a:spcPct val="100000"/>
              </a:lnSpc>
              <a:spcBef>
                <a:spcPts val="1505"/>
              </a:spcBef>
            </a:pPr>
            <a:r>
              <a:rPr sz="2300" b="1" spc="-85" dirty="0">
                <a:latin typeface="Verdana"/>
                <a:cs typeface="Verdana"/>
              </a:rPr>
              <a:t>Vishwas</a:t>
            </a:r>
            <a:endParaRPr sz="2300">
              <a:latin typeface="Verdana"/>
              <a:cs typeface="Verdana"/>
            </a:endParaRPr>
          </a:p>
          <a:p>
            <a:pPr marL="12700" marR="5080" indent="45720" algn="just">
              <a:lnSpc>
                <a:spcPct val="117400"/>
              </a:lnSpc>
              <a:spcBef>
                <a:spcPts val="855"/>
              </a:spcBef>
            </a:pPr>
            <a:r>
              <a:rPr sz="2100" b="1" i="1" dirty="0">
                <a:latin typeface="Verdana"/>
                <a:cs typeface="Verdana"/>
              </a:rPr>
              <a:t>D</a:t>
            </a:r>
            <a:r>
              <a:rPr sz="2100" b="1" i="1" spc="-90" dirty="0">
                <a:latin typeface="Verdana"/>
                <a:cs typeface="Verdana"/>
              </a:rPr>
              <a:t>e</a:t>
            </a:r>
            <a:r>
              <a:rPr sz="2100" b="1" i="1" spc="-145" dirty="0">
                <a:latin typeface="Verdana"/>
                <a:cs typeface="Verdana"/>
              </a:rPr>
              <a:t>v</a:t>
            </a:r>
            <a:r>
              <a:rPr sz="2100" b="1" i="1" spc="-90" dirty="0">
                <a:latin typeface="Verdana"/>
                <a:cs typeface="Verdana"/>
              </a:rPr>
              <a:t>e</a:t>
            </a:r>
            <a:r>
              <a:rPr sz="2100" b="1" i="1" spc="-110" dirty="0">
                <a:latin typeface="Verdana"/>
                <a:cs typeface="Verdana"/>
              </a:rPr>
              <a:t>l</a:t>
            </a:r>
            <a:r>
              <a:rPr sz="2100" b="1" i="1" spc="-80" dirty="0">
                <a:latin typeface="Verdana"/>
                <a:cs typeface="Verdana"/>
              </a:rPr>
              <a:t>o</a:t>
            </a:r>
            <a:r>
              <a:rPr sz="2100" b="1" i="1" spc="-25" dirty="0">
                <a:latin typeface="Verdana"/>
                <a:cs typeface="Verdana"/>
              </a:rPr>
              <a:t>p</a:t>
            </a:r>
            <a:r>
              <a:rPr sz="2100" b="1" i="1" spc="-90" dirty="0">
                <a:latin typeface="Verdana"/>
                <a:cs typeface="Verdana"/>
              </a:rPr>
              <a:t>e</a:t>
            </a:r>
            <a:r>
              <a:rPr sz="2100" b="1" i="1" spc="-155" dirty="0">
                <a:latin typeface="Verdana"/>
                <a:cs typeface="Verdana"/>
              </a:rPr>
              <a:t>r</a:t>
            </a:r>
            <a:r>
              <a:rPr sz="2100" b="1" i="1" spc="-135" dirty="0">
                <a:latin typeface="Verdana"/>
                <a:cs typeface="Verdana"/>
              </a:rPr>
              <a:t> </a:t>
            </a:r>
            <a:r>
              <a:rPr sz="2100" b="1" i="1" spc="-80" dirty="0">
                <a:latin typeface="Verdana"/>
                <a:cs typeface="Verdana"/>
              </a:rPr>
              <a:t>o</a:t>
            </a:r>
            <a:r>
              <a:rPr sz="2100" b="1" i="1" spc="-95" dirty="0">
                <a:latin typeface="Verdana"/>
                <a:cs typeface="Verdana"/>
              </a:rPr>
              <a:t>f  </a:t>
            </a:r>
            <a:r>
              <a:rPr sz="2100" b="1" i="1" spc="-165" dirty="0">
                <a:latin typeface="Verdana"/>
                <a:cs typeface="Verdana"/>
              </a:rPr>
              <a:t>s</a:t>
            </a:r>
            <a:r>
              <a:rPr sz="2100" b="1" i="1" spc="-80" dirty="0">
                <a:latin typeface="Verdana"/>
                <a:cs typeface="Verdana"/>
              </a:rPr>
              <a:t>o</a:t>
            </a:r>
            <a:r>
              <a:rPr sz="2100" b="1" i="1" spc="-114" dirty="0">
                <a:latin typeface="Verdana"/>
                <a:cs typeface="Verdana"/>
              </a:rPr>
              <a:t>f</a:t>
            </a:r>
            <a:r>
              <a:rPr sz="2100" b="1" i="1" spc="-65" dirty="0">
                <a:latin typeface="Verdana"/>
                <a:cs typeface="Verdana"/>
              </a:rPr>
              <a:t>t</a:t>
            </a:r>
            <a:r>
              <a:rPr sz="2100" b="1" i="1" spc="-114" dirty="0">
                <a:latin typeface="Verdana"/>
                <a:cs typeface="Verdana"/>
              </a:rPr>
              <a:t>w</a:t>
            </a:r>
            <a:r>
              <a:rPr sz="2100" b="1" i="1" spc="40" dirty="0">
                <a:latin typeface="Verdana"/>
                <a:cs typeface="Verdana"/>
              </a:rPr>
              <a:t>a</a:t>
            </a:r>
            <a:r>
              <a:rPr sz="2100" b="1" i="1" spc="-160" dirty="0">
                <a:latin typeface="Verdana"/>
                <a:cs typeface="Verdana"/>
              </a:rPr>
              <a:t>r</a:t>
            </a:r>
            <a:r>
              <a:rPr sz="2100" b="1" i="1" spc="-85" dirty="0">
                <a:latin typeface="Verdana"/>
                <a:cs typeface="Verdana"/>
              </a:rPr>
              <a:t>e</a:t>
            </a:r>
            <a:r>
              <a:rPr sz="2100" b="1" i="1" spc="-135" dirty="0">
                <a:latin typeface="Verdana"/>
                <a:cs typeface="Verdana"/>
              </a:rPr>
              <a:t> </a:t>
            </a:r>
            <a:r>
              <a:rPr sz="2100" b="1" i="1" spc="40" dirty="0">
                <a:latin typeface="Verdana"/>
                <a:cs typeface="Verdana"/>
              </a:rPr>
              <a:t>a</a:t>
            </a:r>
            <a:r>
              <a:rPr sz="2100" b="1" i="1" spc="-55" dirty="0">
                <a:latin typeface="Verdana"/>
                <a:cs typeface="Verdana"/>
              </a:rPr>
              <a:t>n</a:t>
            </a:r>
            <a:r>
              <a:rPr sz="2100" b="1" i="1" spc="-10" dirty="0">
                <a:latin typeface="Verdana"/>
                <a:cs typeface="Verdana"/>
              </a:rPr>
              <a:t>d  </a:t>
            </a:r>
            <a:r>
              <a:rPr sz="2100" b="1" i="1" spc="-50" dirty="0">
                <a:latin typeface="Verdana"/>
                <a:cs typeface="Verdana"/>
              </a:rPr>
              <a:t>hardaware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0278" y="7875097"/>
            <a:ext cx="1149985" cy="104013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505"/>
              </a:spcBef>
            </a:pPr>
            <a:r>
              <a:rPr sz="2300" b="1" spc="-105" dirty="0">
                <a:latin typeface="Verdana"/>
                <a:cs typeface="Verdana"/>
              </a:rPr>
              <a:t>Jathin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100" b="1" i="1" spc="-45" dirty="0">
                <a:latin typeface="Verdana"/>
                <a:cs typeface="Verdana"/>
              </a:rPr>
              <a:t>Finance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2455" y="3314909"/>
            <a:ext cx="2943860" cy="228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400"/>
              </a:lnSpc>
              <a:spcBef>
                <a:spcPts val="95"/>
              </a:spcBef>
            </a:pPr>
            <a:r>
              <a:rPr sz="2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Harish_2110040001 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Karthik_2110040011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Sailakshman_2110040019 </a:t>
            </a:r>
            <a:r>
              <a:rPr sz="2100" b="1" spc="-5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Vishwas_2110040040 </a:t>
            </a:r>
            <a:r>
              <a:rPr sz="21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Jathin_2110040046 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Bharath_2110040060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59746" y="760599"/>
            <a:ext cx="304800" cy="304800"/>
            <a:chOff x="1059746" y="760599"/>
            <a:chExt cx="304800" cy="304800"/>
          </a:xfrm>
        </p:grpSpPr>
        <p:sp>
          <p:nvSpPr>
            <p:cNvPr id="11" name="object 11"/>
            <p:cNvSpPr/>
            <p:nvPr/>
          </p:nvSpPr>
          <p:spPr>
            <a:xfrm>
              <a:off x="1065810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707" y="766664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1201" y="802055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3066" y="739658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28094A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28094A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28094A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3"/>
            <a:ext cx="4033741" cy="15476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775071" y="7924021"/>
            <a:ext cx="1531620" cy="92011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300" b="1" spc="-50" dirty="0">
                <a:latin typeface="Verdana"/>
                <a:cs typeface="Verdana"/>
              </a:rPr>
              <a:t>Karthik</a:t>
            </a:r>
            <a:endParaRPr sz="2300">
              <a:latin typeface="Verdana"/>
              <a:cs typeface="Verdana"/>
            </a:endParaRPr>
          </a:p>
          <a:p>
            <a:pPr marL="67310">
              <a:lnSpc>
                <a:spcPct val="100000"/>
              </a:lnSpc>
              <a:spcBef>
                <a:spcPts val="850"/>
              </a:spcBef>
            </a:pPr>
            <a:r>
              <a:rPr sz="2100" b="1" i="1" spc="25" dirty="0">
                <a:latin typeface="Verdana"/>
                <a:cs typeface="Verdana"/>
              </a:rPr>
              <a:t>M</a:t>
            </a:r>
            <a:r>
              <a:rPr sz="2100" b="1" i="1" spc="40" dirty="0">
                <a:latin typeface="Verdana"/>
                <a:cs typeface="Verdana"/>
              </a:rPr>
              <a:t>a</a:t>
            </a:r>
            <a:r>
              <a:rPr sz="2100" b="1" i="1" spc="-160" dirty="0">
                <a:latin typeface="Verdana"/>
                <a:cs typeface="Verdana"/>
              </a:rPr>
              <a:t>r</a:t>
            </a:r>
            <a:r>
              <a:rPr sz="2100" b="1" i="1" spc="-95" dirty="0">
                <a:latin typeface="Verdana"/>
                <a:cs typeface="Verdana"/>
              </a:rPr>
              <a:t>k</a:t>
            </a:r>
            <a:r>
              <a:rPr sz="2100" b="1" i="1" spc="-90" dirty="0">
                <a:latin typeface="Verdana"/>
                <a:cs typeface="Verdana"/>
              </a:rPr>
              <a:t>e</a:t>
            </a:r>
            <a:r>
              <a:rPr sz="2100" b="1" i="1" spc="-65" dirty="0">
                <a:latin typeface="Verdana"/>
                <a:cs typeface="Verdana"/>
              </a:rPr>
              <a:t>t</a:t>
            </a:r>
            <a:r>
              <a:rPr sz="2100" b="1" i="1" spc="-110" dirty="0">
                <a:latin typeface="Verdana"/>
                <a:cs typeface="Verdana"/>
              </a:rPr>
              <a:t>i</a:t>
            </a:r>
            <a:r>
              <a:rPr sz="2100" b="1" i="1" spc="-55" dirty="0">
                <a:latin typeface="Verdana"/>
                <a:cs typeface="Verdana"/>
              </a:rPr>
              <a:t>n</a:t>
            </a:r>
            <a:r>
              <a:rPr sz="2100" b="1" i="1" dirty="0">
                <a:latin typeface="Verdana"/>
                <a:cs typeface="Verdana"/>
              </a:rPr>
              <a:t>g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81561" y="7952156"/>
            <a:ext cx="1382395" cy="8921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894"/>
              </a:spcBef>
            </a:pPr>
            <a:r>
              <a:rPr sz="2300" b="1" spc="-75" dirty="0">
                <a:latin typeface="Verdana"/>
                <a:cs typeface="Verdana"/>
              </a:rPr>
              <a:t>Bharath</a:t>
            </a:r>
            <a:endParaRPr sz="2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100" b="1" i="1" spc="-100" dirty="0">
                <a:latin typeface="Verdana"/>
                <a:cs typeface="Verdana"/>
              </a:rPr>
              <a:t>Presenter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846570" cy="10287000"/>
            <a:chOff x="0" y="0"/>
            <a:chExt cx="684657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846423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4064" y="3599865"/>
              <a:ext cx="1212372" cy="12123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60650" y="3596452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600" y="1219200"/>
                  </a:moveTo>
                  <a:lnTo>
                    <a:pt x="562014" y="1217363"/>
                  </a:lnTo>
                  <a:lnTo>
                    <a:pt x="515420" y="1211943"/>
                  </a:lnTo>
                  <a:lnTo>
                    <a:pt x="469955" y="1203078"/>
                  </a:lnTo>
                  <a:lnTo>
                    <a:pt x="425755" y="1190902"/>
                  </a:lnTo>
                  <a:lnTo>
                    <a:pt x="382957" y="1175553"/>
                  </a:lnTo>
                  <a:lnTo>
                    <a:pt x="341695" y="1157166"/>
                  </a:lnTo>
                  <a:lnTo>
                    <a:pt x="302108" y="1135879"/>
                  </a:lnTo>
                  <a:lnTo>
                    <a:pt x="264331" y="1111826"/>
                  </a:lnTo>
                  <a:lnTo>
                    <a:pt x="228501" y="1085146"/>
                  </a:lnTo>
                  <a:lnTo>
                    <a:pt x="194754" y="1055973"/>
                  </a:lnTo>
                  <a:lnTo>
                    <a:pt x="163226" y="1024445"/>
                  </a:lnTo>
                  <a:lnTo>
                    <a:pt x="134053" y="990698"/>
                  </a:lnTo>
                  <a:lnTo>
                    <a:pt x="107373" y="954868"/>
                  </a:lnTo>
                  <a:lnTo>
                    <a:pt x="83321" y="917091"/>
                  </a:lnTo>
                  <a:lnTo>
                    <a:pt x="62033" y="877504"/>
                  </a:lnTo>
                  <a:lnTo>
                    <a:pt x="43646" y="836243"/>
                  </a:lnTo>
                  <a:lnTo>
                    <a:pt x="28297" y="793444"/>
                  </a:lnTo>
                  <a:lnTo>
                    <a:pt x="16121" y="749244"/>
                  </a:lnTo>
                  <a:lnTo>
                    <a:pt x="7256" y="703779"/>
                  </a:lnTo>
                  <a:lnTo>
                    <a:pt x="1836" y="657185"/>
                  </a:lnTo>
                  <a:lnTo>
                    <a:pt x="0" y="609600"/>
                  </a:lnTo>
                  <a:lnTo>
                    <a:pt x="1836" y="562014"/>
                  </a:lnTo>
                  <a:lnTo>
                    <a:pt x="7256" y="515420"/>
                  </a:lnTo>
                  <a:lnTo>
                    <a:pt x="16121" y="469955"/>
                  </a:lnTo>
                  <a:lnTo>
                    <a:pt x="28297" y="425755"/>
                  </a:lnTo>
                  <a:lnTo>
                    <a:pt x="43646" y="382957"/>
                  </a:lnTo>
                  <a:lnTo>
                    <a:pt x="62033" y="341695"/>
                  </a:lnTo>
                  <a:lnTo>
                    <a:pt x="83321" y="302108"/>
                  </a:lnTo>
                  <a:lnTo>
                    <a:pt x="107373" y="264331"/>
                  </a:lnTo>
                  <a:lnTo>
                    <a:pt x="134053" y="228501"/>
                  </a:lnTo>
                  <a:lnTo>
                    <a:pt x="163226" y="194754"/>
                  </a:lnTo>
                  <a:lnTo>
                    <a:pt x="194754" y="163226"/>
                  </a:lnTo>
                  <a:lnTo>
                    <a:pt x="228501" y="134053"/>
                  </a:lnTo>
                  <a:lnTo>
                    <a:pt x="264331" y="107373"/>
                  </a:lnTo>
                  <a:lnTo>
                    <a:pt x="302108" y="83321"/>
                  </a:lnTo>
                  <a:lnTo>
                    <a:pt x="341695" y="62033"/>
                  </a:lnTo>
                  <a:lnTo>
                    <a:pt x="382957" y="43646"/>
                  </a:lnTo>
                  <a:lnTo>
                    <a:pt x="425755" y="28297"/>
                  </a:lnTo>
                  <a:lnTo>
                    <a:pt x="469955" y="16121"/>
                  </a:lnTo>
                  <a:lnTo>
                    <a:pt x="515420" y="7256"/>
                  </a:lnTo>
                  <a:lnTo>
                    <a:pt x="562014" y="1836"/>
                  </a:lnTo>
                  <a:lnTo>
                    <a:pt x="609600" y="0"/>
                  </a:lnTo>
                  <a:lnTo>
                    <a:pt x="657154" y="1836"/>
                  </a:lnTo>
                  <a:lnTo>
                    <a:pt x="700039" y="6827"/>
                  </a:lnTo>
                  <a:lnTo>
                    <a:pt x="609600" y="6827"/>
                  </a:lnTo>
                  <a:lnTo>
                    <a:pt x="562564" y="8644"/>
                  </a:lnTo>
                  <a:lnTo>
                    <a:pt x="516507" y="14005"/>
                  </a:lnTo>
                  <a:lnTo>
                    <a:pt x="471562" y="22775"/>
                  </a:lnTo>
                  <a:lnTo>
                    <a:pt x="427865" y="34820"/>
                  </a:lnTo>
                  <a:lnTo>
                    <a:pt x="385551" y="50003"/>
                  </a:lnTo>
                  <a:lnTo>
                    <a:pt x="344755" y="68189"/>
                  </a:lnTo>
                  <a:lnTo>
                    <a:pt x="305612" y="89245"/>
                  </a:lnTo>
                  <a:lnTo>
                    <a:pt x="268258" y="113034"/>
                  </a:lnTo>
                  <a:lnTo>
                    <a:pt x="232826" y="139422"/>
                  </a:lnTo>
                  <a:lnTo>
                    <a:pt x="199453" y="168273"/>
                  </a:lnTo>
                  <a:lnTo>
                    <a:pt x="168273" y="199453"/>
                  </a:lnTo>
                  <a:lnTo>
                    <a:pt x="139422" y="232826"/>
                  </a:lnTo>
                  <a:lnTo>
                    <a:pt x="113034" y="268258"/>
                  </a:lnTo>
                  <a:lnTo>
                    <a:pt x="89245" y="305612"/>
                  </a:lnTo>
                  <a:lnTo>
                    <a:pt x="68189" y="344755"/>
                  </a:lnTo>
                  <a:lnTo>
                    <a:pt x="50003" y="385551"/>
                  </a:lnTo>
                  <a:lnTo>
                    <a:pt x="34820" y="427865"/>
                  </a:lnTo>
                  <a:lnTo>
                    <a:pt x="22775" y="471562"/>
                  </a:lnTo>
                  <a:lnTo>
                    <a:pt x="14005" y="516507"/>
                  </a:lnTo>
                  <a:lnTo>
                    <a:pt x="8644" y="562564"/>
                  </a:lnTo>
                  <a:lnTo>
                    <a:pt x="6827" y="609600"/>
                  </a:lnTo>
                  <a:lnTo>
                    <a:pt x="8644" y="656635"/>
                  </a:lnTo>
                  <a:lnTo>
                    <a:pt x="14005" y="702692"/>
                  </a:lnTo>
                  <a:lnTo>
                    <a:pt x="22775" y="747637"/>
                  </a:lnTo>
                  <a:lnTo>
                    <a:pt x="34820" y="791334"/>
                  </a:lnTo>
                  <a:lnTo>
                    <a:pt x="50003" y="833648"/>
                  </a:lnTo>
                  <a:lnTo>
                    <a:pt x="68189" y="874444"/>
                  </a:lnTo>
                  <a:lnTo>
                    <a:pt x="89245" y="913587"/>
                  </a:lnTo>
                  <a:lnTo>
                    <a:pt x="113034" y="950941"/>
                  </a:lnTo>
                  <a:lnTo>
                    <a:pt x="139422" y="986373"/>
                  </a:lnTo>
                  <a:lnTo>
                    <a:pt x="168273" y="1019746"/>
                  </a:lnTo>
                  <a:lnTo>
                    <a:pt x="199453" y="1050926"/>
                  </a:lnTo>
                  <a:lnTo>
                    <a:pt x="232826" y="1079777"/>
                  </a:lnTo>
                  <a:lnTo>
                    <a:pt x="268258" y="1106165"/>
                  </a:lnTo>
                  <a:lnTo>
                    <a:pt x="305612" y="1129954"/>
                  </a:lnTo>
                  <a:lnTo>
                    <a:pt x="344755" y="1151010"/>
                  </a:lnTo>
                  <a:lnTo>
                    <a:pt x="385551" y="1169196"/>
                  </a:lnTo>
                  <a:lnTo>
                    <a:pt x="427865" y="1184380"/>
                  </a:lnTo>
                  <a:lnTo>
                    <a:pt x="471562" y="1196424"/>
                  </a:lnTo>
                  <a:lnTo>
                    <a:pt x="516507" y="1205194"/>
                  </a:lnTo>
                  <a:lnTo>
                    <a:pt x="562564" y="1210555"/>
                  </a:lnTo>
                  <a:lnTo>
                    <a:pt x="609600" y="1212372"/>
                  </a:lnTo>
                  <a:lnTo>
                    <a:pt x="700038" y="1212372"/>
                  </a:lnTo>
                  <a:lnTo>
                    <a:pt x="657154" y="1217363"/>
                  </a:lnTo>
                  <a:lnTo>
                    <a:pt x="609600" y="1219200"/>
                  </a:lnTo>
                  <a:close/>
                </a:path>
                <a:path w="1219200" h="1219200">
                  <a:moveTo>
                    <a:pt x="700038" y="1212372"/>
                  </a:moveTo>
                  <a:lnTo>
                    <a:pt x="609600" y="1212372"/>
                  </a:lnTo>
                  <a:lnTo>
                    <a:pt x="656635" y="1210555"/>
                  </a:lnTo>
                  <a:lnTo>
                    <a:pt x="702692" y="1205194"/>
                  </a:lnTo>
                  <a:lnTo>
                    <a:pt x="747637" y="1196424"/>
                  </a:lnTo>
                  <a:lnTo>
                    <a:pt x="791334" y="1184380"/>
                  </a:lnTo>
                  <a:lnTo>
                    <a:pt x="833648" y="1169196"/>
                  </a:lnTo>
                  <a:lnTo>
                    <a:pt x="874444" y="1151010"/>
                  </a:lnTo>
                  <a:lnTo>
                    <a:pt x="913587" y="1129954"/>
                  </a:lnTo>
                  <a:lnTo>
                    <a:pt x="950941" y="1106165"/>
                  </a:lnTo>
                  <a:lnTo>
                    <a:pt x="986373" y="1079777"/>
                  </a:lnTo>
                  <a:lnTo>
                    <a:pt x="1019746" y="1050926"/>
                  </a:lnTo>
                  <a:lnTo>
                    <a:pt x="1050926" y="1019746"/>
                  </a:lnTo>
                  <a:lnTo>
                    <a:pt x="1079777" y="986373"/>
                  </a:lnTo>
                  <a:lnTo>
                    <a:pt x="1106165" y="950941"/>
                  </a:lnTo>
                  <a:lnTo>
                    <a:pt x="1129954" y="913587"/>
                  </a:lnTo>
                  <a:lnTo>
                    <a:pt x="1151010" y="874444"/>
                  </a:lnTo>
                  <a:lnTo>
                    <a:pt x="1169196" y="833648"/>
                  </a:lnTo>
                  <a:lnTo>
                    <a:pt x="1184380" y="791334"/>
                  </a:lnTo>
                  <a:lnTo>
                    <a:pt x="1196424" y="747637"/>
                  </a:lnTo>
                  <a:lnTo>
                    <a:pt x="1205194" y="702692"/>
                  </a:lnTo>
                  <a:lnTo>
                    <a:pt x="1210555" y="656635"/>
                  </a:lnTo>
                  <a:lnTo>
                    <a:pt x="1212372" y="609600"/>
                  </a:lnTo>
                  <a:lnTo>
                    <a:pt x="1210555" y="562564"/>
                  </a:lnTo>
                  <a:lnTo>
                    <a:pt x="1205194" y="516507"/>
                  </a:lnTo>
                  <a:lnTo>
                    <a:pt x="1196424" y="471562"/>
                  </a:lnTo>
                  <a:lnTo>
                    <a:pt x="1184380" y="427865"/>
                  </a:lnTo>
                  <a:lnTo>
                    <a:pt x="1169196" y="385551"/>
                  </a:lnTo>
                  <a:lnTo>
                    <a:pt x="1151010" y="344755"/>
                  </a:lnTo>
                  <a:lnTo>
                    <a:pt x="1129954" y="305612"/>
                  </a:lnTo>
                  <a:lnTo>
                    <a:pt x="1106165" y="268258"/>
                  </a:lnTo>
                  <a:lnTo>
                    <a:pt x="1079777" y="232826"/>
                  </a:lnTo>
                  <a:lnTo>
                    <a:pt x="1050926" y="199453"/>
                  </a:lnTo>
                  <a:lnTo>
                    <a:pt x="1019746" y="168273"/>
                  </a:lnTo>
                  <a:lnTo>
                    <a:pt x="986373" y="139422"/>
                  </a:lnTo>
                  <a:lnTo>
                    <a:pt x="950941" y="113034"/>
                  </a:lnTo>
                  <a:lnTo>
                    <a:pt x="913587" y="89245"/>
                  </a:lnTo>
                  <a:lnTo>
                    <a:pt x="874444" y="68189"/>
                  </a:lnTo>
                  <a:lnTo>
                    <a:pt x="833648" y="50003"/>
                  </a:lnTo>
                  <a:lnTo>
                    <a:pt x="791334" y="34820"/>
                  </a:lnTo>
                  <a:lnTo>
                    <a:pt x="747637" y="22775"/>
                  </a:lnTo>
                  <a:lnTo>
                    <a:pt x="702692" y="14005"/>
                  </a:lnTo>
                  <a:lnTo>
                    <a:pt x="656635" y="8644"/>
                  </a:lnTo>
                  <a:lnTo>
                    <a:pt x="609600" y="6827"/>
                  </a:lnTo>
                  <a:lnTo>
                    <a:pt x="700039" y="6827"/>
                  </a:lnTo>
                  <a:lnTo>
                    <a:pt x="749167" y="16121"/>
                  </a:lnTo>
                  <a:lnTo>
                    <a:pt x="793352" y="28297"/>
                  </a:lnTo>
                  <a:lnTo>
                    <a:pt x="836141" y="43646"/>
                  </a:lnTo>
                  <a:lnTo>
                    <a:pt x="877397" y="62033"/>
                  </a:lnTo>
                  <a:lnTo>
                    <a:pt x="916982" y="83321"/>
                  </a:lnTo>
                  <a:lnTo>
                    <a:pt x="954761" y="107373"/>
                  </a:lnTo>
                  <a:lnTo>
                    <a:pt x="990596" y="134053"/>
                  </a:lnTo>
                  <a:lnTo>
                    <a:pt x="1024350" y="163226"/>
                  </a:lnTo>
                  <a:lnTo>
                    <a:pt x="1055887" y="194754"/>
                  </a:lnTo>
                  <a:lnTo>
                    <a:pt x="1085069" y="228501"/>
                  </a:lnTo>
                  <a:lnTo>
                    <a:pt x="1111761" y="264331"/>
                  </a:lnTo>
                  <a:lnTo>
                    <a:pt x="1135824" y="302108"/>
                  </a:lnTo>
                  <a:lnTo>
                    <a:pt x="1157123" y="341695"/>
                  </a:lnTo>
                  <a:lnTo>
                    <a:pt x="1175521" y="382957"/>
                  </a:lnTo>
                  <a:lnTo>
                    <a:pt x="1190881" y="425755"/>
                  </a:lnTo>
                  <a:lnTo>
                    <a:pt x="1203065" y="469955"/>
                  </a:lnTo>
                  <a:lnTo>
                    <a:pt x="1211937" y="515420"/>
                  </a:lnTo>
                  <a:lnTo>
                    <a:pt x="1217361" y="562014"/>
                  </a:lnTo>
                  <a:lnTo>
                    <a:pt x="1219200" y="609600"/>
                  </a:lnTo>
                  <a:lnTo>
                    <a:pt x="1217361" y="657185"/>
                  </a:lnTo>
                  <a:lnTo>
                    <a:pt x="1211937" y="703779"/>
                  </a:lnTo>
                  <a:lnTo>
                    <a:pt x="1203065" y="749244"/>
                  </a:lnTo>
                  <a:lnTo>
                    <a:pt x="1190881" y="793444"/>
                  </a:lnTo>
                  <a:lnTo>
                    <a:pt x="1175521" y="836243"/>
                  </a:lnTo>
                  <a:lnTo>
                    <a:pt x="1157123" y="877504"/>
                  </a:lnTo>
                  <a:lnTo>
                    <a:pt x="1135824" y="917091"/>
                  </a:lnTo>
                  <a:lnTo>
                    <a:pt x="1111761" y="954868"/>
                  </a:lnTo>
                  <a:lnTo>
                    <a:pt x="1085069" y="990698"/>
                  </a:lnTo>
                  <a:lnTo>
                    <a:pt x="1055887" y="1024445"/>
                  </a:lnTo>
                  <a:lnTo>
                    <a:pt x="1024350" y="1055973"/>
                  </a:lnTo>
                  <a:lnTo>
                    <a:pt x="990596" y="1085146"/>
                  </a:lnTo>
                  <a:lnTo>
                    <a:pt x="954761" y="1111826"/>
                  </a:lnTo>
                  <a:lnTo>
                    <a:pt x="916982" y="1135879"/>
                  </a:lnTo>
                  <a:lnTo>
                    <a:pt x="877397" y="1157166"/>
                  </a:lnTo>
                  <a:lnTo>
                    <a:pt x="836141" y="1175553"/>
                  </a:lnTo>
                  <a:lnTo>
                    <a:pt x="793352" y="1190902"/>
                  </a:lnTo>
                  <a:lnTo>
                    <a:pt x="749167" y="1203078"/>
                  </a:lnTo>
                  <a:lnTo>
                    <a:pt x="703722" y="1211943"/>
                  </a:lnTo>
                  <a:lnTo>
                    <a:pt x="700038" y="121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25272" y="3913903"/>
            <a:ext cx="511809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1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3300" b="1" spc="2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1124" y="3801272"/>
            <a:ext cx="2629535" cy="84074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969"/>
              </a:spcBef>
            </a:pP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Eye</a:t>
            </a:r>
            <a:r>
              <a:rPr sz="2600" b="1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Roboto"/>
                <a:cs typeface="Roboto"/>
              </a:rPr>
              <a:t>Blink</a:t>
            </a:r>
            <a:r>
              <a:rPr sz="2600" b="1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Sensor</a:t>
            </a:r>
            <a:endParaRPr sz="2600">
              <a:latin typeface="Roboto"/>
              <a:cs typeface="Roboto"/>
            </a:endParaRPr>
          </a:p>
          <a:p>
            <a:pPr marL="83820" indent="-71755">
              <a:lnSpc>
                <a:spcPct val="100000"/>
              </a:lnSpc>
              <a:spcBef>
                <a:spcPts val="560"/>
              </a:spcBef>
              <a:buSzPct val="93548"/>
              <a:buChar char="•"/>
              <a:tabLst>
                <a:tab pos="84455" algn="l"/>
              </a:tabLst>
            </a:pPr>
            <a:r>
              <a:rPr sz="1550" spc="90" dirty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sz="155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6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5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0650" y="6226864"/>
            <a:ext cx="1219200" cy="1219200"/>
            <a:chOff x="3460650" y="6226864"/>
            <a:chExt cx="1219200" cy="12192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4064" y="6230278"/>
              <a:ext cx="1212372" cy="12123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60650" y="6226864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600" y="1219200"/>
                  </a:moveTo>
                  <a:lnTo>
                    <a:pt x="562014" y="1217363"/>
                  </a:lnTo>
                  <a:lnTo>
                    <a:pt x="515420" y="1211943"/>
                  </a:lnTo>
                  <a:lnTo>
                    <a:pt x="469955" y="1203078"/>
                  </a:lnTo>
                  <a:lnTo>
                    <a:pt x="425755" y="1190902"/>
                  </a:lnTo>
                  <a:lnTo>
                    <a:pt x="382957" y="1175553"/>
                  </a:lnTo>
                  <a:lnTo>
                    <a:pt x="341695" y="1157166"/>
                  </a:lnTo>
                  <a:lnTo>
                    <a:pt x="302108" y="1135879"/>
                  </a:lnTo>
                  <a:lnTo>
                    <a:pt x="264331" y="1111826"/>
                  </a:lnTo>
                  <a:lnTo>
                    <a:pt x="228501" y="1085146"/>
                  </a:lnTo>
                  <a:lnTo>
                    <a:pt x="194754" y="1055973"/>
                  </a:lnTo>
                  <a:lnTo>
                    <a:pt x="163226" y="1024445"/>
                  </a:lnTo>
                  <a:lnTo>
                    <a:pt x="134053" y="990698"/>
                  </a:lnTo>
                  <a:lnTo>
                    <a:pt x="107373" y="954868"/>
                  </a:lnTo>
                  <a:lnTo>
                    <a:pt x="83321" y="917091"/>
                  </a:lnTo>
                  <a:lnTo>
                    <a:pt x="62033" y="877504"/>
                  </a:lnTo>
                  <a:lnTo>
                    <a:pt x="43646" y="836243"/>
                  </a:lnTo>
                  <a:lnTo>
                    <a:pt x="28297" y="793444"/>
                  </a:lnTo>
                  <a:lnTo>
                    <a:pt x="16121" y="749244"/>
                  </a:lnTo>
                  <a:lnTo>
                    <a:pt x="7256" y="703779"/>
                  </a:lnTo>
                  <a:lnTo>
                    <a:pt x="1836" y="657185"/>
                  </a:lnTo>
                  <a:lnTo>
                    <a:pt x="0" y="609600"/>
                  </a:lnTo>
                  <a:lnTo>
                    <a:pt x="1836" y="562014"/>
                  </a:lnTo>
                  <a:lnTo>
                    <a:pt x="7256" y="515420"/>
                  </a:lnTo>
                  <a:lnTo>
                    <a:pt x="16121" y="469955"/>
                  </a:lnTo>
                  <a:lnTo>
                    <a:pt x="28297" y="425755"/>
                  </a:lnTo>
                  <a:lnTo>
                    <a:pt x="43646" y="382957"/>
                  </a:lnTo>
                  <a:lnTo>
                    <a:pt x="62033" y="341695"/>
                  </a:lnTo>
                  <a:lnTo>
                    <a:pt x="83321" y="302108"/>
                  </a:lnTo>
                  <a:lnTo>
                    <a:pt x="107373" y="264331"/>
                  </a:lnTo>
                  <a:lnTo>
                    <a:pt x="134053" y="228501"/>
                  </a:lnTo>
                  <a:lnTo>
                    <a:pt x="163226" y="194754"/>
                  </a:lnTo>
                  <a:lnTo>
                    <a:pt x="194754" y="163226"/>
                  </a:lnTo>
                  <a:lnTo>
                    <a:pt x="228501" y="134053"/>
                  </a:lnTo>
                  <a:lnTo>
                    <a:pt x="264331" y="107373"/>
                  </a:lnTo>
                  <a:lnTo>
                    <a:pt x="302108" y="83321"/>
                  </a:lnTo>
                  <a:lnTo>
                    <a:pt x="341695" y="62033"/>
                  </a:lnTo>
                  <a:lnTo>
                    <a:pt x="382957" y="43646"/>
                  </a:lnTo>
                  <a:lnTo>
                    <a:pt x="425755" y="28297"/>
                  </a:lnTo>
                  <a:lnTo>
                    <a:pt x="469955" y="16121"/>
                  </a:lnTo>
                  <a:lnTo>
                    <a:pt x="515420" y="7256"/>
                  </a:lnTo>
                  <a:lnTo>
                    <a:pt x="562014" y="1836"/>
                  </a:lnTo>
                  <a:lnTo>
                    <a:pt x="609600" y="0"/>
                  </a:lnTo>
                  <a:lnTo>
                    <a:pt x="657154" y="1836"/>
                  </a:lnTo>
                  <a:lnTo>
                    <a:pt x="700039" y="6827"/>
                  </a:lnTo>
                  <a:lnTo>
                    <a:pt x="609600" y="6827"/>
                  </a:lnTo>
                  <a:lnTo>
                    <a:pt x="562564" y="8644"/>
                  </a:lnTo>
                  <a:lnTo>
                    <a:pt x="516507" y="14005"/>
                  </a:lnTo>
                  <a:lnTo>
                    <a:pt x="471562" y="22775"/>
                  </a:lnTo>
                  <a:lnTo>
                    <a:pt x="427865" y="34820"/>
                  </a:lnTo>
                  <a:lnTo>
                    <a:pt x="385551" y="50003"/>
                  </a:lnTo>
                  <a:lnTo>
                    <a:pt x="344755" y="68189"/>
                  </a:lnTo>
                  <a:lnTo>
                    <a:pt x="305612" y="89245"/>
                  </a:lnTo>
                  <a:lnTo>
                    <a:pt x="268258" y="113034"/>
                  </a:lnTo>
                  <a:lnTo>
                    <a:pt x="232826" y="139422"/>
                  </a:lnTo>
                  <a:lnTo>
                    <a:pt x="199453" y="168273"/>
                  </a:lnTo>
                  <a:lnTo>
                    <a:pt x="168273" y="199453"/>
                  </a:lnTo>
                  <a:lnTo>
                    <a:pt x="139422" y="232826"/>
                  </a:lnTo>
                  <a:lnTo>
                    <a:pt x="113034" y="268258"/>
                  </a:lnTo>
                  <a:lnTo>
                    <a:pt x="89245" y="305612"/>
                  </a:lnTo>
                  <a:lnTo>
                    <a:pt x="68189" y="344755"/>
                  </a:lnTo>
                  <a:lnTo>
                    <a:pt x="50003" y="385551"/>
                  </a:lnTo>
                  <a:lnTo>
                    <a:pt x="34820" y="427865"/>
                  </a:lnTo>
                  <a:lnTo>
                    <a:pt x="22775" y="471562"/>
                  </a:lnTo>
                  <a:lnTo>
                    <a:pt x="14005" y="516507"/>
                  </a:lnTo>
                  <a:lnTo>
                    <a:pt x="8644" y="562564"/>
                  </a:lnTo>
                  <a:lnTo>
                    <a:pt x="6827" y="609600"/>
                  </a:lnTo>
                  <a:lnTo>
                    <a:pt x="8644" y="656635"/>
                  </a:lnTo>
                  <a:lnTo>
                    <a:pt x="14005" y="702692"/>
                  </a:lnTo>
                  <a:lnTo>
                    <a:pt x="22775" y="747637"/>
                  </a:lnTo>
                  <a:lnTo>
                    <a:pt x="34820" y="791334"/>
                  </a:lnTo>
                  <a:lnTo>
                    <a:pt x="50003" y="833648"/>
                  </a:lnTo>
                  <a:lnTo>
                    <a:pt x="68189" y="874444"/>
                  </a:lnTo>
                  <a:lnTo>
                    <a:pt x="89245" y="913587"/>
                  </a:lnTo>
                  <a:lnTo>
                    <a:pt x="113034" y="950941"/>
                  </a:lnTo>
                  <a:lnTo>
                    <a:pt x="139422" y="986373"/>
                  </a:lnTo>
                  <a:lnTo>
                    <a:pt x="168273" y="1019746"/>
                  </a:lnTo>
                  <a:lnTo>
                    <a:pt x="199453" y="1050926"/>
                  </a:lnTo>
                  <a:lnTo>
                    <a:pt x="232826" y="1079777"/>
                  </a:lnTo>
                  <a:lnTo>
                    <a:pt x="268258" y="1106165"/>
                  </a:lnTo>
                  <a:lnTo>
                    <a:pt x="305612" y="1129954"/>
                  </a:lnTo>
                  <a:lnTo>
                    <a:pt x="344755" y="1151010"/>
                  </a:lnTo>
                  <a:lnTo>
                    <a:pt x="385551" y="1169196"/>
                  </a:lnTo>
                  <a:lnTo>
                    <a:pt x="427865" y="1184380"/>
                  </a:lnTo>
                  <a:lnTo>
                    <a:pt x="471562" y="1196424"/>
                  </a:lnTo>
                  <a:lnTo>
                    <a:pt x="516507" y="1205194"/>
                  </a:lnTo>
                  <a:lnTo>
                    <a:pt x="562564" y="1210555"/>
                  </a:lnTo>
                  <a:lnTo>
                    <a:pt x="609600" y="1212372"/>
                  </a:lnTo>
                  <a:lnTo>
                    <a:pt x="700038" y="1212372"/>
                  </a:lnTo>
                  <a:lnTo>
                    <a:pt x="657154" y="1217363"/>
                  </a:lnTo>
                  <a:lnTo>
                    <a:pt x="609600" y="1219200"/>
                  </a:lnTo>
                  <a:close/>
                </a:path>
                <a:path w="1219200" h="1219200">
                  <a:moveTo>
                    <a:pt x="700038" y="1212372"/>
                  </a:moveTo>
                  <a:lnTo>
                    <a:pt x="609600" y="1212372"/>
                  </a:lnTo>
                  <a:lnTo>
                    <a:pt x="656635" y="1210555"/>
                  </a:lnTo>
                  <a:lnTo>
                    <a:pt x="702692" y="1205194"/>
                  </a:lnTo>
                  <a:lnTo>
                    <a:pt x="747637" y="1196424"/>
                  </a:lnTo>
                  <a:lnTo>
                    <a:pt x="791334" y="1184380"/>
                  </a:lnTo>
                  <a:lnTo>
                    <a:pt x="833648" y="1169196"/>
                  </a:lnTo>
                  <a:lnTo>
                    <a:pt x="874444" y="1151010"/>
                  </a:lnTo>
                  <a:lnTo>
                    <a:pt x="913587" y="1129954"/>
                  </a:lnTo>
                  <a:lnTo>
                    <a:pt x="950941" y="1106165"/>
                  </a:lnTo>
                  <a:lnTo>
                    <a:pt x="986373" y="1079777"/>
                  </a:lnTo>
                  <a:lnTo>
                    <a:pt x="1019746" y="1050926"/>
                  </a:lnTo>
                  <a:lnTo>
                    <a:pt x="1050926" y="1019746"/>
                  </a:lnTo>
                  <a:lnTo>
                    <a:pt x="1079777" y="986373"/>
                  </a:lnTo>
                  <a:lnTo>
                    <a:pt x="1106165" y="950941"/>
                  </a:lnTo>
                  <a:lnTo>
                    <a:pt x="1129954" y="913587"/>
                  </a:lnTo>
                  <a:lnTo>
                    <a:pt x="1151010" y="874444"/>
                  </a:lnTo>
                  <a:lnTo>
                    <a:pt x="1169196" y="833648"/>
                  </a:lnTo>
                  <a:lnTo>
                    <a:pt x="1184380" y="791334"/>
                  </a:lnTo>
                  <a:lnTo>
                    <a:pt x="1196424" y="747637"/>
                  </a:lnTo>
                  <a:lnTo>
                    <a:pt x="1205194" y="702692"/>
                  </a:lnTo>
                  <a:lnTo>
                    <a:pt x="1210555" y="656635"/>
                  </a:lnTo>
                  <a:lnTo>
                    <a:pt x="1212372" y="609600"/>
                  </a:lnTo>
                  <a:lnTo>
                    <a:pt x="1210555" y="562564"/>
                  </a:lnTo>
                  <a:lnTo>
                    <a:pt x="1205194" y="516507"/>
                  </a:lnTo>
                  <a:lnTo>
                    <a:pt x="1196424" y="471562"/>
                  </a:lnTo>
                  <a:lnTo>
                    <a:pt x="1184380" y="427865"/>
                  </a:lnTo>
                  <a:lnTo>
                    <a:pt x="1169196" y="385551"/>
                  </a:lnTo>
                  <a:lnTo>
                    <a:pt x="1151010" y="344755"/>
                  </a:lnTo>
                  <a:lnTo>
                    <a:pt x="1129954" y="305612"/>
                  </a:lnTo>
                  <a:lnTo>
                    <a:pt x="1106165" y="268258"/>
                  </a:lnTo>
                  <a:lnTo>
                    <a:pt x="1079777" y="232826"/>
                  </a:lnTo>
                  <a:lnTo>
                    <a:pt x="1050926" y="199453"/>
                  </a:lnTo>
                  <a:lnTo>
                    <a:pt x="1019746" y="168273"/>
                  </a:lnTo>
                  <a:lnTo>
                    <a:pt x="986373" y="139422"/>
                  </a:lnTo>
                  <a:lnTo>
                    <a:pt x="950941" y="113034"/>
                  </a:lnTo>
                  <a:lnTo>
                    <a:pt x="913587" y="89245"/>
                  </a:lnTo>
                  <a:lnTo>
                    <a:pt x="874444" y="68189"/>
                  </a:lnTo>
                  <a:lnTo>
                    <a:pt x="833648" y="50003"/>
                  </a:lnTo>
                  <a:lnTo>
                    <a:pt x="791334" y="34820"/>
                  </a:lnTo>
                  <a:lnTo>
                    <a:pt x="747637" y="22775"/>
                  </a:lnTo>
                  <a:lnTo>
                    <a:pt x="702692" y="14005"/>
                  </a:lnTo>
                  <a:lnTo>
                    <a:pt x="656635" y="8644"/>
                  </a:lnTo>
                  <a:lnTo>
                    <a:pt x="609600" y="6827"/>
                  </a:lnTo>
                  <a:lnTo>
                    <a:pt x="700039" y="6827"/>
                  </a:lnTo>
                  <a:lnTo>
                    <a:pt x="749167" y="16121"/>
                  </a:lnTo>
                  <a:lnTo>
                    <a:pt x="793352" y="28297"/>
                  </a:lnTo>
                  <a:lnTo>
                    <a:pt x="836141" y="43646"/>
                  </a:lnTo>
                  <a:lnTo>
                    <a:pt x="877397" y="62033"/>
                  </a:lnTo>
                  <a:lnTo>
                    <a:pt x="916982" y="83321"/>
                  </a:lnTo>
                  <a:lnTo>
                    <a:pt x="954761" y="107373"/>
                  </a:lnTo>
                  <a:lnTo>
                    <a:pt x="990596" y="134053"/>
                  </a:lnTo>
                  <a:lnTo>
                    <a:pt x="1024350" y="163226"/>
                  </a:lnTo>
                  <a:lnTo>
                    <a:pt x="1055887" y="194754"/>
                  </a:lnTo>
                  <a:lnTo>
                    <a:pt x="1085069" y="228501"/>
                  </a:lnTo>
                  <a:lnTo>
                    <a:pt x="1111761" y="264331"/>
                  </a:lnTo>
                  <a:lnTo>
                    <a:pt x="1135824" y="302108"/>
                  </a:lnTo>
                  <a:lnTo>
                    <a:pt x="1157123" y="341695"/>
                  </a:lnTo>
                  <a:lnTo>
                    <a:pt x="1175521" y="382957"/>
                  </a:lnTo>
                  <a:lnTo>
                    <a:pt x="1190881" y="425755"/>
                  </a:lnTo>
                  <a:lnTo>
                    <a:pt x="1203065" y="469955"/>
                  </a:lnTo>
                  <a:lnTo>
                    <a:pt x="1211937" y="515420"/>
                  </a:lnTo>
                  <a:lnTo>
                    <a:pt x="1217361" y="562014"/>
                  </a:lnTo>
                  <a:lnTo>
                    <a:pt x="1219200" y="609600"/>
                  </a:lnTo>
                  <a:lnTo>
                    <a:pt x="1217361" y="657185"/>
                  </a:lnTo>
                  <a:lnTo>
                    <a:pt x="1211937" y="703779"/>
                  </a:lnTo>
                  <a:lnTo>
                    <a:pt x="1203065" y="749244"/>
                  </a:lnTo>
                  <a:lnTo>
                    <a:pt x="1190881" y="793444"/>
                  </a:lnTo>
                  <a:lnTo>
                    <a:pt x="1175521" y="836243"/>
                  </a:lnTo>
                  <a:lnTo>
                    <a:pt x="1157123" y="877504"/>
                  </a:lnTo>
                  <a:lnTo>
                    <a:pt x="1135824" y="917091"/>
                  </a:lnTo>
                  <a:lnTo>
                    <a:pt x="1111761" y="954868"/>
                  </a:lnTo>
                  <a:lnTo>
                    <a:pt x="1085069" y="990698"/>
                  </a:lnTo>
                  <a:lnTo>
                    <a:pt x="1055887" y="1024445"/>
                  </a:lnTo>
                  <a:lnTo>
                    <a:pt x="1024350" y="1055973"/>
                  </a:lnTo>
                  <a:lnTo>
                    <a:pt x="990596" y="1085146"/>
                  </a:lnTo>
                  <a:lnTo>
                    <a:pt x="954761" y="1111826"/>
                  </a:lnTo>
                  <a:lnTo>
                    <a:pt x="916982" y="1135879"/>
                  </a:lnTo>
                  <a:lnTo>
                    <a:pt x="877397" y="1157166"/>
                  </a:lnTo>
                  <a:lnTo>
                    <a:pt x="836141" y="1175553"/>
                  </a:lnTo>
                  <a:lnTo>
                    <a:pt x="793352" y="1190902"/>
                  </a:lnTo>
                  <a:lnTo>
                    <a:pt x="749167" y="1203078"/>
                  </a:lnTo>
                  <a:lnTo>
                    <a:pt x="703722" y="1211943"/>
                  </a:lnTo>
                  <a:lnTo>
                    <a:pt x="700038" y="121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25272" y="6544315"/>
            <a:ext cx="511809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1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3300" b="1" spc="2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0807" y="6427943"/>
            <a:ext cx="2163445" cy="8509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600" b="1" spc="-5" dirty="0">
                <a:solidFill>
                  <a:srgbClr val="FFFFFF"/>
                </a:solidFill>
                <a:latin typeface="Roboto"/>
                <a:cs typeface="Roboto"/>
              </a:rPr>
              <a:t>Block</a:t>
            </a:r>
            <a:r>
              <a:rPr sz="2600" b="1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diagram</a:t>
            </a:r>
            <a:endParaRPr sz="2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spc="65" dirty="0">
                <a:solidFill>
                  <a:srgbClr val="FFFFFF"/>
                </a:solidFill>
                <a:latin typeface="Times New Roman"/>
                <a:cs typeface="Times New Roman"/>
              </a:rPr>
              <a:t>Diagram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64096" y="0"/>
            <a:ext cx="6823903" cy="1028699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9565477" y="3596452"/>
            <a:ext cx="1219200" cy="1219200"/>
            <a:chOff x="9565477" y="3596452"/>
            <a:chExt cx="1219200" cy="121920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8891" y="3599865"/>
              <a:ext cx="1212372" cy="12123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565477" y="3596452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600" y="1219200"/>
                  </a:moveTo>
                  <a:lnTo>
                    <a:pt x="562014" y="1217363"/>
                  </a:lnTo>
                  <a:lnTo>
                    <a:pt x="515420" y="1211943"/>
                  </a:lnTo>
                  <a:lnTo>
                    <a:pt x="469955" y="1203078"/>
                  </a:lnTo>
                  <a:lnTo>
                    <a:pt x="425755" y="1190902"/>
                  </a:lnTo>
                  <a:lnTo>
                    <a:pt x="382957" y="1175553"/>
                  </a:lnTo>
                  <a:lnTo>
                    <a:pt x="341695" y="1157166"/>
                  </a:lnTo>
                  <a:lnTo>
                    <a:pt x="302108" y="1135879"/>
                  </a:lnTo>
                  <a:lnTo>
                    <a:pt x="264331" y="1111826"/>
                  </a:lnTo>
                  <a:lnTo>
                    <a:pt x="228501" y="1085146"/>
                  </a:lnTo>
                  <a:lnTo>
                    <a:pt x="194754" y="1055973"/>
                  </a:lnTo>
                  <a:lnTo>
                    <a:pt x="163226" y="1024445"/>
                  </a:lnTo>
                  <a:lnTo>
                    <a:pt x="134053" y="990698"/>
                  </a:lnTo>
                  <a:lnTo>
                    <a:pt x="107373" y="954868"/>
                  </a:lnTo>
                  <a:lnTo>
                    <a:pt x="83321" y="917091"/>
                  </a:lnTo>
                  <a:lnTo>
                    <a:pt x="62033" y="877504"/>
                  </a:lnTo>
                  <a:lnTo>
                    <a:pt x="43646" y="836243"/>
                  </a:lnTo>
                  <a:lnTo>
                    <a:pt x="28297" y="793444"/>
                  </a:lnTo>
                  <a:lnTo>
                    <a:pt x="16121" y="749244"/>
                  </a:lnTo>
                  <a:lnTo>
                    <a:pt x="7256" y="703779"/>
                  </a:lnTo>
                  <a:lnTo>
                    <a:pt x="1836" y="657185"/>
                  </a:lnTo>
                  <a:lnTo>
                    <a:pt x="0" y="609600"/>
                  </a:lnTo>
                  <a:lnTo>
                    <a:pt x="1836" y="562014"/>
                  </a:lnTo>
                  <a:lnTo>
                    <a:pt x="7256" y="515420"/>
                  </a:lnTo>
                  <a:lnTo>
                    <a:pt x="16121" y="469955"/>
                  </a:lnTo>
                  <a:lnTo>
                    <a:pt x="28297" y="425755"/>
                  </a:lnTo>
                  <a:lnTo>
                    <a:pt x="43646" y="382957"/>
                  </a:lnTo>
                  <a:lnTo>
                    <a:pt x="62033" y="341695"/>
                  </a:lnTo>
                  <a:lnTo>
                    <a:pt x="83321" y="302108"/>
                  </a:lnTo>
                  <a:lnTo>
                    <a:pt x="107373" y="264331"/>
                  </a:lnTo>
                  <a:lnTo>
                    <a:pt x="134053" y="228501"/>
                  </a:lnTo>
                  <a:lnTo>
                    <a:pt x="163226" y="194754"/>
                  </a:lnTo>
                  <a:lnTo>
                    <a:pt x="194754" y="163226"/>
                  </a:lnTo>
                  <a:lnTo>
                    <a:pt x="228501" y="134053"/>
                  </a:lnTo>
                  <a:lnTo>
                    <a:pt x="264331" y="107373"/>
                  </a:lnTo>
                  <a:lnTo>
                    <a:pt x="302108" y="83321"/>
                  </a:lnTo>
                  <a:lnTo>
                    <a:pt x="341695" y="62033"/>
                  </a:lnTo>
                  <a:lnTo>
                    <a:pt x="382957" y="43646"/>
                  </a:lnTo>
                  <a:lnTo>
                    <a:pt x="425755" y="28297"/>
                  </a:lnTo>
                  <a:lnTo>
                    <a:pt x="469955" y="16121"/>
                  </a:lnTo>
                  <a:lnTo>
                    <a:pt x="515420" y="7256"/>
                  </a:lnTo>
                  <a:lnTo>
                    <a:pt x="562014" y="1836"/>
                  </a:lnTo>
                  <a:lnTo>
                    <a:pt x="609600" y="0"/>
                  </a:lnTo>
                  <a:lnTo>
                    <a:pt x="657154" y="1836"/>
                  </a:lnTo>
                  <a:lnTo>
                    <a:pt x="700039" y="6827"/>
                  </a:lnTo>
                  <a:lnTo>
                    <a:pt x="609600" y="6827"/>
                  </a:lnTo>
                  <a:lnTo>
                    <a:pt x="562564" y="8644"/>
                  </a:lnTo>
                  <a:lnTo>
                    <a:pt x="516507" y="14005"/>
                  </a:lnTo>
                  <a:lnTo>
                    <a:pt x="471562" y="22775"/>
                  </a:lnTo>
                  <a:lnTo>
                    <a:pt x="427865" y="34820"/>
                  </a:lnTo>
                  <a:lnTo>
                    <a:pt x="385551" y="50003"/>
                  </a:lnTo>
                  <a:lnTo>
                    <a:pt x="344755" y="68189"/>
                  </a:lnTo>
                  <a:lnTo>
                    <a:pt x="305612" y="89245"/>
                  </a:lnTo>
                  <a:lnTo>
                    <a:pt x="268258" y="113034"/>
                  </a:lnTo>
                  <a:lnTo>
                    <a:pt x="232826" y="139422"/>
                  </a:lnTo>
                  <a:lnTo>
                    <a:pt x="199453" y="168273"/>
                  </a:lnTo>
                  <a:lnTo>
                    <a:pt x="168273" y="199453"/>
                  </a:lnTo>
                  <a:lnTo>
                    <a:pt x="139422" y="232826"/>
                  </a:lnTo>
                  <a:lnTo>
                    <a:pt x="113034" y="268258"/>
                  </a:lnTo>
                  <a:lnTo>
                    <a:pt x="89245" y="305612"/>
                  </a:lnTo>
                  <a:lnTo>
                    <a:pt x="68189" y="344755"/>
                  </a:lnTo>
                  <a:lnTo>
                    <a:pt x="50003" y="385551"/>
                  </a:lnTo>
                  <a:lnTo>
                    <a:pt x="34820" y="427865"/>
                  </a:lnTo>
                  <a:lnTo>
                    <a:pt x="22775" y="471562"/>
                  </a:lnTo>
                  <a:lnTo>
                    <a:pt x="14005" y="516507"/>
                  </a:lnTo>
                  <a:lnTo>
                    <a:pt x="8644" y="562564"/>
                  </a:lnTo>
                  <a:lnTo>
                    <a:pt x="6827" y="609600"/>
                  </a:lnTo>
                  <a:lnTo>
                    <a:pt x="8644" y="656635"/>
                  </a:lnTo>
                  <a:lnTo>
                    <a:pt x="14005" y="702692"/>
                  </a:lnTo>
                  <a:lnTo>
                    <a:pt x="22775" y="747637"/>
                  </a:lnTo>
                  <a:lnTo>
                    <a:pt x="34820" y="791334"/>
                  </a:lnTo>
                  <a:lnTo>
                    <a:pt x="50003" y="833648"/>
                  </a:lnTo>
                  <a:lnTo>
                    <a:pt x="68189" y="874444"/>
                  </a:lnTo>
                  <a:lnTo>
                    <a:pt x="89245" y="913587"/>
                  </a:lnTo>
                  <a:lnTo>
                    <a:pt x="113034" y="950941"/>
                  </a:lnTo>
                  <a:lnTo>
                    <a:pt x="139422" y="986373"/>
                  </a:lnTo>
                  <a:lnTo>
                    <a:pt x="168273" y="1019746"/>
                  </a:lnTo>
                  <a:lnTo>
                    <a:pt x="199453" y="1050926"/>
                  </a:lnTo>
                  <a:lnTo>
                    <a:pt x="232826" y="1079777"/>
                  </a:lnTo>
                  <a:lnTo>
                    <a:pt x="268258" y="1106165"/>
                  </a:lnTo>
                  <a:lnTo>
                    <a:pt x="305612" y="1129954"/>
                  </a:lnTo>
                  <a:lnTo>
                    <a:pt x="344755" y="1151010"/>
                  </a:lnTo>
                  <a:lnTo>
                    <a:pt x="385551" y="1169196"/>
                  </a:lnTo>
                  <a:lnTo>
                    <a:pt x="427865" y="1184380"/>
                  </a:lnTo>
                  <a:lnTo>
                    <a:pt x="471562" y="1196424"/>
                  </a:lnTo>
                  <a:lnTo>
                    <a:pt x="516507" y="1205194"/>
                  </a:lnTo>
                  <a:lnTo>
                    <a:pt x="562564" y="1210555"/>
                  </a:lnTo>
                  <a:lnTo>
                    <a:pt x="609600" y="1212372"/>
                  </a:lnTo>
                  <a:lnTo>
                    <a:pt x="700038" y="1212372"/>
                  </a:lnTo>
                  <a:lnTo>
                    <a:pt x="657154" y="1217363"/>
                  </a:lnTo>
                  <a:lnTo>
                    <a:pt x="609600" y="1219200"/>
                  </a:lnTo>
                  <a:close/>
                </a:path>
                <a:path w="1219200" h="1219200">
                  <a:moveTo>
                    <a:pt x="700038" y="1212372"/>
                  </a:moveTo>
                  <a:lnTo>
                    <a:pt x="609600" y="1212372"/>
                  </a:lnTo>
                  <a:lnTo>
                    <a:pt x="656635" y="1210555"/>
                  </a:lnTo>
                  <a:lnTo>
                    <a:pt x="702692" y="1205194"/>
                  </a:lnTo>
                  <a:lnTo>
                    <a:pt x="747637" y="1196424"/>
                  </a:lnTo>
                  <a:lnTo>
                    <a:pt x="791334" y="1184380"/>
                  </a:lnTo>
                  <a:lnTo>
                    <a:pt x="833648" y="1169196"/>
                  </a:lnTo>
                  <a:lnTo>
                    <a:pt x="874444" y="1151010"/>
                  </a:lnTo>
                  <a:lnTo>
                    <a:pt x="913587" y="1129954"/>
                  </a:lnTo>
                  <a:lnTo>
                    <a:pt x="950941" y="1106165"/>
                  </a:lnTo>
                  <a:lnTo>
                    <a:pt x="986373" y="1079777"/>
                  </a:lnTo>
                  <a:lnTo>
                    <a:pt x="1019746" y="1050926"/>
                  </a:lnTo>
                  <a:lnTo>
                    <a:pt x="1050926" y="1019746"/>
                  </a:lnTo>
                  <a:lnTo>
                    <a:pt x="1079777" y="986373"/>
                  </a:lnTo>
                  <a:lnTo>
                    <a:pt x="1106165" y="950941"/>
                  </a:lnTo>
                  <a:lnTo>
                    <a:pt x="1129954" y="913587"/>
                  </a:lnTo>
                  <a:lnTo>
                    <a:pt x="1151010" y="874444"/>
                  </a:lnTo>
                  <a:lnTo>
                    <a:pt x="1169196" y="833648"/>
                  </a:lnTo>
                  <a:lnTo>
                    <a:pt x="1184380" y="791334"/>
                  </a:lnTo>
                  <a:lnTo>
                    <a:pt x="1196424" y="747637"/>
                  </a:lnTo>
                  <a:lnTo>
                    <a:pt x="1205194" y="702692"/>
                  </a:lnTo>
                  <a:lnTo>
                    <a:pt x="1210555" y="656635"/>
                  </a:lnTo>
                  <a:lnTo>
                    <a:pt x="1212372" y="609600"/>
                  </a:lnTo>
                  <a:lnTo>
                    <a:pt x="1210555" y="562564"/>
                  </a:lnTo>
                  <a:lnTo>
                    <a:pt x="1205194" y="516507"/>
                  </a:lnTo>
                  <a:lnTo>
                    <a:pt x="1196424" y="471562"/>
                  </a:lnTo>
                  <a:lnTo>
                    <a:pt x="1184380" y="427865"/>
                  </a:lnTo>
                  <a:lnTo>
                    <a:pt x="1169196" y="385551"/>
                  </a:lnTo>
                  <a:lnTo>
                    <a:pt x="1151010" y="344755"/>
                  </a:lnTo>
                  <a:lnTo>
                    <a:pt x="1129954" y="305612"/>
                  </a:lnTo>
                  <a:lnTo>
                    <a:pt x="1106165" y="268258"/>
                  </a:lnTo>
                  <a:lnTo>
                    <a:pt x="1079777" y="232826"/>
                  </a:lnTo>
                  <a:lnTo>
                    <a:pt x="1050926" y="199453"/>
                  </a:lnTo>
                  <a:lnTo>
                    <a:pt x="1019746" y="168273"/>
                  </a:lnTo>
                  <a:lnTo>
                    <a:pt x="986373" y="139422"/>
                  </a:lnTo>
                  <a:lnTo>
                    <a:pt x="950941" y="113034"/>
                  </a:lnTo>
                  <a:lnTo>
                    <a:pt x="913587" y="89245"/>
                  </a:lnTo>
                  <a:lnTo>
                    <a:pt x="874444" y="68189"/>
                  </a:lnTo>
                  <a:lnTo>
                    <a:pt x="833648" y="50003"/>
                  </a:lnTo>
                  <a:lnTo>
                    <a:pt x="791334" y="34820"/>
                  </a:lnTo>
                  <a:lnTo>
                    <a:pt x="747637" y="22775"/>
                  </a:lnTo>
                  <a:lnTo>
                    <a:pt x="702692" y="14005"/>
                  </a:lnTo>
                  <a:lnTo>
                    <a:pt x="656635" y="8644"/>
                  </a:lnTo>
                  <a:lnTo>
                    <a:pt x="609600" y="6827"/>
                  </a:lnTo>
                  <a:lnTo>
                    <a:pt x="700039" y="6827"/>
                  </a:lnTo>
                  <a:lnTo>
                    <a:pt x="749167" y="16121"/>
                  </a:lnTo>
                  <a:lnTo>
                    <a:pt x="793352" y="28297"/>
                  </a:lnTo>
                  <a:lnTo>
                    <a:pt x="836141" y="43646"/>
                  </a:lnTo>
                  <a:lnTo>
                    <a:pt x="877397" y="62033"/>
                  </a:lnTo>
                  <a:lnTo>
                    <a:pt x="916982" y="83321"/>
                  </a:lnTo>
                  <a:lnTo>
                    <a:pt x="954761" y="107373"/>
                  </a:lnTo>
                  <a:lnTo>
                    <a:pt x="990596" y="134053"/>
                  </a:lnTo>
                  <a:lnTo>
                    <a:pt x="1024350" y="163226"/>
                  </a:lnTo>
                  <a:lnTo>
                    <a:pt x="1055887" y="194754"/>
                  </a:lnTo>
                  <a:lnTo>
                    <a:pt x="1085069" y="228501"/>
                  </a:lnTo>
                  <a:lnTo>
                    <a:pt x="1111761" y="264331"/>
                  </a:lnTo>
                  <a:lnTo>
                    <a:pt x="1135824" y="302108"/>
                  </a:lnTo>
                  <a:lnTo>
                    <a:pt x="1157123" y="341695"/>
                  </a:lnTo>
                  <a:lnTo>
                    <a:pt x="1175521" y="382957"/>
                  </a:lnTo>
                  <a:lnTo>
                    <a:pt x="1190881" y="425755"/>
                  </a:lnTo>
                  <a:lnTo>
                    <a:pt x="1203065" y="469955"/>
                  </a:lnTo>
                  <a:lnTo>
                    <a:pt x="1211937" y="515420"/>
                  </a:lnTo>
                  <a:lnTo>
                    <a:pt x="1217361" y="562014"/>
                  </a:lnTo>
                  <a:lnTo>
                    <a:pt x="1219200" y="609600"/>
                  </a:lnTo>
                  <a:lnTo>
                    <a:pt x="1217361" y="657185"/>
                  </a:lnTo>
                  <a:lnTo>
                    <a:pt x="1211937" y="703779"/>
                  </a:lnTo>
                  <a:lnTo>
                    <a:pt x="1203065" y="749244"/>
                  </a:lnTo>
                  <a:lnTo>
                    <a:pt x="1190881" y="793444"/>
                  </a:lnTo>
                  <a:lnTo>
                    <a:pt x="1175521" y="836243"/>
                  </a:lnTo>
                  <a:lnTo>
                    <a:pt x="1157123" y="877504"/>
                  </a:lnTo>
                  <a:lnTo>
                    <a:pt x="1135824" y="917091"/>
                  </a:lnTo>
                  <a:lnTo>
                    <a:pt x="1111761" y="954868"/>
                  </a:lnTo>
                  <a:lnTo>
                    <a:pt x="1085069" y="990698"/>
                  </a:lnTo>
                  <a:lnTo>
                    <a:pt x="1055887" y="1024445"/>
                  </a:lnTo>
                  <a:lnTo>
                    <a:pt x="1024350" y="1055973"/>
                  </a:lnTo>
                  <a:lnTo>
                    <a:pt x="990596" y="1085146"/>
                  </a:lnTo>
                  <a:lnTo>
                    <a:pt x="954761" y="1111826"/>
                  </a:lnTo>
                  <a:lnTo>
                    <a:pt x="916982" y="1135879"/>
                  </a:lnTo>
                  <a:lnTo>
                    <a:pt x="877397" y="1157166"/>
                  </a:lnTo>
                  <a:lnTo>
                    <a:pt x="836141" y="1175553"/>
                  </a:lnTo>
                  <a:lnTo>
                    <a:pt x="793352" y="1190902"/>
                  </a:lnTo>
                  <a:lnTo>
                    <a:pt x="749167" y="1203078"/>
                  </a:lnTo>
                  <a:lnTo>
                    <a:pt x="703722" y="1211943"/>
                  </a:lnTo>
                  <a:lnTo>
                    <a:pt x="700038" y="121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930098" y="3913903"/>
            <a:ext cx="511809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1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3300" b="1" spc="2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30880" y="3797531"/>
            <a:ext cx="3302000" cy="8509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600" b="1" spc="15" dirty="0">
                <a:solidFill>
                  <a:srgbClr val="FFFFFF"/>
                </a:solidFill>
                <a:latin typeface="Roboto"/>
                <a:cs typeface="Roboto"/>
              </a:rPr>
              <a:t>Code</a:t>
            </a:r>
            <a:r>
              <a:rPr sz="26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dirty="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sz="26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26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Arduino</a:t>
            </a:r>
            <a:endParaRPr sz="2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spc="5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65477" y="6365134"/>
            <a:ext cx="1219200" cy="1219200"/>
            <a:chOff x="9565477" y="6365134"/>
            <a:chExt cx="1219200" cy="121920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8891" y="6368548"/>
              <a:ext cx="1212372" cy="12123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565477" y="6365134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600" y="1219200"/>
                  </a:moveTo>
                  <a:lnTo>
                    <a:pt x="562014" y="1217363"/>
                  </a:lnTo>
                  <a:lnTo>
                    <a:pt x="515420" y="1211943"/>
                  </a:lnTo>
                  <a:lnTo>
                    <a:pt x="469955" y="1203078"/>
                  </a:lnTo>
                  <a:lnTo>
                    <a:pt x="425755" y="1190902"/>
                  </a:lnTo>
                  <a:lnTo>
                    <a:pt x="382957" y="1175553"/>
                  </a:lnTo>
                  <a:lnTo>
                    <a:pt x="341695" y="1157166"/>
                  </a:lnTo>
                  <a:lnTo>
                    <a:pt x="302108" y="1135879"/>
                  </a:lnTo>
                  <a:lnTo>
                    <a:pt x="264331" y="1111826"/>
                  </a:lnTo>
                  <a:lnTo>
                    <a:pt x="228501" y="1085146"/>
                  </a:lnTo>
                  <a:lnTo>
                    <a:pt x="194754" y="1055973"/>
                  </a:lnTo>
                  <a:lnTo>
                    <a:pt x="163226" y="1024445"/>
                  </a:lnTo>
                  <a:lnTo>
                    <a:pt x="134053" y="990698"/>
                  </a:lnTo>
                  <a:lnTo>
                    <a:pt x="107373" y="954868"/>
                  </a:lnTo>
                  <a:lnTo>
                    <a:pt x="83321" y="917091"/>
                  </a:lnTo>
                  <a:lnTo>
                    <a:pt x="62033" y="877504"/>
                  </a:lnTo>
                  <a:lnTo>
                    <a:pt x="43646" y="836243"/>
                  </a:lnTo>
                  <a:lnTo>
                    <a:pt x="28297" y="793444"/>
                  </a:lnTo>
                  <a:lnTo>
                    <a:pt x="16121" y="749244"/>
                  </a:lnTo>
                  <a:lnTo>
                    <a:pt x="7256" y="703779"/>
                  </a:lnTo>
                  <a:lnTo>
                    <a:pt x="1836" y="657185"/>
                  </a:lnTo>
                  <a:lnTo>
                    <a:pt x="0" y="609600"/>
                  </a:lnTo>
                  <a:lnTo>
                    <a:pt x="1836" y="562014"/>
                  </a:lnTo>
                  <a:lnTo>
                    <a:pt x="7256" y="515420"/>
                  </a:lnTo>
                  <a:lnTo>
                    <a:pt x="16121" y="469955"/>
                  </a:lnTo>
                  <a:lnTo>
                    <a:pt x="28297" y="425755"/>
                  </a:lnTo>
                  <a:lnTo>
                    <a:pt x="43646" y="382957"/>
                  </a:lnTo>
                  <a:lnTo>
                    <a:pt x="62033" y="341695"/>
                  </a:lnTo>
                  <a:lnTo>
                    <a:pt x="83321" y="302108"/>
                  </a:lnTo>
                  <a:lnTo>
                    <a:pt x="107373" y="264331"/>
                  </a:lnTo>
                  <a:lnTo>
                    <a:pt x="134053" y="228501"/>
                  </a:lnTo>
                  <a:lnTo>
                    <a:pt x="163226" y="194754"/>
                  </a:lnTo>
                  <a:lnTo>
                    <a:pt x="194754" y="163226"/>
                  </a:lnTo>
                  <a:lnTo>
                    <a:pt x="228501" y="134053"/>
                  </a:lnTo>
                  <a:lnTo>
                    <a:pt x="264331" y="107373"/>
                  </a:lnTo>
                  <a:lnTo>
                    <a:pt x="302108" y="83321"/>
                  </a:lnTo>
                  <a:lnTo>
                    <a:pt x="341695" y="62033"/>
                  </a:lnTo>
                  <a:lnTo>
                    <a:pt x="382957" y="43646"/>
                  </a:lnTo>
                  <a:lnTo>
                    <a:pt x="425755" y="28297"/>
                  </a:lnTo>
                  <a:lnTo>
                    <a:pt x="469955" y="16121"/>
                  </a:lnTo>
                  <a:lnTo>
                    <a:pt x="515420" y="7256"/>
                  </a:lnTo>
                  <a:lnTo>
                    <a:pt x="562014" y="1836"/>
                  </a:lnTo>
                  <a:lnTo>
                    <a:pt x="609600" y="0"/>
                  </a:lnTo>
                  <a:lnTo>
                    <a:pt x="657154" y="1836"/>
                  </a:lnTo>
                  <a:lnTo>
                    <a:pt x="700039" y="6827"/>
                  </a:lnTo>
                  <a:lnTo>
                    <a:pt x="609600" y="6827"/>
                  </a:lnTo>
                  <a:lnTo>
                    <a:pt x="562564" y="8644"/>
                  </a:lnTo>
                  <a:lnTo>
                    <a:pt x="516507" y="14005"/>
                  </a:lnTo>
                  <a:lnTo>
                    <a:pt x="471562" y="22775"/>
                  </a:lnTo>
                  <a:lnTo>
                    <a:pt x="427865" y="34820"/>
                  </a:lnTo>
                  <a:lnTo>
                    <a:pt x="385551" y="50003"/>
                  </a:lnTo>
                  <a:lnTo>
                    <a:pt x="344755" y="68189"/>
                  </a:lnTo>
                  <a:lnTo>
                    <a:pt x="305612" y="89245"/>
                  </a:lnTo>
                  <a:lnTo>
                    <a:pt x="268258" y="113034"/>
                  </a:lnTo>
                  <a:lnTo>
                    <a:pt x="232826" y="139422"/>
                  </a:lnTo>
                  <a:lnTo>
                    <a:pt x="199453" y="168273"/>
                  </a:lnTo>
                  <a:lnTo>
                    <a:pt x="168273" y="199453"/>
                  </a:lnTo>
                  <a:lnTo>
                    <a:pt x="139422" y="232826"/>
                  </a:lnTo>
                  <a:lnTo>
                    <a:pt x="113034" y="268258"/>
                  </a:lnTo>
                  <a:lnTo>
                    <a:pt x="89245" y="305612"/>
                  </a:lnTo>
                  <a:lnTo>
                    <a:pt x="68189" y="344755"/>
                  </a:lnTo>
                  <a:lnTo>
                    <a:pt x="50003" y="385551"/>
                  </a:lnTo>
                  <a:lnTo>
                    <a:pt x="34820" y="427865"/>
                  </a:lnTo>
                  <a:lnTo>
                    <a:pt x="22775" y="471562"/>
                  </a:lnTo>
                  <a:lnTo>
                    <a:pt x="14005" y="516507"/>
                  </a:lnTo>
                  <a:lnTo>
                    <a:pt x="8644" y="562564"/>
                  </a:lnTo>
                  <a:lnTo>
                    <a:pt x="6827" y="609600"/>
                  </a:lnTo>
                  <a:lnTo>
                    <a:pt x="8644" y="656635"/>
                  </a:lnTo>
                  <a:lnTo>
                    <a:pt x="14005" y="702692"/>
                  </a:lnTo>
                  <a:lnTo>
                    <a:pt x="22775" y="747637"/>
                  </a:lnTo>
                  <a:lnTo>
                    <a:pt x="34820" y="791334"/>
                  </a:lnTo>
                  <a:lnTo>
                    <a:pt x="50003" y="833648"/>
                  </a:lnTo>
                  <a:lnTo>
                    <a:pt x="68189" y="874444"/>
                  </a:lnTo>
                  <a:lnTo>
                    <a:pt x="89245" y="913587"/>
                  </a:lnTo>
                  <a:lnTo>
                    <a:pt x="113034" y="950941"/>
                  </a:lnTo>
                  <a:lnTo>
                    <a:pt x="139422" y="986373"/>
                  </a:lnTo>
                  <a:lnTo>
                    <a:pt x="168273" y="1019746"/>
                  </a:lnTo>
                  <a:lnTo>
                    <a:pt x="199453" y="1050926"/>
                  </a:lnTo>
                  <a:lnTo>
                    <a:pt x="232826" y="1079777"/>
                  </a:lnTo>
                  <a:lnTo>
                    <a:pt x="268258" y="1106165"/>
                  </a:lnTo>
                  <a:lnTo>
                    <a:pt x="305612" y="1129954"/>
                  </a:lnTo>
                  <a:lnTo>
                    <a:pt x="344755" y="1151010"/>
                  </a:lnTo>
                  <a:lnTo>
                    <a:pt x="385551" y="1169196"/>
                  </a:lnTo>
                  <a:lnTo>
                    <a:pt x="427865" y="1184380"/>
                  </a:lnTo>
                  <a:lnTo>
                    <a:pt x="471562" y="1196424"/>
                  </a:lnTo>
                  <a:lnTo>
                    <a:pt x="516507" y="1205194"/>
                  </a:lnTo>
                  <a:lnTo>
                    <a:pt x="562564" y="1210555"/>
                  </a:lnTo>
                  <a:lnTo>
                    <a:pt x="609600" y="1212372"/>
                  </a:lnTo>
                  <a:lnTo>
                    <a:pt x="700038" y="1212372"/>
                  </a:lnTo>
                  <a:lnTo>
                    <a:pt x="657154" y="1217363"/>
                  </a:lnTo>
                  <a:lnTo>
                    <a:pt x="609600" y="1219200"/>
                  </a:lnTo>
                  <a:close/>
                </a:path>
                <a:path w="1219200" h="1219200">
                  <a:moveTo>
                    <a:pt x="700038" y="1212372"/>
                  </a:moveTo>
                  <a:lnTo>
                    <a:pt x="609600" y="1212372"/>
                  </a:lnTo>
                  <a:lnTo>
                    <a:pt x="656635" y="1210555"/>
                  </a:lnTo>
                  <a:lnTo>
                    <a:pt x="702692" y="1205194"/>
                  </a:lnTo>
                  <a:lnTo>
                    <a:pt x="747637" y="1196424"/>
                  </a:lnTo>
                  <a:lnTo>
                    <a:pt x="791334" y="1184380"/>
                  </a:lnTo>
                  <a:lnTo>
                    <a:pt x="833648" y="1169196"/>
                  </a:lnTo>
                  <a:lnTo>
                    <a:pt x="874444" y="1151010"/>
                  </a:lnTo>
                  <a:lnTo>
                    <a:pt x="913587" y="1129954"/>
                  </a:lnTo>
                  <a:lnTo>
                    <a:pt x="950941" y="1106165"/>
                  </a:lnTo>
                  <a:lnTo>
                    <a:pt x="986373" y="1079777"/>
                  </a:lnTo>
                  <a:lnTo>
                    <a:pt x="1019746" y="1050926"/>
                  </a:lnTo>
                  <a:lnTo>
                    <a:pt x="1050926" y="1019746"/>
                  </a:lnTo>
                  <a:lnTo>
                    <a:pt x="1079777" y="986373"/>
                  </a:lnTo>
                  <a:lnTo>
                    <a:pt x="1106165" y="950941"/>
                  </a:lnTo>
                  <a:lnTo>
                    <a:pt x="1129954" y="913587"/>
                  </a:lnTo>
                  <a:lnTo>
                    <a:pt x="1151010" y="874444"/>
                  </a:lnTo>
                  <a:lnTo>
                    <a:pt x="1169196" y="833648"/>
                  </a:lnTo>
                  <a:lnTo>
                    <a:pt x="1184380" y="791334"/>
                  </a:lnTo>
                  <a:lnTo>
                    <a:pt x="1196424" y="747637"/>
                  </a:lnTo>
                  <a:lnTo>
                    <a:pt x="1205194" y="702692"/>
                  </a:lnTo>
                  <a:lnTo>
                    <a:pt x="1210555" y="656635"/>
                  </a:lnTo>
                  <a:lnTo>
                    <a:pt x="1212372" y="609600"/>
                  </a:lnTo>
                  <a:lnTo>
                    <a:pt x="1210555" y="562564"/>
                  </a:lnTo>
                  <a:lnTo>
                    <a:pt x="1205194" y="516507"/>
                  </a:lnTo>
                  <a:lnTo>
                    <a:pt x="1196424" y="471562"/>
                  </a:lnTo>
                  <a:lnTo>
                    <a:pt x="1184380" y="427865"/>
                  </a:lnTo>
                  <a:lnTo>
                    <a:pt x="1169196" y="385551"/>
                  </a:lnTo>
                  <a:lnTo>
                    <a:pt x="1151010" y="344755"/>
                  </a:lnTo>
                  <a:lnTo>
                    <a:pt x="1129954" y="305612"/>
                  </a:lnTo>
                  <a:lnTo>
                    <a:pt x="1106165" y="268258"/>
                  </a:lnTo>
                  <a:lnTo>
                    <a:pt x="1079777" y="232826"/>
                  </a:lnTo>
                  <a:lnTo>
                    <a:pt x="1050926" y="199453"/>
                  </a:lnTo>
                  <a:lnTo>
                    <a:pt x="1019746" y="168273"/>
                  </a:lnTo>
                  <a:lnTo>
                    <a:pt x="986373" y="139422"/>
                  </a:lnTo>
                  <a:lnTo>
                    <a:pt x="950941" y="113034"/>
                  </a:lnTo>
                  <a:lnTo>
                    <a:pt x="913587" y="89245"/>
                  </a:lnTo>
                  <a:lnTo>
                    <a:pt x="874444" y="68189"/>
                  </a:lnTo>
                  <a:lnTo>
                    <a:pt x="833648" y="50003"/>
                  </a:lnTo>
                  <a:lnTo>
                    <a:pt x="791334" y="34820"/>
                  </a:lnTo>
                  <a:lnTo>
                    <a:pt x="747637" y="22775"/>
                  </a:lnTo>
                  <a:lnTo>
                    <a:pt x="702692" y="14005"/>
                  </a:lnTo>
                  <a:lnTo>
                    <a:pt x="656635" y="8644"/>
                  </a:lnTo>
                  <a:lnTo>
                    <a:pt x="609600" y="6827"/>
                  </a:lnTo>
                  <a:lnTo>
                    <a:pt x="700039" y="6827"/>
                  </a:lnTo>
                  <a:lnTo>
                    <a:pt x="749167" y="16121"/>
                  </a:lnTo>
                  <a:lnTo>
                    <a:pt x="793352" y="28297"/>
                  </a:lnTo>
                  <a:lnTo>
                    <a:pt x="836141" y="43646"/>
                  </a:lnTo>
                  <a:lnTo>
                    <a:pt x="877397" y="62033"/>
                  </a:lnTo>
                  <a:lnTo>
                    <a:pt x="916982" y="83321"/>
                  </a:lnTo>
                  <a:lnTo>
                    <a:pt x="954761" y="107373"/>
                  </a:lnTo>
                  <a:lnTo>
                    <a:pt x="990596" y="134053"/>
                  </a:lnTo>
                  <a:lnTo>
                    <a:pt x="1024350" y="163226"/>
                  </a:lnTo>
                  <a:lnTo>
                    <a:pt x="1055887" y="194754"/>
                  </a:lnTo>
                  <a:lnTo>
                    <a:pt x="1085069" y="228501"/>
                  </a:lnTo>
                  <a:lnTo>
                    <a:pt x="1111761" y="264331"/>
                  </a:lnTo>
                  <a:lnTo>
                    <a:pt x="1135824" y="302108"/>
                  </a:lnTo>
                  <a:lnTo>
                    <a:pt x="1157123" y="341695"/>
                  </a:lnTo>
                  <a:lnTo>
                    <a:pt x="1175521" y="382957"/>
                  </a:lnTo>
                  <a:lnTo>
                    <a:pt x="1190881" y="425755"/>
                  </a:lnTo>
                  <a:lnTo>
                    <a:pt x="1203065" y="469955"/>
                  </a:lnTo>
                  <a:lnTo>
                    <a:pt x="1211937" y="515420"/>
                  </a:lnTo>
                  <a:lnTo>
                    <a:pt x="1217361" y="562014"/>
                  </a:lnTo>
                  <a:lnTo>
                    <a:pt x="1219200" y="609600"/>
                  </a:lnTo>
                  <a:lnTo>
                    <a:pt x="1217361" y="657185"/>
                  </a:lnTo>
                  <a:lnTo>
                    <a:pt x="1211937" y="703779"/>
                  </a:lnTo>
                  <a:lnTo>
                    <a:pt x="1203065" y="749244"/>
                  </a:lnTo>
                  <a:lnTo>
                    <a:pt x="1190881" y="793444"/>
                  </a:lnTo>
                  <a:lnTo>
                    <a:pt x="1175521" y="836243"/>
                  </a:lnTo>
                  <a:lnTo>
                    <a:pt x="1157123" y="877504"/>
                  </a:lnTo>
                  <a:lnTo>
                    <a:pt x="1135824" y="917091"/>
                  </a:lnTo>
                  <a:lnTo>
                    <a:pt x="1111761" y="954868"/>
                  </a:lnTo>
                  <a:lnTo>
                    <a:pt x="1085069" y="990698"/>
                  </a:lnTo>
                  <a:lnTo>
                    <a:pt x="1055887" y="1024445"/>
                  </a:lnTo>
                  <a:lnTo>
                    <a:pt x="1024350" y="1055973"/>
                  </a:lnTo>
                  <a:lnTo>
                    <a:pt x="990596" y="1085146"/>
                  </a:lnTo>
                  <a:lnTo>
                    <a:pt x="954761" y="1111826"/>
                  </a:lnTo>
                  <a:lnTo>
                    <a:pt x="916982" y="1135879"/>
                  </a:lnTo>
                  <a:lnTo>
                    <a:pt x="877397" y="1157166"/>
                  </a:lnTo>
                  <a:lnTo>
                    <a:pt x="836141" y="1175553"/>
                  </a:lnTo>
                  <a:lnTo>
                    <a:pt x="793352" y="1190902"/>
                  </a:lnTo>
                  <a:lnTo>
                    <a:pt x="749167" y="1203078"/>
                  </a:lnTo>
                  <a:lnTo>
                    <a:pt x="703722" y="1211943"/>
                  </a:lnTo>
                  <a:lnTo>
                    <a:pt x="700038" y="121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930098" y="6682589"/>
            <a:ext cx="511809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15" dirty="0">
                <a:solidFill>
                  <a:srgbClr val="FFFFFF"/>
                </a:solidFill>
                <a:latin typeface="Roboto"/>
                <a:cs typeface="Roboto"/>
              </a:rPr>
              <a:t>0</a:t>
            </a:r>
            <a:r>
              <a:rPr sz="3300" b="1" spc="20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3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30880" y="6427943"/>
            <a:ext cx="2529840" cy="8509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Market</a:t>
            </a:r>
            <a:r>
              <a:rPr sz="2600" b="1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600" b="1" spc="5" dirty="0">
                <a:solidFill>
                  <a:srgbClr val="FFFFFF"/>
                </a:solidFill>
                <a:latin typeface="Roboto"/>
                <a:cs typeface="Roboto"/>
              </a:rPr>
              <a:t>Overview</a:t>
            </a:r>
            <a:endParaRPr sz="2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spc="75" dirty="0">
                <a:solidFill>
                  <a:srgbClr val="FFFFFF"/>
                </a:solidFill>
                <a:latin typeface="Times New Roman"/>
                <a:cs typeface="Times New Roman"/>
              </a:rPr>
              <a:t>Market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829325" y="2152058"/>
            <a:ext cx="46297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192314" y="612412"/>
            <a:ext cx="561974" cy="295274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0" y="760598"/>
            <a:ext cx="4034154" cy="666115"/>
            <a:chOff x="0" y="760598"/>
            <a:chExt cx="4034154" cy="666115"/>
          </a:xfrm>
        </p:grpSpPr>
        <p:sp>
          <p:nvSpPr>
            <p:cNvPr id="28" name="object 28"/>
            <p:cNvSpPr/>
            <p:nvPr/>
          </p:nvSpPr>
          <p:spPr>
            <a:xfrm>
              <a:off x="1065810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38707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1201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271522"/>
              <a:ext cx="4033741" cy="15476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23066" y="739658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103" y="3789891"/>
            <a:ext cx="10877549" cy="2474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336575" y="3"/>
            <a:ext cx="4951730" cy="10287000"/>
            <a:chOff x="13336575" y="3"/>
            <a:chExt cx="4951730" cy="10287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6575" y="3"/>
              <a:ext cx="4951423" cy="10286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92314" y="612415"/>
              <a:ext cx="561974" cy="29527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59746" y="760598"/>
            <a:ext cx="304800" cy="304800"/>
            <a:chOff x="1059746" y="760598"/>
            <a:chExt cx="304800" cy="304800"/>
          </a:xfrm>
        </p:grpSpPr>
        <p:sp>
          <p:nvSpPr>
            <p:cNvPr id="8" name="object 8"/>
            <p:cNvSpPr/>
            <p:nvPr/>
          </p:nvSpPr>
          <p:spPr>
            <a:xfrm>
              <a:off x="1065810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8707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1201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271525"/>
            <a:ext cx="4033741" cy="15476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63511" y="2246433"/>
            <a:ext cx="43237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</a:rPr>
              <a:t>Intoduction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47941" y="4619043"/>
            <a:ext cx="11313160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preventing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accidents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major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concern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industries.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1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advancement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of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technology,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prevent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accidents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ways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possible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before.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innovation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anti-accident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sensor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spects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eye</a:t>
            </a:r>
            <a:r>
              <a:rPr sz="2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sensor.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designed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detect </a:t>
            </a:r>
            <a:r>
              <a:rPr sz="2100" b="1" spc="-5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alert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of </a:t>
            </a: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danger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surroundings.</a:t>
            </a:r>
            <a:endParaRPr sz="2100">
              <a:latin typeface="Times New Roman"/>
              <a:cs typeface="Times New Roman"/>
            </a:endParaRPr>
          </a:p>
          <a:p>
            <a:pPr marL="12700" marR="107314">
              <a:lnSpc>
                <a:spcPct val="116100"/>
              </a:lnSpc>
            </a:pP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anti-accident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sensor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spects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eye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sensor</a:t>
            </a:r>
            <a:r>
              <a:rPr sz="2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innovative</a:t>
            </a:r>
            <a:r>
              <a:rPr sz="2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21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spects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eye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sensor </a:t>
            </a:r>
            <a:r>
              <a:rPr sz="2100" b="1" spc="-5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alert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danger.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designed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sz="21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hazardous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environments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those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1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visually</a:t>
            </a:r>
            <a:r>
              <a:rPr sz="21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impaired.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3066" y="739661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5436" y="4417214"/>
            <a:ext cx="4477112" cy="14096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3594" y="4417214"/>
            <a:ext cx="4477112" cy="1409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41193" y="4804517"/>
            <a:ext cx="184086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FFFFFF"/>
                </a:solidFill>
                <a:latin typeface="Roboto"/>
                <a:cs typeface="Roboto"/>
              </a:rPr>
              <a:t>MISSION</a:t>
            </a:r>
            <a:endParaRPr sz="35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9515" y="4417214"/>
            <a:ext cx="4477112" cy="14096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73809" y="4804517"/>
            <a:ext cx="14693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FFFFFF"/>
                </a:solidFill>
                <a:latin typeface="Roboto"/>
                <a:cs typeface="Roboto"/>
              </a:rPr>
              <a:t>VISION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5632" y="4804517"/>
            <a:ext cx="1369568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20" dirty="0">
                <a:solidFill>
                  <a:srgbClr val="FFFFFF"/>
                </a:solidFill>
                <a:latin typeface="Roboto"/>
                <a:cs typeface="Roboto"/>
              </a:rPr>
              <a:t>S</a:t>
            </a:r>
            <a:r>
              <a:rPr sz="3500" b="1" spc="12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lang="en-US" sz="3500" b="1" spc="55" dirty="0">
                <a:solidFill>
                  <a:srgbClr val="FFFFFF"/>
                </a:solidFill>
                <a:latin typeface="Roboto"/>
                <a:cs typeface="Roboto"/>
              </a:rPr>
              <a:t>V</a:t>
            </a:r>
            <a:r>
              <a:rPr sz="3500" b="1" spc="2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endParaRPr sz="35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17522" y="2624959"/>
            <a:ext cx="38366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4800" algn="l"/>
              </a:tabLst>
            </a:pPr>
            <a:r>
              <a:rPr spc="20" dirty="0"/>
              <a:t>Our	</a:t>
            </a:r>
            <a:r>
              <a:rPr spc="-20" dirty="0"/>
              <a:t>Motto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92314" y="612414"/>
            <a:ext cx="561974" cy="2952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59746" y="760597"/>
            <a:ext cx="304800" cy="304800"/>
            <a:chOff x="1059746" y="760597"/>
            <a:chExt cx="304800" cy="304800"/>
          </a:xfrm>
        </p:grpSpPr>
        <p:sp>
          <p:nvSpPr>
            <p:cNvPr id="11" name="object 11"/>
            <p:cNvSpPr/>
            <p:nvPr/>
          </p:nvSpPr>
          <p:spPr>
            <a:xfrm>
              <a:off x="1065810" y="839559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707" y="766661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1201" y="802052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23066" y="739658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17072A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17072A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5766" y="2221732"/>
            <a:ext cx="7426325" cy="7037070"/>
          </a:xfrm>
          <a:prstGeom prst="rect">
            <a:avLst/>
          </a:prstGeom>
          <a:solidFill>
            <a:srgbClr val="28094A"/>
          </a:solidFill>
        </p:spPr>
        <p:txBody>
          <a:bodyPr vert="horz" wrap="square" lIns="0" tIns="415925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3275"/>
              </a:spcBef>
              <a:tabLst>
                <a:tab pos="2512695" algn="l"/>
                <a:tab pos="3227070" algn="l"/>
              </a:tabLst>
            </a:pPr>
            <a:r>
              <a:rPr sz="6600" b="1" dirty="0">
                <a:solidFill>
                  <a:srgbClr val="FFFFFF"/>
                </a:solidFill>
                <a:latin typeface="Roboto"/>
                <a:cs typeface="Roboto"/>
              </a:rPr>
              <a:t>How	</a:t>
            </a:r>
            <a:r>
              <a:rPr sz="6600" b="1" spc="-45" dirty="0">
                <a:solidFill>
                  <a:srgbClr val="FFFFFF"/>
                </a:solidFill>
                <a:latin typeface="Roboto"/>
                <a:cs typeface="Roboto"/>
              </a:rPr>
              <a:t>it	</a:t>
            </a:r>
            <a:r>
              <a:rPr sz="6600" b="1" spc="5" dirty="0">
                <a:solidFill>
                  <a:srgbClr val="FFFFFF"/>
                </a:solidFill>
                <a:latin typeface="Roboto"/>
                <a:cs typeface="Roboto"/>
              </a:rPr>
              <a:t>Works</a:t>
            </a:r>
            <a:endParaRPr sz="6600">
              <a:latin typeface="Roboto"/>
              <a:cs typeface="Roboto"/>
            </a:endParaRPr>
          </a:p>
          <a:p>
            <a:pPr marL="414020" marR="167005" algn="just">
              <a:lnSpc>
                <a:spcPct val="116500"/>
              </a:lnSpc>
              <a:spcBef>
                <a:spcPts val="1175"/>
              </a:spcBef>
            </a:pP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anti-accident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sensor </a:t>
            </a:r>
            <a:r>
              <a:rPr sz="2200" spc="5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200" spc="40" dirty="0">
                <a:solidFill>
                  <a:srgbClr val="FFFFFF"/>
                </a:solidFill>
                <a:latin typeface="Times New Roman"/>
                <a:cs typeface="Times New Roman"/>
              </a:rPr>
              <a:t>spects 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eye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sensor </a:t>
            </a:r>
            <a:r>
              <a:rPr sz="2200" spc="80" dirty="0">
                <a:solidFill>
                  <a:srgbClr val="FFFFFF"/>
                </a:solidFill>
                <a:latin typeface="Times New Roman"/>
                <a:cs typeface="Times New Roman"/>
              </a:rPr>
              <a:t>works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200" spc="5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sensors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placed </a:t>
            </a:r>
            <a:r>
              <a:rPr sz="2200" spc="13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frames 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25" dirty="0">
                <a:solidFill>
                  <a:srgbClr val="FFFFFF"/>
                </a:solidFill>
                <a:latin typeface="Times New Roman"/>
                <a:cs typeface="Times New Roman"/>
              </a:rPr>
              <a:t>glasses. </a:t>
            </a:r>
            <a:r>
              <a:rPr sz="22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sensors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imes New Roman"/>
                <a:cs typeface="Times New Roman"/>
              </a:rPr>
              <a:t>designed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potential 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 danger</a:t>
            </a:r>
            <a:r>
              <a:rPr sz="2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Times New Roman"/>
                <a:cs typeface="Times New Roman"/>
              </a:rPr>
              <a:t>user's</a:t>
            </a:r>
            <a:r>
              <a:rPr sz="22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Times New Roman"/>
                <a:cs typeface="Times New Roman"/>
              </a:rPr>
              <a:t>surroundings.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2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potential 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 danger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detected,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sensors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send </a:t>
            </a:r>
            <a:r>
              <a:rPr sz="2200" spc="14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200" spc="45" dirty="0">
                <a:solidFill>
                  <a:srgbClr val="FFFFFF"/>
                </a:solidFill>
                <a:latin typeface="Times New Roman"/>
                <a:cs typeface="Times New Roman"/>
              </a:rPr>
              <a:t>signal </a:t>
            </a:r>
            <a:r>
              <a:rPr sz="2200" spc="13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imes New Roman"/>
                <a:cs typeface="Times New Roman"/>
              </a:rPr>
              <a:t>alarm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located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25" dirty="0">
                <a:solidFill>
                  <a:srgbClr val="FFFFFF"/>
                </a:solidFill>
                <a:latin typeface="Times New Roman"/>
                <a:cs typeface="Times New Roman"/>
              </a:rPr>
              <a:t>glasses.</a:t>
            </a:r>
            <a:endParaRPr sz="2200">
              <a:latin typeface="Times New Roman"/>
              <a:cs typeface="Times New Roman"/>
            </a:endParaRPr>
          </a:p>
          <a:p>
            <a:pPr marL="414020" marR="168910" algn="just">
              <a:lnSpc>
                <a:spcPct val="116500"/>
              </a:lnSpc>
            </a:pP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100" dirty="0">
                <a:solidFill>
                  <a:srgbClr val="FFFFFF"/>
                </a:solidFill>
                <a:latin typeface="Times New Roman"/>
                <a:cs typeface="Times New Roman"/>
              </a:rPr>
              <a:t>alarm </a:t>
            </a:r>
            <a:r>
              <a:rPr sz="2200" spc="45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200" spc="50" dirty="0">
                <a:solidFill>
                  <a:srgbClr val="FFFFFF"/>
                </a:solidFill>
                <a:latin typeface="Times New Roman"/>
                <a:cs typeface="Times New Roman"/>
              </a:rPr>
              <a:t>designed </a:t>
            </a:r>
            <a:r>
              <a:rPr sz="2200" spc="13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200" spc="75" dirty="0">
                <a:solidFill>
                  <a:srgbClr val="FFFFFF"/>
                </a:solidFill>
                <a:latin typeface="Times New Roman"/>
                <a:cs typeface="Times New Roman"/>
              </a:rPr>
              <a:t>alert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 danger</a:t>
            </a:r>
            <a:r>
              <a:rPr sz="2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200" spc="80" dirty="0">
                <a:solidFill>
                  <a:srgbClr val="FFFFFF"/>
                </a:solidFill>
                <a:latin typeface="Times New Roman"/>
                <a:cs typeface="Times New Roman"/>
              </a:rPr>
              <a:t> surroundings.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200" spc="100" dirty="0">
                <a:solidFill>
                  <a:srgbClr val="FFFFFF"/>
                </a:solidFill>
                <a:latin typeface="Times New Roman"/>
                <a:cs typeface="Times New Roman"/>
              </a:rPr>
              <a:t>alarm </a:t>
            </a:r>
            <a:r>
              <a:rPr sz="2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customized </a:t>
            </a:r>
            <a:r>
              <a:rPr sz="2200" spc="13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suit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40" dirty="0">
                <a:solidFill>
                  <a:srgbClr val="FFFFFF"/>
                </a:solidFill>
                <a:latin typeface="Times New Roman"/>
                <a:cs typeface="Times New Roman"/>
              </a:rPr>
              <a:t>user's </a:t>
            </a:r>
            <a:r>
              <a:rPr sz="2200" spc="50" dirty="0">
                <a:solidFill>
                  <a:srgbClr val="FFFFFF"/>
                </a:solidFill>
                <a:latin typeface="Times New Roman"/>
                <a:cs typeface="Times New Roman"/>
              </a:rPr>
              <a:t>needs. </a:t>
            </a:r>
            <a:r>
              <a:rPr sz="2200" spc="17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2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example,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Times New Roman"/>
                <a:cs typeface="Times New Roman"/>
              </a:rPr>
              <a:t>alarm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Times New Roman"/>
                <a:cs typeface="Times New Roman"/>
              </a:rPr>
              <a:t>vibrate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Times New Roman"/>
                <a:cs typeface="Times New Roman"/>
              </a:rPr>
              <a:t>emit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4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05" dirty="0">
                <a:solidFill>
                  <a:srgbClr val="FFFFFF"/>
                </a:solidFill>
                <a:latin typeface="Times New Roman"/>
                <a:cs typeface="Times New Roman"/>
              </a:rPr>
              <a:t>sound </a:t>
            </a:r>
            <a:r>
              <a:rPr sz="2200" spc="-5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Times New Roman"/>
                <a:cs typeface="Times New Roman"/>
              </a:rPr>
              <a:t>depending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FFFFFF"/>
                </a:solidFill>
                <a:latin typeface="Times New Roman"/>
                <a:cs typeface="Times New Roman"/>
              </a:rPr>
              <a:t>user's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Times New Roman"/>
                <a:cs typeface="Times New Roman"/>
              </a:rPr>
              <a:t>preference.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3066" y="739659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17072A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17072A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8293734"/>
          </a:xfrm>
          <a:custGeom>
            <a:avLst/>
            <a:gdLst/>
            <a:ahLst/>
            <a:cxnLst/>
            <a:rect l="l" t="t" r="r" b="b"/>
            <a:pathLst>
              <a:path w="18288000" h="8293734">
                <a:moveTo>
                  <a:pt x="0" y="8293384"/>
                </a:moveTo>
                <a:lnTo>
                  <a:pt x="18287998" y="8293384"/>
                </a:lnTo>
                <a:lnTo>
                  <a:pt x="18287998" y="0"/>
                </a:lnTo>
                <a:lnTo>
                  <a:pt x="0" y="0"/>
                </a:lnTo>
                <a:lnTo>
                  <a:pt x="0" y="8293384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7591" y="1691102"/>
            <a:ext cx="349140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FFFFFF"/>
                </a:solidFill>
              </a:rPr>
              <a:t>Benefit</a:t>
            </a:r>
            <a:r>
              <a:rPr lang="en-US" spc="20" dirty="0">
                <a:solidFill>
                  <a:srgbClr val="FFFFFF"/>
                </a:solidFill>
              </a:rPr>
              <a:t>s</a:t>
            </a:r>
            <a:endParaRPr spc="20" dirty="0">
              <a:solidFill>
                <a:srgbClr val="FFFFFF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79726"/>
            <a:ext cx="18288000" cy="7007859"/>
            <a:chOff x="0" y="3279726"/>
            <a:chExt cx="18288000" cy="700785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293386"/>
              <a:ext cx="18287999" cy="19936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9122" y="3279726"/>
              <a:ext cx="16083280" cy="5857240"/>
            </a:xfrm>
            <a:custGeom>
              <a:avLst/>
              <a:gdLst/>
              <a:ahLst/>
              <a:cxnLst/>
              <a:rect l="l" t="t" r="r" b="b"/>
              <a:pathLst>
                <a:path w="16083280" h="5857240">
                  <a:moveTo>
                    <a:pt x="15646250" y="5856673"/>
                  </a:moveTo>
                  <a:lnTo>
                    <a:pt x="436533" y="5856673"/>
                  </a:lnTo>
                  <a:lnTo>
                    <a:pt x="390562" y="5849813"/>
                  </a:lnTo>
                  <a:lnTo>
                    <a:pt x="344494" y="5838235"/>
                  </a:lnTo>
                  <a:lnTo>
                    <a:pt x="299876" y="5822255"/>
                  </a:lnTo>
                  <a:lnTo>
                    <a:pt x="257028" y="5802005"/>
                  </a:lnTo>
                  <a:lnTo>
                    <a:pt x="216266" y="5777617"/>
                  </a:lnTo>
                  <a:lnTo>
                    <a:pt x="177911" y="5749222"/>
                  </a:lnTo>
                  <a:lnTo>
                    <a:pt x="142280" y="5716952"/>
                  </a:lnTo>
                  <a:lnTo>
                    <a:pt x="110010" y="5681321"/>
                  </a:lnTo>
                  <a:lnTo>
                    <a:pt x="81615" y="5642966"/>
                  </a:lnTo>
                  <a:lnTo>
                    <a:pt x="57227" y="5602204"/>
                  </a:lnTo>
                  <a:lnTo>
                    <a:pt x="36977" y="5559355"/>
                  </a:lnTo>
                  <a:lnTo>
                    <a:pt x="20997" y="5514738"/>
                  </a:lnTo>
                  <a:lnTo>
                    <a:pt x="9420" y="5468670"/>
                  </a:lnTo>
                  <a:lnTo>
                    <a:pt x="2377" y="5421471"/>
                  </a:lnTo>
                  <a:lnTo>
                    <a:pt x="0" y="5373458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0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19"/>
                  </a:lnTo>
                  <a:lnTo>
                    <a:pt x="437762" y="2376"/>
                  </a:lnTo>
                  <a:lnTo>
                    <a:pt x="485768" y="0"/>
                  </a:lnTo>
                  <a:lnTo>
                    <a:pt x="15597015" y="0"/>
                  </a:lnTo>
                  <a:lnTo>
                    <a:pt x="15645021" y="2376"/>
                  </a:lnTo>
                  <a:lnTo>
                    <a:pt x="15692221" y="9419"/>
                  </a:lnTo>
                  <a:lnTo>
                    <a:pt x="15738289" y="20997"/>
                  </a:lnTo>
                  <a:lnTo>
                    <a:pt x="15782907" y="36977"/>
                  </a:lnTo>
                  <a:lnTo>
                    <a:pt x="15825755" y="57227"/>
                  </a:lnTo>
                  <a:lnTo>
                    <a:pt x="15866517" y="81615"/>
                  </a:lnTo>
                  <a:lnTo>
                    <a:pt x="15904872" y="110010"/>
                  </a:lnTo>
                  <a:lnTo>
                    <a:pt x="15940503" y="142279"/>
                  </a:lnTo>
                  <a:lnTo>
                    <a:pt x="15972772" y="177910"/>
                  </a:lnTo>
                  <a:lnTo>
                    <a:pt x="16001167" y="216266"/>
                  </a:lnTo>
                  <a:lnTo>
                    <a:pt x="16025556" y="257027"/>
                  </a:lnTo>
                  <a:lnTo>
                    <a:pt x="16045806" y="299876"/>
                  </a:lnTo>
                  <a:lnTo>
                    <a:pt x="16061786" y="344494"/>
                  </a:lnTo>
                  <a:lnTo>
                    <a:pt x="16073363" y="390562"/>
                  </a:lnTo>
                  <a:lnTo>
                    <a:pt x="16080407" y="437761"/>
                  </a:lnTo>
                  <a:lnTo>
                    <a:pt x="16082784" y="485774"/>
                  </a:lnTo>
                  <a:lnTo>
                    <a:pt x="16082784" y="5373458"/>
                  </a:lnTo>
                  <a:lnTo>
                    <a:pt x="16080407" y="5421471"/>
                  </a:lnTo>
                  <a:lnTo>
                    <a:pt x="16073363" y="5468670"/>
                  </a:lnTo>
                  <a:lnTo>
                    <a:pt x="16061786" y="5514738"/>
                  </a:lnTo>
                  <a:lnTo>
                    <a:pt x="16045806" y="5559355"/>
                  </a:lnTo>
                  <a:lnTo>
                    <a:pt x="16025556" y="5602204"/>
                  </a:lnTo>
                  <a:lnTo>
                    <a:pt x="16001167" y="5642966"/>
                  </a:lnTo>
                  <a:lnTo>
                    <a:pt x="15972772" y="5681321"/>
                  </a:lnTo>
                  <a:lnTo>
                    <a:pt x="15940503" y="5716952"/>
                  </a:lnTo>
                  <a:lnTo>
                    <a:pt x="15904872" y="5749222"/>
                  </a:lnTo>
                  <a:lnTo>
                    <a:pt x="15866517" y="5777617"/>
                  </a:lnTo>
                  <a:lnTo>
                    <a:pt x="15825755" y="5802005"/>
                  </a:lnTo>
                  <a:lnTo>
                    <a:pt x="15782907" y="5822255"/>
                  </a:lnTo>
                  <a:lnTo>
                    <a:pt x="15738289" y="5838235"/>
                  </a:lnTo>
                  <a:lnTo>
                    <a:pt x="15692221" y="5849813"/>
                  </a:lnTo>
                  <a:lnTo>
                    <a:pt x="15646250" y="5856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3066" y="3707524"/>
            <a:ext cx="1536446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799"/>
              </a:lnSpc>
              <a:spcBef>
                <a:spcPts val="95"/>
              </a:spcBef>
            </a:pP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The </a:t>
            </a:r>
            <a:r>
              <a:rPr sz="3050" spc="75" dirty="0">
                <a:solidFill>
                  <a:srgbClr val="17072A"/>
                </a:solidFill>
                <a:latin typeface="Times New Roman"/>
                <a:cs typeface="Times New Roman"/>
              </a:rPr>
              <a:t>anti-accident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sensor </a:t>
            </a:r>
            <a:r>
              <a:rPr sz="3050" spc="50" dirty="0">
                <a:solidFill>
                  <a:srgbClr val="17072A"/>
                </a:solidFill>
                <a:latin typeface="Times New Roman"/>
                <a:cs typeface="Times New Roman"/>
              </a:rPr>
              <a:t>using </a:t>
            </a:r>
            <a:r>
              <a:rPr sz="3050" spc="35" dirty="0">
                <a:solidFill>
                  <a:srgbClr val="17072A"/>
                </a:solidFill>
                <a:latin typeface="Times New Roman"/>
                <a:cs typeface="Times New Roman"/>
              </a:rPr>
              <a:t>spects </a:t>
            </a:r>
            <a:r>
              <a:rPr sz="3050" spc="-20" dirty="0">
                <a:solidFill>
                  <a:srgbClr val="17072A"/>
                </a:solidFill>
                <a:latin typeface="Times New Roman"/>
                <a:cs typeface="Times New Roman"/>
              </a:rPr>
              <a:t>eye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sensor </a:t>
            </a:r>
            <a:r>
              <a:rPr sz="3050" spc="100" dirty="0">
                <a:solidFill>
                  <a:srgbClr val="17072A"/>
                </a:solidFill>
                <a:latin typeface="Times New Roman"/>
                <a:cs typeface="Times New Roman"/>
              </a:rPr>
              <a:t>has </a:t>
            </a:r>
            <a:r>
              <a:rPr sz="3050" spc="105" dirty="0">
                <a:solidFill>
                  <a:srgbClr val="17072A"/>
                </a:solidFill>
                <a:latin typeface="Times New Roman"/>
                <a:cs typeface="Times New Roman"/>
              </a:rPr>
              <a:t>numerous </a:t>
            </a:r>
            <a:r>
              <a:rPr sz="3050" spc="45" dirty="0">
                <a:solidFill>
                  <a:srgbClr val="17072A"/>
                </a:solidFill>
                <a:latin typeface="Times New Roman"/>
                <a:cs typeface="Times New Roman"/>
              </a:rPr>
              <a:t>benefits. </a:t>
            </a:r>
            <a:r>
              <a:rPr sz="3050" spc="160" dirty="0">
                <a:solidFill>
                  <a:srgbClr val="17072A"/>
                </a:solidFill>
                <a:latin typeface="Times New Roman"/>
                <a:cs typeface="Times New Roman"/>
              </a:rPr>
              <a:t>It </a:t>
            </a: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can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help reduce </a:t>
            </a:r>
            <a:r>
              <a:rPr sz="3050" spc="7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55" dirty="0">
                <a:solidFill>
                  <a:srgbClr val="17072A"/>
                </a:solidFill>
                <a:latin typeface="Times New Roman"/>
                <a:cs typeface="Times New Roman"/>
              </a:rPr>
              <a:t>accidents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in </a:t>
            </a:r>
            <a:r>
              <a:rPr sz="3050" spc="114" dirty="0">
                <a:solidFill>
                  <a:srgbClr val="17072A"/>
                </a:solidFill>
                <a:latin typeface="Times New Roman"/>
                <a:cs typeface="Times New Roman"/>
              </a:rPr>
              <a:t>hazardous </a:t>
            </a:r>
            <a:r>
              <a:rPr sz="3050" spc="110" dirty="0">
                <a:solidFill>
                  <a:srgbClr val="17072A"/>
                </a:solidFill>
                <a:latin typeface="Times New Roman"/>
                <a:cs typeface="Times New Roman"/>
              </a:rPr>
              <a:t>work </a:t>
            </a:r>
            <a:r>
              <a:rPr sz="3050" spc="75" dirty="0">
                <a:solidFill>
                  <a:srgbClr val="17072A"/>
                </a:solidFill>
                <a:latin typeface="Times New Roman"/>
                <a:cs typeface="Times New Roman"/>
              </a:rPr>
              <a:t>environments, </a:t>
            </a:r>
            <a:r>
              <a:rPr sz="3050" spc="45" dirty="0">
                <a:solidFill>
                  <a:srgbClr val="17072A"/>
                </a:solidFill>
                <a:latin typeface="Times New Roman"/>
                <a:cs typeface="Times New Roman"/>
              </a:rPr>
              <a:t>which </a:t>
            </a: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can </a:t>
            </a:r>
            <a:r>
              <a:rPr sz="3050" spc="30" dirty="0">
                <a:solidFill>
                  <a:srgbClr val="17072A"/>
                </a:solidFill>
                <a:latin typeface="Times New Roman"/>
                <a:cs typeface="Times New Roman"/>
              </a:rPr>
              <a:t>save </a:t>
            </a:r>
            <a:r>
              <a:rPr sz="3050" spc="-20" dirty="0">
                <a:solidFill>
                  <a:srgbClr val="17072A"/>
                </a:solidFill>
                <a:latin typeface="Times New Roman"/>
                <a:cs typeface="Times New Roman"/>
              </a:rPr>
              <a:t>lives </a:t>
            </a:r>
            <a:r>
              <a:rPr sz="3050" spc="155" dirty="0">
                <a:solidFill>
                  <a:srgbClr val="17072A"/>
                </a:solidFill>
                <a:latin typeface="Times New Roman"/>
                <a:cs typeface="Times New Roman"/>
              </a:rPr>
              <a:t>and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reduce </a:t>
            </a:r>
            <a:r>
              <a:rPr sz="3050" spc="50" dirty="0">
                <a:solidFill>
                  <a:srgbClr val="17072A"/>
                </a:solidFill>
                <a:latin typeface="Times New Roman"/>
                <a:cs typeface="Times New Roman"/>
              </a:rPr>
              <a:t>medical costs. </a:t>
            </a:r>
            <a:r>
              <a:rPr sz="3050" spc="160" dirty="0">
                <a:solidFill>
                  <a:srgbClr val="17072A"/>
                </a:solidFill>
                <a:latin typeface="Times New Roman"/>
                <a:cs typeface="Times New Roman"/>
              </a:rPr>
              <a:t>It </a:t>
            </a:r>
            <a:r>
              <a:rPr sz="3050" spc="16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can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also help </a:t>
            </a:r>
            <a:r>
              <a:rPr sz="3050" spc="25" dirty="0">
                <a:solidFill>
                  <a:srgbClr val="17072A"/>
                </a:solidFill>
                <a:latin typeface="Times New Roman"/>
                <a:cs typeface="Times New Roman"/>
              </a:rPr>
              <a:t>visually </a:t>
            </a:r>
            <a:r>
              <a:rPr sz="3050" spc="85" dirty="0">
                <a:solidFill>
                  <a:srgbClr val="17072A"/>
                </a:solidFill>
                <a:latin typeface="Times New Roman"/>
                <a:cs typeface="Times New Roman"/>
              </a:rPr>
              <a:t>impaired </a:t>
            </a:r>
            <a:r>
              <a:rPr sz="3050" spc="55" dirty="0">
                <a:solidFill>
                  <a:srgbClr val="17072A"/>
                </a:solidFill>
                <a:latin typeface="Times New Roman"/>
                <a:cs typeface="Times New Roman"/>
              </a:rPr>
              <a:t>individuals </a:t>
            </a:r>
            <a:r>
              <a:rPr sz="3050" spc="70" dirty="0">
                <a:solidFill>
                  <a:srgbClr val="17072A"/>
                </a:solidFill>
                <a:latin typeface="Times New Roman"/>
                <a:cs typeface="Times New Roman"/>
              </a:rPr>
              <a:t>navigate </a:t>
            </a:r>
            <a:r>
              <a:rPr sz="3050" spc="80" dirty="0">
                <a:solidFill>
                  <a:srgbClr val="17072A"/>
                </a:solidFill>
                <a:latin typeface="Times New Roman"/>
                <a:cs typeface="Times New Roman"/>
              </a:rPr>
              <a:t>their </a:t>
            </a: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surroundings </a:t>
            </a:r>
            <a:r>
              <a:rPr sz="3050" spc="20" dirty="0">
                <a:solidFill>
                  <a:srgbClr val="17072A"/>
                </a:solidFill>
                <a:latin typeface="Times New Roman"/>
                <a:cs typeface="Times New Roman"/>
              </a:rPr>
              <a:t>safely, </a:t>
            </a:r>
            <a:r>
              <a:rPr sz="3050" spc="45" dirty="0">
                <a:solidFill>
                  <a:srgbClr val="17072A"/>
                </a:solidFill>
                <a:latin typeface="Times New Roman"/>
                <a:cs typeface="Times New Roman"/>
              </a:rPr>
              <a:t>which </a:t>
            </a: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can </a:t>
            </a:r>
            <a:r>
              <a:rPr sz="3050" spc="10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75" dirty="0">
                <a:solidFill>
                  <a:srgbClr val="17072A"/>
                </a:solidFill>
                <a:latin typeface="Times New Roman"/>
                <a:cs typeface="Times New Roman"/>
              </a:rPr>
              <a:t>improve</a:t>
            </a:r>
            <a:r>
              <a:rPr sz="3050" spc="-1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80" dirty="0">
                <a:solidFill>
                  <a:srgbClr val="17072A"/>
                </a:solidFill>
                <a:latin typeface="Times New Roman"/>
                <a:cs typeface="Times New Roman"/>
              </a:rPr>
              <a:t>their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80" dirty="0">
                <a:solidFill>
                  <a:srgbClr val="17072A"/>
                </a:solidFill>
                <a:latin typeface="Times New Roman"/>
                <a:cs typeface="Times New Roman"/>
              </a:rPr>
              <a:t>quality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75" dirty="0">
                <a:solidFill>
                  <a:srgbClr val="17072A"/>
                </a:solidFill>
                <a:latin typeface="Times New Roman"/>
                <a:cs typeface="Times New Roman"/>
              </a:rPr>
              <a:t>of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life.</a:t>
            </a:r>
            <a:endParaRPr sz="3050">
              <a:latin typeface="Times New Roman"/>
              <a:cs typeface="Times New Roman"/>
            </a:endParaRPr>
          </a:p>
          <a:p>
            <a:pPr marL="12700" marR="5080" algn="just">
              <a:lnSpc>
                <a:spcPts val="4200"/>
              </a:lnSpc>
              <a:spcBef>
                <a:spcPts val="100"/>
              </a:spcBef>
            </a:pPr>
            <a:r>
              <a:rPr sz="3050" spc="155" dirty="0">
                <a:solidFill>
                  <a:srgbClr val="17072A"/>
                </a:solidFill>
                <a:latin typeface="Times New Roman"/>
                <a:cs typeface="Times New Roman"/>
              </a:rPr>
              <a:t>In</a:t>
            </a:r>
            <a:r>
              <a:rPr sz="3050" spc="16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105" dirty="0">
                <a:solidFill>
                  <a:srgbClr val="17072A"/>
                </a:solidFill>
                <a:latin typeface="Times New Roman"/>
                <a:cs typeface="Times New Roman"/>
              </a:rPr>
              <a:t>addition,</a:t>
            </a:r>
            <a:r>
              <a:rPr sz="3050" spc="11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this</a:t>
            </a:r>
            <a:r>
              <a:rPr sz="3050" spc="7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technology</a:t>
            </a:r>
            <a:r>
              <a:rPr sz="3050" spc="7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can</a:t>
            </a:r>
            <a:r>
              <a:rPr sz="3050" spc="10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help</a:t>
            </a:r>
            <a:r>
              <a:rPr sz="3050" spc="7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45" dirty="0">
                <a:solidFill>
                  <a:srgbClr val="17072A"/>
                </a:solidFill>
                <a:latin typeface="Times New Roman"/>
                <a:cs typeface="Times New Roman"/>
              </a:rPr>
              <a:t>increase</a:t>
            </a:r>
            <a:r>
              <a:rPr sz="3050" spc="5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80" dirty="0">
                <a:solidFill>
                  <a:srgbClr val="17072A"/>
                </a:solidFill>
                <a:latin typeface="Times New Roman"/>
                <a:cs typeface="Times New Roman"/>
              </a:rPr>
              <a:t>productivity</a:t>
            </a:r>
            <a:r>
              <a:rPr sz="3050" spc="8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in</a:t>
            </a:r>
            <a:r>
              <a:rPr sz="3050" spc="7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industries</a:t>
            </a:r>
            <a:r>
              <a:rPr sz="3050" spc="7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75" dirty="0">
                <a:solidFill>
                  <a:srgbClr val="17072A"/>
                </a:solidFill>
                <a:latin typeface="Times New Roman"/>
                <a:cs typeface="Times New Roman"/>
              </a:rPr>
              <a:t>by</a:t>
            </a:r>
            <a:r>
              <a:rPr sz="3050" spc="8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reducing </a:t>
            </a:r>
            <a:r>
              <a:rPr sz="3050" spc="7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85" dirty="0">
                <a:solidFill>
                  <a:srgbClr val="17072A"/>
                </a:solidFill>
                <a:latin typeface="Times New Roman"/>
                <a:cs typeface="Times New Roman"/>
              </a:rPr>
              <a:t>downtime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caused </a:t>
            </a:r>
            <a:r>
              <a:rPr sz="3050" spc="75" dirty="0">
                <a:solidFill>
                  <a:srgbClr val="17072A"/>
                </a:solidFill>
                <a:latin typeface="Times New Roman"/>
                <a:cs typeface="Times New Roman"/>
              </a:rPr>
              <a:t>by </a:t>
            </a:r>
            <a:r>
              <a:rPr sz="3050" spc="55" dirty="0">
                <a:solidFill>
                  <a:srgbClr val="17072A"/>
                </a:solidFill>
                <a:latin typeface="Times New Roman"/>
                <a:cs typeface="Times New Roman"/>
              </a:rPr>
              <a:t>accidents. </a:t>
            </a:r>
            <a:r>
              <a:rPr sz="3050" spc="160" dirty="0">
                <a:solidFill>
                  <a:srgbClr val="17072A"/>
                </a:solidFill>
                <a:latin typeface="Times New Roman"/>
                <a:cs typeface="Times New Roman"/>
              </a:rPr>
              <a:t>It </a:t>
            </a: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can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also help </a:t>
            </a:r>
            <a:r>
              <a:rPr sz="3050" spc="75" dirty="0">
                <a:solidFill>
                  <a:srgbClr val="17072A"/>
                </a:solidFill>
                <a:latin typeface="Times New Roman"/>
                <a:cs typeface="Times New Roman"/>
              </a:rPr>
              <a:t>improve </a:t>
            </a:r>
            <a:r>
              <a:rPr sz="3050" spc="45" dirty="0">
                <a:solidFill>
                  <a:srgbClr val="17072A"/>
                </a:solidFill>
                <a:latin typeface="Times New Roman"/>
                <a:cs typeface="Times New Roman"/>
              </a:rPr>
              <a:t>safety </a:t>
            </a:r>
            <a:r>
              <a:rPr sz="3050" spc="75" dirty="0">
                <a:solidFill>
                  <a:srgbClr val="17072A"/>
                </a:solidFill>
                <a:latin typeface="Times New Roman"/>
                <a:cs typeface="Times New Roman"/>
              </a:rPr>
              <a:t>regulations by providing </a:t>
            </a:r>
            <a:r>
              <a:rPr sz="3050" spc="50" dirty="0">
                <a:solidFill>
                  <a:srgbClr val="17072A"/>
                </a:solidFill>
                <a:latin typeface="Times New Roman"/>
                <a:cs typeface="Times New Roman"/>
              </a:rPr>
              <a:t>real- </a:t>
            </a:r>
            <a:r>
              <a:rPr sz="3050" spc="-750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60" dirty="0">
                <a:solidFill>
                  <a:srgbClr val="17072A"/>
                </a:solidFill>
                <a:latin typeface="Times New Roman"/>
                <a:cs typeface="Times New Roman"/>
              </a:rPr>
              <a:t>time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160" dirty="0">
                <a:solidFill>
                  <a:srgbClr val="17072A"/>
                </a:solidFill>
                <a:latin typeface="Times New Roman"/>
                <a:cs typeface="Times New Roman"/>
              </a:rPr>
              <a:t>data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155" dirty="0">
                <a:solidFill>
                  <a:srgbClr val="17072A"/>
                </a:solidFill>
                <a:latin typeface="Times New Roman"/>
                <a:cs typeface="Times New Roman"/>
              </a:rPr>
              <a:t>on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potential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105" dirty="0">
                <a:solidFill>
                  <a:srgbClr val="17072A"/>
                </a:solidFill>
                <a:latin typeface="Times New Roman"/>
                <a:cs typeface="Times New Roman"/>
              </a:rPr>
              <a:t>hazards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65" dirty="0">
                <a:solidFill>
                  <a:srgbClr val="17072A"/>
                </a:solidFill>
                <a:latin typeface="Times New Roman"/>
                <a:cs typeface="Times New Roman"/>
              </a:rPr>
              <a:t>in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95" dirty="0">
                <a:solidFill>
                  <a:srgbClr val="17072A"/>
                </a:solidFill>
                <a:latin typeface="Times New Roman"/>
                <a:cs typeface="Times New Roman"/>
              </a:rPr>
              <a:t>the</a:t>
            </a:r>
            <a:r>
              <a:rPr sz="3050" spc="-5" dirty="0">
                <a:solidFill>
                  <a:srgbClr val="17072A"/>
                </a:solidFill>
                <a:latin typeface="Times New Roman"/>
                <a:cs typeface="Times New Roman"/>
              </a:rPr>
              <a:t> </a:t>
            </a:r>
            <a:r>
              <a:rPr sz="3050" spc="70" dirty="0">
                <a:solidFill>
                  <a:srgbClr val="17072A"/>
                </a:solidFill>
                <a:latin typeface="Times New Roman"/>
                <a:cs typeface="Times New Roman"/>
              </a:rPr>
              <a:t>workplace.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92314" y="612415"/>
            <a:ext cx="561974" cy="29527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59746" y="760599"/>
            <a:ext cx="304800" cy="304800"/>
            <a:chOff x="1059746" y="760599"/>
            <a:chExt cx="304800" cy="304800"/>
          </a:xfrm>
        </p:grpSpPr>
        <p:sp>
          <p:nvSpPr>
            <p:cNvPr id="10" name="object 10"/>
            <p:cNvSpPr/>
            <p:nvPr/>
          </p:nvSpPr>
          <p:spPr>
            <a:xfrm>
              <a:off x="1065810" y="839561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8707" y="766664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1201" y="802055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23066" y="739658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71523"/>
            <a:ext cx="4033741" cy="154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0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34490" y="960755"/>
            <a:ext cx="21691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4385">
              <a:lnSpc>
                <a:spcPct val="116100"/>
              </a:lnSpc>
              <a:spcBef>
                <a:spcPts val="100"/>
              </a:spcBef>
            </a:pPr>
            <a:r>
              <a:rPr spc="55" dirty="0"/>
              <a:t>const</a:t>
            </a:r>
            <a:r>
              <a:rPr spc="-5" dirty="0"/>
              <a:t> </a:t>
            </a:r>
            <a:r>
              <a:rPr spc="65" dirty="0"/>
              <a:t>int</a:t>
            </a:r>
            <a:r>
              <a:rPr spc="-5" dirty="0"/>
              <a:t> </a:t>
            </a:r>
            <a:r>
              <a:rPr spc="50" dirty="0"/>
              <a:t>sensorPin</a:t>
            </a:r>
            <a:r>
              <a:rPr dirty="0"/>
              <a:t> </a:t>
            </a:r>
            <a:r>
              <a:rPr spc="215" dirty="0"/>
              <a:t>=</a:t>
            </a:r>
            <a:r>
              <a:rPr spc="-5" dirty="0"/>
              <a:t> </a:t>
            </a:r>
            <a:r>
              <a:rPr spc="25" dirty="0"/>
              <a:t>A0;</a:t>
            </a:r>
            <a:r>
              <a:rPr spc="-5" dirty="0"/>
              <a:t> </a:t>
            </a:r>
            <a:r>
              <a:rPr dirty="0"/>
              <a:t>// </a:t>
            </a:r>
            <a:r>
              <a:rPr spc="50" dirty="0"/>
              <a:t>connect</a:t>
            </a:r>
            <a:r>
              <a:rPr spc="-5" dirty="0"/>
              <a:t> </a:t>
            </a:r>
            <a:r>
              <a:rPr spc="65" dirty="0"/>
              <a:t>the</a:t>
            </a:r>
            <a:r>
              <a:rPr dirty="0"/>
              <a:t> </a:t>
            </a:r>
            <a:r>
              <a:rPr spc="160" dirty="0"/>
              <a:t>IR</a:t>
            </a:r>
            <a:r>
              <a:rPr spc="-5" dirty="0"/>
              <a:t> </a:t>
            </a:r>
            <a:r>
              <a:rPr spc="45" dirty="0"/>
              <a:t>sensor</a:t>
            </a:r>
            <a:r>
              <a:rPr spc="-5" dirty="0"/>
              <a:t> </a:t>
            </a:r>
            <a:r>
              <a:rPr spc="110" dirty="0"/>
              <a:t>to</a:t>
            </a:r>
            <a:r>
              <a:rPr dirty="0"/>
              <a:t> </a:t>
            </a:r>
            <a:r>
              <a:rPr spc="65" dirty="0"/>
              <a:t>analog</a:t>
            </a:r>
            <a:r>
              <a:rPr spc="-5" dirty="0"/>
              <a:t> </a:t>
            </a:r>
            <a:r>
              <a:rPr spc="60" dirty="0"/>
              <a:t>pin</a:t>
            </a:r>
            <a:r>
              <a:rPr dirty="0"/>
              <a:t> </a:t>
            </a:r>
            <a:r>
              <a:rPr spc="45" dirty="0"/>
              <a:t>A0 </a:t>
            </a:r>
            <a:r>
              <a:rPr spc="-509" dirty="0"/>
              <a:t> </a:t>
            </a:r>
            <a:r>
              <a:rPr spc="55" dirty="0"/>
              <a:t>const</a:t>
            </a:r>
            <a:r>
              <a:rPr spc="-5" dirty="0"/>
              <a:t> </a:t>
            </a:r>
            <a:r>
              <a:rPr spc="65" dirty="0"/>
              <a:t>int</a:t>
            </a:r>
            <a:r>
              <a:rPr spc="-5" dirty="0"/>
              <a:t> </a:t>
            </a:r>
            <a:r>
              <a:rPr spc="45" dirty="0"/>
              <a:t>relayPin</a:t>
            </a:r>
            <a:r>
              <a:rPr spc="-5" dirty="0"/>
              <a:t> </a:t>
            </a:r>
            <a:r>
              <a:rPr spc="215" dirty="0"/>
              <a:t>=</a:t>
            </a:r>
            <a:r>
              <a:rPr dirty="0"/>
              <a:t> </a:t>
            </a:r>
            <a:r>
              <a:rPr spc="-10" dirty="0"/>
              <a:t>2;</a:t>
            </a:r>
            <a:r>
              <a:rPr spc="-5" dirty="0"/>
              <a:t> </a:t>
            </a:r>
            <a:r>
              <a:rPr dirty="0"/>
              <a:t>//</a:t>
            </a:r>
            <a:r>
              <a:rPr spc="-5" dirty="0"/>
              <a:t> </a:t>
            </a:r>
            <a:r>
              <a:rPr spc="50" dirty="0"/>
              <a:t>connect</a:t>
            </a:r>
            <a:r>
              <a:rPr dirty="0"/>
              <a:t> </a:t>
            </a:r>
            <a:r>
              <a:rPr spc="65" dirty="0"/>
              <a:t>the</a:t>
            </a:r>
            <a:r>
              <a:rPr spc="-5" dirty="0"/>
              <a:t> </a:t>
            </a:r>
            <a:r>
              <a:rPr spc="35" dirty="0"/>
              <a:t>relay</a:t>
            </a:r>
            <a:r>
              <a:rPr spc="-5" dirty="0"/>
              <a:t> </a:t>
            </a:r>
            <a:r>
              <a:rPr spc="60" dirty="0"/>
              <a:t>module</a:t>
            </a:r>
            <a:r>
              <a:rPr spc="-5" dirty="0"/>
              <a:t> </a:t>
            </a:r>
            <a:r>
              <a:rPr spc="110" dirty="0"/>
              <a:t>to</a:t>
            </a:r>
            <a:r>
              <a:rPr dirty="0"/>
              <a:t> </a:t>
            </a:r>
            <a:r>
              <a:rPr spc="35" dirty="0"/>
              <a:t>digital</a:t>
            </a:r>
            <a:r>
              <a:rPr spc="-5" dirty="0"/>
              <a:t> </a:t>
            </a:r>
            <a:r>
              <a:rPr spc="60" dirty="0"/>
              <a:t>pin</a:t>
            </a:r>
            <a:r>
              <a:rPr spc="-5" dirty="0"/>
              <a:t> </a:t>
            </a:r>
            <a:r>
              <a:rPr dirty="0"/>
              <a:t>2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/>
          </a:p>
          <a:p>
            <a:pPr marL="145415" marR="4714240" indent="-133350">
              <a:lnSpc>
                <a:spcPct val="116100"/>
              </a:lnSpc>
            </a:pPr>
            <a:r>
              <a:rPr spc="45" dirty="0"/>
              <a:t>void </a:t>
            </a:r>
            <a:r>
              <a:rPr spc="40" dirty="0"/>
              <a:t>setup() </a:t>
            </a:r>
            <a:r>
              <a:rPr spc="-5" dirty="0"/>
              <a:t>{ </a:t>
            </a:r>
            <a:r>
              <a:rPr dirty="0"/>
              <a:t> </a:t>
            </a:r>
            <a:r>
              <a:rPr spc="55" dirty="0"/>
              <a:t>pinMode(sensorPin, </a:t>
            </a:r>
            <a:r>
              <a:rPr spc="100" dirty="0"/>
              <a:t>INPUT); </a:t>
            </a:r>
            <a:r>
              <a:rPr spc="105" dirty="0"/>
              <a:t> </a:t>
            </a:r>
            <a:r>
              <a:rPr spc="55" dirty="0"/>
              <a:t>pinMode(relayPin,</a:t>
            </a:r>
            <a:r>
              <a:rPr spc="-40" dirty="0"/>
              <a:t> </a:t>
            </a:r>
            <a:r>
              <a:rPr spc="100" dirty="0"/>
              <a:t>OUTPUT);</a:t>
            </a:r>
          </a:p>
          <a:p>
            <a:pPr marL="145415">
              <a:lnSpc>
                <a:spcPct val="100000"/>
              </a:lnSpc>
              <a:spcBef>
                <a:spcPts val="405"/>
              </a:spcBef>
            </a:pPr>
            <a:r>
              <a:rPr spc="40" dirty="0"/>
              <a:t>digitalWrite(relayPin,</a:t>
            </a:r>
            <a:r>
              <a:rPr spc="-5" dirty="0"/>
              <a:t> </a:t>
            </a:r>
            <a:r>
              <a:rPr spc="55" dirty="0"/>
              <a:t>LOW);</a:t>
            </a:r>
            <a:r>
              <a:rPr spc="-5" dirty="0"/>
              <a:t> </a:t>
            </a:r>
            <a:r>
              <a:rPr dirty="0"/>
              <a:t>//</a:t>
            </a:r>
            <a:r>
              <a:rPr spc="-5" dirty="0"/>
              <a:t> </a:t>
            </a:r>
            <a:r>
              <a:rPr spc="105" dirty="0"/>
              <a:t>turn</a:t>
            </a:r>
            <a:r>
              <a:rPr dirty="0"/>
              <a:t> </a:t>
            </a:r>
            <a:r>
              <a:rPr spc="30" dirty="0"/>
              <a:t>off</a:t>
            </a:r>
            <a:r>
              <a:rPr spc="-5" dirty="0"/>
              <a:t> </a:t>
            </a:r>
            <a:r>
              <a:rPr spc="65" dirty="0"/>
              <a:t>the</a:t>
            </a:r>
            <a:r>
              <a:rPr spc="-5" dirty="0"/>
              <a:t> </a:t>
            </a:r>
            <a:r>
              <a:rPr spc="35" dirty="0"/>
              <a:t>relay</a:t>
            </a:r>
            <a:r>
              <a:rPr spc="-5" dirty="0"/>
              <a:t> </a:t>
            </a:r>
            <a:r>
              <a:rPr spc="50" dirty="0"/>
              <a:t>by</a:t>
            </a:r>
            <a:r>
              <a:rPr dirty="0"/>
              <a:t> </a:t>
            </a:r>
            <a:r>
              <a:rPr spc="55" dirty="0"/>
              <a:t>default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5" dirty="0"/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/>
          </a:p>
          <a:p>
            <a:pPr marL="12700">
              <a:lnSpc>
                <a:spcPct val="100000"/>
              </a:lnSpc>
            </a:pPr>
            <a:r>
              <a:rPr spc="45" dirty="0"/>
              <a:t>void</a:t>
            </a:r>
            <a:r>
              <a:rPr spc="-30" dirty="0"/>
              <a:t> </a:t>
            </a:r>
            <a:r>
              <a:rPr spc="45" dirty="0"/>
              <a:t>loop()</a:t>
            </a:r>
            <a:r>
              <a:rPr spc="-25" dirty="0"/>
              <a:t> </a:t>
            </a:r>
            <a:r>
              <a:rPr spc="-5" dirty="0"/>
              <a:t>{</a:t>
            </a:r>
          </a:p>
          <a:p>
            <a:pPr marL="145415">
              <a:lnSpc>
                <a:spcPct val="100000"/>
              </a:lnSpc>
              <a:spcBef>
                <a:spcPts val="405"/>
              </a:spcBef>
            </a:pPr>
            <a:r>
              <a:rPr spc="65" dirty="0"/>
              <a:t>int</a:t>
            </a:r>
            <a:r>
              <a:rPr spc="-20" dirty="0"/>
              <a:t> </a:t>
            </a:r>
            <a:r>
              <a:rPr spc="40" dirty="0"/>
              <a:t>sensorValue</a:t>
            </a:r>
            <a:r>
              <a:rPr spc="-15" dirty="0"/>
              <a:t> </a:t>
            </a:r>
            <a:r>
              <a:rPr spc="215" dirty="0"/>
              <a:t>=</a:t>
            </a:r>
            <a:r>
              <a:rPr spc="-20" dirty="0"/>
              <a:t> </a:t>
            </a:r>
            <a:r>
              <a:rPr spc="55" dirty="0"/>
              <a:t>analogRead(sensorPin);</a:t>
            </a:r>
          </a:p>
          <a:p>
            <a:pPr marL="12700" marR="5080" indent="227965">
              <a:lnSpc>
                <a:spcPct val="116100"/>
              </a:lnSpc>
            </a:pPr>
            <a:r>
              <a:rPr spc="-10" dirty="0"/>
              <a:t>if</a:t>
            </a:r>
            <a:r>
              <a:rPr spc="380" dirty="0"/>
              <a:t> </a:t>
            </a:r>
            <a:r>
              <a:rPr spc="35" dirty="0"/>
              <a:t>(sensorValue</a:t>
            </a:r>
            <a:r>
              <a:rPr spc="380" dirty="0"/>
              <a:t> </a:t>
            </a:r>
            <a:r>
              <a:rPr spc="215" dirty="0"/>
              <a:t>&lt;</a:t>
            </a:r>
            <a:r>
              <a:rPr spc="380" dirty="0"/>
              <a:t> </a:t>
            </a:r>
            <a:r>
              <a:rPr spc="-5" dirty="0"/>
              <a:t>100)</a:t>
            </a:r>
            <a:r>
              <a:rPr spc="380" dirty="0"/>
              <a:t> </a:t>
            </a:r>
            <a:r>
              <a:rPr spc="-5" dirty="0"/>
              <a:t>{</a:t>
            </a:r>
            <a:r>
              <a:rPr spc="380" dirty="0"/>
              <a:t> </a:t>
            </a:r>
            <a:r>
              <a:rPr dirty="0"/>
              <a:t>//</a:t>
            </a:r>
            <a:r>
              <a:rPr spc="380" dirty="0"/>
              <a:t> </a:t>
            </a:r>
            <a:r>
              <a:rPr spc="65" dirty="0"/>
              <a:t>adjust</a:t>
            </a:r>
            <a:r>
              <a:rPr spc="380" dirty="0"/>
              <a:t> </a:t>
            </a:r>
            <a:r>
              <a:rPr spc="65" dirty="0"/>
              <a:t>the</a:t>
            </a:r>
            <a:r>
              <a:rPr spc="380" dirty="0"/>
              <a:t> </a:t>
            </a:r>
            <a:r>
              <a:rPr spc="65" dirty="0"/>
              <a:t>threshold</a:t>
            </a:r>
            <a:r>
              <a:rPr spc="380" dirty="0"/>
              <a:t> </a:t>
            </a:r>
            <a:r>
              <a:rPr spc="35" dirty="0"/>
              <a:t>value</a:t>
            </a:r>
            <a:r>
              <a:rPr spc="380" dirty="0"/>
              <a:t> </a:t>
            </a:r>
            <a:r>
              <a:rPr spc="55" dirty="0"/>
              <a:t>based</a:t>
            </a:r>
            <a:r>
              <a:rPr spc="380" dirty="0"/>
              <a:t> </a:t>
            </a:r>
            <a:r>
              <a:rPr spc="105" dirty="0"/>
              <a:t>on</a:t>
            </a:r>
            <a:r>
              <a:rPr spc="380" dirty="0"/>
              <a:t> </a:t>
            </a:r>
            <a:r>
              <a:rPr spc="75" dirty="0"/>
              <a:t>your </a:t>
            </a:r>
            <a:r>
              <a:rPr spc="-509" dirty="0"/>
              <a:t> </a:t>
            </a:r>
            <a:r>
              <a:rPr spc="45" dirty="0"/>
              <a:t>sensor</a:t>
            </a:r>
            <a:r>
              <a:rPr spc="-10" dirty="0"/>
              <a:t> </a:t>
            </a:r>
            <a:r>
              <a:rPr spc="105" dirty="0"/>
              <a:t>and</a:t>
            </a:r>
            <a:r>
              <a:rPr spc="-5" dirty="0"/>
              <a:t> </a:t>
            </a:r>
            <a:r>
              <a:rPr spc="60" dirty="0"/>
              <a:t>environment</a:t>
            </a:r>
          </a:p>
          <a:p>
            <a:pPr marL="278765" marR="1616075">
              <a:lnSpc>
                <a:spcPct val="116100"/>
              </a:lnSpc>
            </a:pPr>
            <a:r>
              <a:rPr spc="40" dirty="0"/>
              <a:t>digitalWrite(relayPin,</a:t>
            </a:r>
            <a:r>
              <a:rPr dirty="0"/>
              <a:t> </a:t>
            </a:r>
            <a:r>
              <a:rPr spc="114" dirty="0"/>
              <a:t>HIGH);</a:t>
            </a:r>
            <a:r>
              <a:rPr dirty="0"/>
              <a:t> // </a:t>
            </a:r>
            <a:r>
              <a:rPr spc="45" dirty="0"/>
              <a:t>activate</a:t>
            </a:r>
            <a:r>
              <a:rPr dirty="0"/>
              <a:t> </a:t>
            </a:r>
            <a:r>
              <a:rPr spc="65" dirty="0"/>
              <a:t>the</a:t>
            </a:r>
            <a:r>
              <a:rPr dirty="0"/>
              <a:t> </a:t>
            </a:r>
            <a:r>
              <a:rPr spc="35" dirty="0"/>
              <a:t>relay</a:t>
            </a:r>
            <a:r>
              <a:rPr dirty="0"/>
              <a:t> </a:t>
            </a:r>
            <a:r>
              <a:rPr spc="105" dirty="0"/>
              <a:t>output </a:t>
            </a:r>
            <a:r>
              <a:rPr spc="-509" dirty="0"/>
              <a:t> </a:t>
            </a:r>
            <a:r>
              <a:rPr spc="10" dirty="0"/>
              <a:t>delay(1000);</a:t>
            </a:r>
            <a:r>
              <a:rPr spc="-10" dirty="0"/>
              <a:t> </a:t>
            </a:r>
            <a:r>
              <a:rPr dirty="0"/>
              <a:t>//</a:t>
            </a:r>
            <a:r>
              <a:rPr spc="-5" dirty="0"/>
              <a:t> </a:t>
            </a:r>
            <a:r>
              <a:rPr spc="45" dirty="0"/>
              <a:t>wait</a:t>
            </a:r>
            <a:r>
              <a:rPr spc="-5" dirty="0"/>
              <a:t> </a:t>
            </a:r>
            <a:r>
              <a:rPr spc="65" dirty="0"/>
              <a:t>for</a:t>
            </a:r>
            <a:r>
              <a:rPr spc="-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spc="40" dirty="0"/>
              <a:t>second</a:t>
            </a:r>
          </a:p>
          <a:p>
            <a:pPr marL="278765">
              <a:lnSpc>
                <a:spcPct val="100000"/>
              </a:lnSpc>
              <a:spcBef>
                <a:spcPts val="405"/>
              </a:spcBef>
            </a:pPr>
            <a:r>
              <a:rPr spc="40" dirty="0"/>
              <a:t>digitalWrite(relayPin,</a:t>
            </a:r>
            <a:r>
              <a:rPr spc="-5" dirty="0"/>
              <a:t> </a:t>
            </a:r>
            <a:r>
              <a:rPr spc="55" dirty="0"/>
              <a:t>LOW);</a:t>
            </a:r>
            <a:r>
              <a:rPr dirty="0"/>
              <a:t> //</a:t>
            </a:r>
            <a:r>
              <a:rPr spc="-5" dirty="0"/>
              <a:t> </a:t>
            </a:r>
            <a:r>
              <a:rPr spc="45" dirty="0"/>
              <a:t>deactivate</a:t>
            </a:r>
            <a:r>
              <a:rPr dirty="0"/>
              <a:t> </a:t>
            </a:r>
            <a:r>
              <a:rPr spc="65" dirty="0"/>
              <a:t>the</a:t>
            </a:r>
            <a:r>
              <a:rPr dirty="0"/>
              <a:t> </a:t>
            </a:r>
            <a:r>
              <a:rPr spc="35" dirty="0"/>
              <a:t>relay</a:t>
            </a:r>
            <a:r>
              <a:rPr spc="-5" dirty="0"/>
              <a:t> </a:t>
            </a:r>
            <a:r>
              <a:rPr spc="105" dirty="0"/>
              <a:t>output</a:t>
            </a:r>
          </a:p>
          <a:p>
            <a:pPr marL="145415">
              <a:lnSpc>
                <a:spcPct val="100000"/>
              </a:lnSpc>
              <a:spcBef>
                <a:spcPts val="405"/>
              </a:spcBef>
            </a:pPr>
            <a:r>
              <a:rPr spc="-5" dirty="0"/>
              <a:t>}</a:t>
            </a:r>
          </a:p>
          <a:p>
            <a:pPr marL="145415">
              <a:lnSpc>
                <a:spcPct val="100000"/>
              </a:lnSpc>
              <a:spcBef>
                <a:spcPts val="405"/>
              </a:spcBef>
            </a:pPr>
            <a:r>
              <a:rPr spc="10" dirty="0"/>
              <a:t>delay(10);</a:t>
            </a:r>
            <a:r>
              <a:rPr spc="-5" dirty="0"/>
              <a:t> </a:t>
            </a:r>
            <a:r>
              <a:rPr dirty="0"/>
              <a:t>//</a:t>
            </a:r>
            <a:r>
              <a:rPr spc="-5" dirty="0"/>
              <a:t> </a:t>
            </a:r>
            <a:r>
              <a:rPr spc="45" dirty="0"/>
              <a:t>wait</a:t>
            </a:r>
            <a:r>
              <a:rPr dirty="0"/>
              <a:t> </a:t>
            </a:r>
            <a:r>
              <a:rPr spc="65" dirty="0"/>
              <a:t>for</a:t>
            </a:r>
            <a:r>
              <a:rPr spc="-5" dirty="0"/>
              <a:t> </a:t>
            </a:r>
            <a:r>
              <a:rPr spc="15" dirty="0"/>
              <a:t>10ms</a:t>
            </a:r>
            <a:r>
              <a:rPr dirty="0"/>
              <a:t> </a:t>
            </a:r>
            <a:r>
              <a:rPr spc="45" dirty="0"/>
              <a:t>before</a:t>
            </a:r>
            <a:r>
              <a:rPr spc="-5" dirty="0"/>
              <a:t> </a:t>
            </a:r>
            <a:r>
              <a:rPr spc="55" dirty="0"/>
              <a:t>reading</a:t>
            </a:r>
            <a:r>
              <a:rPr dirty="0"/>
              <a:t> </a:t>
            </a:r>
            <a:r>
              <a:rPr spc="65" dirty="0"/>
              <a:t>the</a:t>
            </a:r>
            <a:r>
              <a:rPr spc="-5" dirty="0"/>
              <a:t> </a:t>
            </a:r>
            <a:r>
              <a:rPr spc="45" dirty="0"/>
              <a:t>sensor</a:t>
            </a:r>
            <a:r>
              <a:rPr dirty="0"/>
              <a:t> </a:t>
            </a:r>
            <a:r>
              <a:rPr spc="60" dirty="0"/>
              <a:t>again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5" dirty="0"/>
              <a:t>}</a:t>
            </a:r>
            <a:endParaRPr sz="1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2314" y="612412"/>
            <a:ext cx="561974" cy="2952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59746" y="760598"/>
            <a:ext cx="304800" cy="304800"/>
            <a:chOff x="1059746" y="760598"/>
            <a:chExt cx="304800" cy="304800"/>
          </a:xfrm>
        </p:grpSpPr>
        <p:sp>
          <p:nvSpPr>
            <p:cNvPr id="7" name="object 7"/>
            <p:cNvSpPr/>
            <p:nvPr/>
          </p:nvSpPr>
          <p:spPr>
            <a:xfrm>
              <a:off x="1065810" y="839560"/>
              <a:ext cx="292735" cy="147320"/>
            </a:xfrm>
            <a:custGeom>
              <a:avLst/>
              <a:gdLst/>
              <a:ahLst/>
              <a:cxnLst/>
              <a:rect l="l" t="t" r="r" b="b"/>
              <a:pathLst>
                <a:path w="292734" h="147319">
                  <a:moveTo>
                    <a:pt x="0" y="0"/>
                  </a:moveTo>
                  <a:lnTo>
                    <a:pt x="292647" y="0"/>
                  </a:lnTo>
                  <a:lnTo>
                    <a:pt x="292647" y="146852"/>
                  </a:lnTo>
                  <a:lnTo>
                    <a:pt x="0" y="146852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8707" y="766662"/>
              <a:ext cx="147320" cy="292735"/>
            </a:xfrm>
            <a:custGeom>
              <a:avLst/>
              <a:gdLst/>
              <a:ahLst/>
              <a:cxnLst/>
              <a:rect l="l" t="t" r="r" b="b"/>
              <a:pathLst>
                <a:path w="147319" h="292734">
                  <a:moveTo>
                    <a:pt x="146852" y="0"/>
                  </a:moveTo>
                  <a:lnTo>
                    <a:pt x="146852" y="292647"/>
                  </a:lnTo>
                  <a:lnTo>
                    <a:pt x="0" y="292647"/>
                  </a:lnTo>
                  <a:lnTo>
                    <a:pt x="0" y="0"/>
                  </a:lnTo>
                  <a:lnTo>
                    <a:pt x="146852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1201" y="802053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0"/>
                  </a:moveTo>
                  <a:lnTo>
                    <a:pt x="221865" y="0"/>
                  </a:lnTo>
                  <a:lnTo>
                    <a:pt x="221865" y="221865"/>
                  </a:lnTo>
                  <a:lnTo>
                    <a:pt x="0" y="221865"/>
                  </a:lnTo>
                  <a:lnTo>
                    <a:pt x="0" y="0"/>
                  </a:lnTo>
                  <a:close/>
                </a:path>
              </a:pathLst>
            </a:custGeom>
            <a:ln w="121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23066" y="739658"/>
            <a:ext cx="18649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KL</a:t>
            </a:r>
            <a:r>
              <a:rPr sz="17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UNIVERSITY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71522"/>
            <a:ext cx="4033741" cy="1547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7130" y="2668595"/>
            <a:ext cx="121241" cy="12124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2309720"/>
            <a:ext cx="8919210" cy="7977505"/>
            <a:chOff x="0" y="2309720"/>
            <a:chExt cx="8919210" cy="79775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472910"/>
              <a:ext cx="8881409" cy="28140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7439760"/>
              <a:ext cx="8919210" cy="2844800"/>
            </a:xfrm>
            <a:custGeom>
              <a:avLst/>
              <a:gdLst/>
              <a:ahLst/>
              <a:cxnLst/>
              <a:rect l="l" t="t" r="r" b="b"/>
              <a:pathLst>
                <a:path w="8919210" h="2844800">
                  <a:moveTo>
                    <a:pt x="4296918" y="12699"/>
                  </a:moveTo>
                  <a:lnTo>
                    <a:pt x="3423359" y="12699"/>
                  </a:lnTo>
                  <a:lnTo>
                    <a:pt x="3471504" y="0"/>
                  </a:lnTo>
                  <a:lnTo>
                    <a:pt x="4248801" y="0"/>
                  </a:lnTo>
                  <a:lnTo>
                    <a:pt x="4296918" y="12699"/>
                  </a:lnTo>
                  <a:close/>
                </a:path>
                <a:path w="8919210" h="2844800">
                  <a:moveTo>
                    <a:pt x="4440632" y="25399"/>
                  </a:moveTo>
                  <a:lnTo>
                    <a:pt x="3279559" y="25399"/>
                  </a:lnTo>
                  <a:lnTo>
                    <a:pt x="3327384" y="12699"/>
                  </a:lnTo>
                  <a:lnTo>
                    <a:pt x="4392834" y="12699"/>
                  </a:lnTo>
                  <a:lnTo>
                    <a:pt x="4440632" y="25399"/>
                  </a:lnTo>
                  <a:close/>
                </a:path>
                <a:path w="8919210" h="2844800">
                  <a:moveTo>
                    <a:pt x="4535897" y="38099"/>
                  </a:moveTo>
                  <a:lnTo>
                    <a:pt x="3184241" y="38099"/>
                  </a:lnTo>
                  <a:lnTo>
                    <a:pt x="3231844" y="25399"/>
                  </a:lnTo>
                  <a:lnTo>
                    <a:pt x="4488320" y="25399"/>
                  </a:lnTo>
                  <a:lnTo>
                    <a:pt x="4535897" y="38099"/>
                  </a:lnTo>
                  <a:close/>
                </a:path>
                <a:path w="8919210" h="2844800">
                  <a:moveTo>
                    <a:pt x="4677947" y="50799"/>
                  </a:moveTo>
                  <a:lnTo>
                    <a:pt x="3042115" y="50799"/>
                  </a:lnTo>
                  <a:lnTo>
                    <a:pt x="3089375" y="38099"/>
                  </a:lnTo>
                  <a:lnTo>
                    <a:pt x="4630712" y="38099"/>
                  </a:lnTo>
                  <a:lnTo>
                    <a:pt x="4677947" y="50799"/>
                  </a:lnTo>
                  <a:close/>
                </a:path>
                <a:path w="8919210" h="2844800">
                  <a:moveTo>
                    <a:pt x="3476004" y="76199"/>
                  </a:moveTo>
                  <a:lnTo>
                    <a:pt x="2901049" y="76199"/>
                  </a:lnTo>
                  <a:lnTo>
                    <a:pt x="2994973" y="50799"/>
                  </a:lnTo>
                  <a:lnTo>
                    <a:pt x="4725065" y="50799"/>
                  </a:lnTo>
                  <a:lnTo>
                    <a:pt x="4772064" y="63499"/>
                  </a:lnTo>
                  <a:lnTo>
                    <a:pt x="3523697" y="63499"/>
                  </a:lnTo>
                  <a:lnTo>
                    <a:pt x="3476004" y="76199"/>
                  </a:lnTo>
                  <a:close/>
                </a:path>
                <a:path w="8919210" h="2844800">
                  <a:moveTo>
                    <a:pt x="4818944" y="76199"/>
                  </a:moveTo>
                  <a:lnTo>
                    <a:pt x="4244563" y="76199"/>
                  </a:lnTo>
                  <a:lnTo>
                    <a:pt x="4196871" y="63499"/>
                  </a:lnTo>
                  <a:lnTo>
                    <a:pt x="4772064" y="63499"/>
                  </a:lnTo>
                  <a:lnTo>
                    <a:pt x="4818944" y="76199"/>
                  </a:lnTo>
                  <a:close/>
                </a:path>
                <a:path w="8919210" h="2844800">
                  <a:moveTo>
                    <a:pt x="3192051" y="101599"/>
                  </a:moveTo>
                  <a:lnTo>
                    <a:pt x="2761083" y="101599"/>
                  </a:lnTo>
                  <a:lnTo>
                    <a:pt x="2854269" y="76199"/>
                  </a:lnTo>
                  <a:lnTo>
                    <a:pt x="3380928" y="76199"/>
                  </a:lnTo>
                  <a:lnTo>
                    <a:pt x="3333547" y="88899"/>
                  </a:lnTo>
                  <a:lnTo>
                    <a:pt x="3239107" y="88899"/>
                  </a:lnTo>
                  <a:lnTo>
                    <a:pt x="3192051" y="101599"/>
                  </a:lnTo>
                  <a:close/>
                </a:path>
                <a:path w="8919210" h="2844800">
                  <a:moveTo>
                    <a:pt x="4958845" y="101599"/>
                  </a:moveTo>
                  <a:lnTo>
                    <a:pt x="4528516" y="101599"/>
                  </a:lnTo>
                  <a:lnTo>
                    <a:pt x="4481461" y="88899"/>
                  </a:lnTo>
                  <a:lnTo>
                    <a:pt x="4387021" y="88899"/>
                  </a:lnTo>
                  <a:lnTo>
                    <a:pt x="4339640" y="76199"/>
                  </a:lnTo>
                  <a:lnTo>
                    <a:pt x="4865701" y="76199"/>
                  </a:lnTo>
                  <a:lnTo>
                    <a:pt x="4958845" y="101599"/>
                  </a:lnTo>
                  <a:close/>
                </a:path>
                <a:path w="8919210" h="2844800">
                  <a:moveTo>
                    <a:pt x="2912112" y="139699"/>
                  </a:moveTo>
                  <a:lnTo>
                    <a:pt x="2576245" y="139699"/>
                  </a:lnTo>
                  <a:lnTo>
                    <a:pt x="2714679" y="101599"/>
                  </a:lnTo>
                  <a:lnTo>
                    <a:pt x="3145107" y="101599"/>
                  </a:lnTo>
                  <a:lnTo>
                    <a:pt x="3098276" y="114299"/>
                  </a:lnTo>
                  <a:lnTo>
                    <a:pt x="3051559" y="114299"/>
                  </a:lnTo>
                  <a:lnTo>
                    <a:pt x="3004959" y="126999"/>
                  </a:lnTo>
                  <a:lnTo>
                    <a:pt x="2958476" y="126999"/>
                  </a:lnTo>
                  <a:lnTo>
                    <a:pt x="2912112" y="139699"/>
                  </a:lnTo>
                  <a:close/>
                </a:path>
                <a:path w="8919210" h="2844800">
                  <a:moveTo>
                    <a:pt x="5143605" y="139699"/>
                  </a:moveTo>
                  <a:lnTo>
                    <a:pt x="4808456" y="139699"/>
                  </a:lnTo>
                  <a:lnTo>
                    <a:pt x="4762092" y="126999"/>
                  </a:lnTo>
                  <a:lnTo>
                    <a:pt x="4715609" y="126999"/>
                  </a:lnTo>
                  <a:lnTo>
                    <a:pt x="4669008" y="114299"/>
                  </a:lnTo>
                  <a:lnTo>
                    <a:pt x="4622292" y="114299"/>
                  </a:lnTo>
                  <a:lnTo>
                    <a:pt x="4575461" y="101599"/>
                  </a:lnTo>
                  <a:lnTo>
                    <a:pt x="5005228" y="101599"/>
                  </a:lnTo>
                  <a:lnTo>
                    <a:pt x="5143605" y="139699"/>
                  </a:lnTo>
                  <a:close/>
                </a:path>
                <a:path w="8919210" h="2844800">
                  <a:moveTo>
                    <a:pt x="0" y="1511299"/>
                  </a:moveTo>
                  <a:lnTo>
                    <a:pt x="0" y="1422399"/>
                  </a:lnTo>
                  <a:lnTo>
                    <a:pt x="9405" y="1422399"/>
                  </a:lnTo>
                  <a:lnTo>
                    <a:pt x="44045" y="1384299"/>
                  </a:lnTo>
                  <a:lnTo>
                    <a:pt x="149328" y="1308099"/>
                  </a:lnTo>
                  <a:lnTo>
                    <a:pt x="184871" y="1269999"/>
                  </a:lnTo>
                  <a:lnTo>
                    <a:pt x="220637" y="1244599"/>
                  </a:lnTo>
                  <a:lnTo>
                    <a:pt x="365886" y="1142999"/>
                  </a:lnTo>
                  <a:lnTo>
                    <a:pt x="402737" y="1104899"/>
                  </a:lnTo>
                  <a:lnTo>
                    <a:pt x="552256" y="1003299"/>
                  </a:lnTo>
                  <a:lnTo>
                    <a:pt x="743791" y="876299"/>
                  </a:lnTo>
                  <a:lnTo>
                    <a:pt x="782701" y="863599"/>
                  </a:lnTo>
                  <a:lnTo>
                    <a:pt x="980180" y="736599"/>
                  </a:lnTo>
                  <a:lnTo>
                    <a:pt x="1020252" y="723899"/>
                  </a:lnTo>
                  <a:lnTo>
                    <a:pt x="1100957" y="673099"/>
                  </a:lnTo>
                  <a:lnTo>
                    <a:pt x="1141588" y="660399"/>
                  </a:lnTo>
                  <a:lnTo>
                    <a:pt x="1223400" y="609599"/>
                  </a:lnTo>
                  <a:lnTo>
                    <a:pt x="1264578" y="596899"/>
                  </a:lnTo>
                  <a:lnTo>
                    <a:pt x="1305934" y="571499"/>
                  </a:lnTo>
                  <a:lnTo>
                    <a:pt x="1347468" y="558799"/>
                  </a:lnTo>
                  <a:lnTo>
                    <a:pt x="1389178" y="533399"/>
                  </a:lnTo>
                  <a:lnTo>
                    <a:pt x="1431062" y="520699"/>
                  </a:lnTo>
                  <a:lnTo>
                    <a:pt x="1473119" y="495299"/>
                  </a:lnTo>
                  <a:lnTo>
                    <a:pt x="1515347" y="482599"/>
                  </a:lnTo>
                  <a:lnTo>
                    <a:pt x="1557746" y="457199"/>
                  </a:lnTo>
                  <a:lnTo>
                    <a:pt x="1600312" y="444499"/>
                  </a:lnTo>
                  <a:lnTo>
                    <a:pt x="1643045" y="419099"/>
                  </a:lnTo>
                  <a:lnTo>
                    <a:pt x="1729006" y="393699"/>
                  </a:lnTo>
                  <a:lnTo>
                    <a:pt x="1772230" y="368299"/>
                  </a:lnTo>
                  <a:lnTo>
                    <a:pt x="1902860" y="330199"/>
                  </a:lnTo>
                  <a:lnTo>
                    <a:pt x="1946718" y="304799"/>
                  </a:lnTo>
                  <a:lnTo>
                    <a:pt x="2530364" y="139699"/>
                  </a:lnTo>
                  <a:lnTo>
                    <a:pt x="2865868" y="139699"/>
                  </a:lnTo>
                  <a:lnTo>
                    <a:pt x="2773749" y="165099"/>
                  </a:lnTo>
                  <a:lnTo>
                    <a:pt x="2727876" y="165099"/>
                  </a:lnTo>
                  <a:lnTo>
                    <a:pt x="2591025" y="203199"/>
                  </a:lnTo>
                  <a:lnTo>
                    <a:pt x="2545668" y="203199"/>
                  </a:lnTo>
                  <a:lnTo>
                    <a:pt x="1968661" y="368299"/>
                  </a:lnTo>
                  <a:lnTo>
                    <a:pt x="1925300" y="393699"/>
                  </a:lnTo>
                  <a:lnTo>
                    <a:pt x="1796149" y="431799"/>
                  </a:lnTo>
                  <a:lnTo>
                    <a:pt x="1753414" y="457199"/>
                  </a:lnTo>
                  <a:lnTo>
                    <a:pt x="1668425" y="482599"/>
                  </a:lnTo>
                  <a:lnTo>
                    <a:pt x="1626175" y="507999"/>
                  </a:lnTo>
                  <a:lnTo>
                    <a:pt x="1542169" y="533399"/>
                  </a:lnTo>
                  <a:lnTo>
                    <a:pt x="1500417" y="558799"/>
                  </a:lnTo>
                  <a:lnTo>
                    <a:pt x="1458834" y="571499"/>
                  </a:lnTo>
                  <a:lnTo>
                    <a:pt x="1417421" y="596899"/>
                  </a:lnTo>
                  <a:lnTo>
                    <a:pt x="1376181" y="609599"/>
                  </a:lnTo>
                  <a:lnTo>
                    <a:pt x="1335115" y="634999"/>
                  </a:lnTo>
                  <a:lnTo>
                    <a:pt x="1294224" y="647699"/>
                  </a:lnTo>
                  <a:lnTo>
                    <a:pt x="1212974" y="698499"/>
                  </a:lnTo>
                  <a:lnTo>
                    <a:pt x="1172618" y="711199"/>
                  </a:lnTo>
                  <a:lnTo>
                    <a:pt x="1092451" y="761999"/>
                  </a:lnTo>
                  <a:lnTo>
                    <a:pt x="1052643" y="774699"/>
                  </a:lnTo>
                  <a:lnTo>
                    <a:pt x="934341" y="850899"/>
                  </a:lnTo>
                  <a:lnTo>
                    <a:pt x="895286" y="863599"/>
                  </a:lnTo>
                  <a:lnTo>
                    <a:pt x="702920" y="990599"/>
                  </a:lnTo>
                  <a:lnTo>
                    <a:pt x="515543" y="1117599"/>
                  </a:lnTo>
                  <a:lnTo>
                    <a:pt x="369361" y="1219199"/>
                  </a:lnTo>
                  <a:lnTo>
                    <a:pt x="261958" y="1295399"/>
                  </a:lnTo>
                  <a:lnTo>
                    <a:pt x="226590" y="1333499"/>
                  </a:lnTo>
                  <a:lnTo>
                    <a:pt x="121809" y="1409699"/>
                  </a:lnTo>
                  <a:lnTo>
                    <a:pt x="87328" y="1447799"/>
                  </a:lnTo>
                  <a:lnTo>
                    <a:pt x="19043" y="1498599"/>
                  </a:lnTo>
                  <a:lnTo>
                    <a:pt x="0" y="1511299"/>
                  </a:lnTo>
                  <a:close/>
                </a:path>
                <a:path w="8919210" h="2844800">
                  <a:moveTo>
                    <a:pt x="8918650" y="2844799"/>
                  </a:moveTo>
                  <a:lnTo>
                    <a:pt x="8840723" y="2844799"/>
                  </a:lnTo>
                  <a:lnTo>
                    <a:pt x="8835511" y="2832099"/>
                  </a:lnTo>
                  <a:lnTo>
                    <a:pt x="8811515" y="2793999"/>
                  </a:lnTo>
                  <a:lnTo>
                    <a:pt x="8787232" y="2755899"/>
                  </a:lnTo>
                  <a:lnTo>
                    <a:pt x="8762665" y="2717799"/>
                  </a:lnTo>
                  <a:lnTo>
                    <a:pt x="8737815" y="2679699"/>
                  </a:lnTo>
                  <a:lnTo>
                    <a:pt x="8712683" y="2641599"/>
                  </a:lnTo>
                  <a:lnTo>
                    <a:pt x="8687271" y="2603499"/>
                  </a:lnTo>
                  <a:lnTo>
                    <a:pt x="8661580" y="2565399"/>
                  </a:lnTo>
                  <a:lnTo>
                    <a:pt x="8635613" y="2527299"/>
                  </a:lnTo>
                  <a:lnTo>
                    <a:pt x="8609370" y="2489199"/>
                  </a:lnTo>
                  <a:lnTo>
                    <a:pt x="8582853" y="2463799"/>
                  </a:lnTo>
                  <a:lnTo>
                    <a:pt x="8556064" y="2425699"/>
                  </a:lnTo>
                  <a:lnTo>
                    <a:pt x="8529004" y="2387599"/>
                  </a:lnTo>
                  <a:lnTo>
                    <a:pt x="8501675" y="2349499"/>
                  </a:lnTo>
                  <a:lnTo>
                    <a:pt x="8474077" y="2311399"/>
                  </a:lnTo>
                  <a:lnTo>
                    <a:pt x="8446213" y="2285999"/>
                  </a:lnTo>
                  <a:lnTo>
                    <a:pt x="8418085" y="2247899"/>
                  </a:lnTo>
                  <a:lnTo>
                    <a:pt x="8389693" y="2209799"/>
                  </a:lnTo>
                  <a:lnTo>
                    <a:pt x="8361039" y="2171699"/>
                  </a:lnTo>
                  <a:lnTo>
                    <a:pt x="8332125" y="2146299"/>
                  </a:lnTo>
                  <a:lnTo>
                    <a:pt x="8302953" y="2108199"/>
                  </a:lnTo>
                  <a:lnTo>
                    <a:pt x="8273523" y="2070099"/>
                  </a:lnTo>
                  <a:lnTo>
                    <a:pt x="8243837" y="2044699"/>
                  </a:lnTo>
                  <a:lnTo>
                    <a:pt x="8213897" y="2006599"/>
                  </a:lnTo>
                  <a:lnTo>
                    <a:pt x="8183704" y="1968499"/>
                  </a:lnTo>
                  <a:lnTo>
                    <a:pt x="8153261" y="1943099"/>
                  </a:lnTo>
                  <a:lnTo>
                    <a:pt x="8091626" y="1866899"/>
                  </a:lnTo>
                  <a:lnTo>
                    <a:pt x="8060437" y="1841499"/>
                  </a:lnTo>
                  <a:lnTo>
                    <a:pt x="8029004" y="1803399"/>
                  </a:lnTo>
                  <a:lnTo>
                    <a:pt x="7997327" y="1777999"/>
                  </a:lnTo>
                  <a:lnTo>
                    <a:pt x="7965408" y="1739899"/>
                  </a:lnTo>
                  <a:lnTo>
                    <a:pt x="7933249" y="1714499"/>
                  </a:lnTo>
                  <a:lnTo>
                    <a:pt x="7900850" y="1676399"/>
                  </a:lnTo>
                  <a:lnTo>
                    <a:pt x="7835342" y="1625599"/>
                  </a:lnTo>
                  <a:lnTo>
                    <a:pt x="7802236" y="1587499"/>
                  </a:lnTo>
                  <a:lnTo>
                    <a:pt x="7768897" y="1562099"/>
                  </a:lnTo>
                  <a:lnTo>
                    <a:pt x="7735326" y="1523999"/>
                  </a:lnTo>
                  <a:lnTo>
                    <a:pt x="7633240" y="1447799"/>
                  </a:lnTo>
                  <a:lnTo>
                    <a:pt x="7598759" y="1409699"/>
                  </a:lnTo>
                  <a:lnTo>
                    <a:pt x="7493977" y="1333499"/>
                  </a:lnTo>
                  <a:lnTo>
                    <a:pt x="7458610" y="1295399"/>
                  </a:lnTo>
                  <a:lnTo>
                    <a:pt x="7351207" y="1219199"/>
                  </a:lnTo>
                  <a:lnTo>
                    <a:pt x="7205024" y="1117599"/>
                  </a:lnTo>
                  <a:lnTo>
                    <a:pt x="7017647" y="990599"/>
                  </a:lnTo>
                  <a:lnTo>
                    <a:pt x="6825281" y="863599"/>
                  </a:lnTo>
                  <a:lnTo>
                    <a:pt x="6786226" y="850899"/>
                  </a:lnTo>
                  <a:lnTo>
                    <a:pt x="6667925" y="774699"/>
                  </a:lnTo>
                  <a:lnTo>
                    <a:pt x="6628117" y="761999"/>
                  </a:lnTo>
                  <a:lnTo>
                    <a:pt x="6547950" y="711199"/>
                  </a:lnTo>
                  <a:lnTo>
                    <a:pt x="6507594" y="698499"/>
                  </a:lnTo>
                  <a:lnTo>
                    <a:pt x="6426344" y="647699"/>
                  </a:lnTo>
                  <a:lnTo>
                    <a:pt x="6385452" y="634999"/>
                  </a:lnTo>
                  <a:lnTo>
                    <a:pt x="6344386" y="609599"/>
                  </a:lnTo>
                  <a:lnTo>
                    <a:pt x="6303146" y="596899"/>
                  </a:lnTo>
                  <a:lnTo>
                    <a:pt x="6261734" y="571499"/>
                  </a:lnTo>
                  <a:lnTo>
                    <a:pt x="6220151" y="558799"/>
                  </a:lnTo>
                  <a:lnTo>
                    <a:pt x="6178399" y="533399"/>
                  </a:lnTo>
                  <a:lnTo>
                    <a:pt x="6094393" y="507999"/>
                  </a:lnTo>
                  <a:lnTo>
                    <a:pt x="6052143" y="482599"/>
                  </a:lnTo>
                  <a:lnTo>
                    <a:pt x="5967154" y="457199"/>
                  </a:lnTo>
                  <a:lnTo>
                    <a:pt x="5924418" y="431799"/>
                  </a:lnTo>
                  <a:lnTo>
                    <a:pt x="5795267" y="393699"/>
                  </a:lnTo>
                  <a:lnTo>
                    <a:pt x="5751907" y="368299"/>
                  </a:lnTo>
                  <a:lnTo>
                    <a:pt x="5174900" y="203199"/>
                  </a:lnTo>
                  <a:lnTo>
                    <a:pt x="5129543" y="203199"/>
                  </a:lnTo>
                  <a:lnTo>
                    <a:pt x="4992691" y="165099"/>
                  </a:lnTo>
                  <a:lnTo>
                    <a:pt x="4946819" y="165099"/>
                  </a:lnTo>
                  <a:lnTo>
                    <a:pt x="4854700" y="139699"/>
                  </a:lnTo>
                  <a:lnTo>
                    <a:pt x="5189468" y="139699"/>
                  </a:lnTo>
                  <a:lnTo>
                    <a:pt x="5772929" y="304799"/>
                  </a:lnTo>
                  <a:lnTo>
                    <a:pt x="5816776" y="330199"/>
                  </a:lnTo>
                  <a:lnTo>
                    <a:pt x="5947377" y="368299"/>
                  </a:lnTo>
                  <a:lnTo>
                    <a:pt x="5990593" y="393699"/>
                  </a:lnTo>
                  <a:lnTo>
                    <a:pt x="6076538" y="419099"/>
                  </a:lnTo>
                  <a:lnTo>
                    <a:pt x="6119263" y="444499"/>
                  </a:lnTo>
                  <a:lnTo>
                    <a:pt x="6161823" y="457199"/>
                  </a:lnTo>
                  <a:lnTo>
                    <a:pt x="6204215" y="482599"/>
                  </a:lnTo>
                  <a:lnTo>
                    <a:pt x="6246437" y="495299"/>
                  </a:lnTo>
                  <a:lnTo>
                    <a:pt x="6288489" y="520699"/>
                  </a:lnTo>
                  <a:lnTo>
                    <a:pt x="6330368" y="533399"/>
                  </a:lnTo>
                  <a:lnTo>
                    <a:pt x="6372073" y="558799"/>
                  </a:lnTo>
                  <a:lnTo>
                    <a:pt x="6413603" y="571499"/>
                  </a:lnTo>
                  <a:lnTo>
                    <a:pt x="6454955" y="596899"/>
                  </a:lnTo>
                  <a:lnTo>
                    <a:pt x="6496129" y="609599"/>
                  </a:lnTo>
                  <a:lnTo>
                    <a:pt x="6577935" y="660399"/>
                  </a:lnTo>
                  <a:lnTo>
                    <a:pt x="6618564" y="673099"/>
                  </a:lnTo>
                  <a:lnTo>
                    <a:pt x="6699266" y="723899"/>
                  </a:lnTo>
                  <a:lnTo>
                    <a:pt x="6739336" y="736599"/>
                  </a:lnTo>
                  <a:lnTo>
                    <a:pt x="6936815" y="863599"/>
                  </a:lnTo>
                  <a:lnTo>
                    <a:pt x="6975726" y="876299"/>
                  </a:lnTo>
                  <a:lnTo>
                    <a:pt x="7167271" y="1003299"/>
                  </a:lnTo>
                  <a:lnTo>
                    <a:pt x="7316803" y="1104899"/>
                  </a:lnTo>
                  <a:lnTo>
                    <a:pt x="7353659" y="1142999"/>
                  </a:lnTo>
                  <a:lnTo>
                    <a:pt x="7498927" y="1244599"/>
                  </a:lnTo>
                  <a:lnTo>
                    <a:pt x="7534698" y="1269999"/>
                  </a:lnTo>
                  <a:lnTo>
                    <a:pt x="7570247" y="1308099"/>
                  </a:lnTo>
                  <a:lnTo>
                    <a:pt x="7675549" y="1384299"/>
                  </a:lnTo>
                  <a:lnTo>
                    <a:pt x="7710195" y="1422399"/>
                  </a:lnTo>
                  <a:lnTo>
                    <a:pt x="7744613" y="1447799"/>
                  </a:lnTo>
                  <a:lnTo>
                    <a:pt x="7778800" y="1485899"/>
                  </a:lnTo>
                  <a:lnTo>
                    <a:pt x="7846475" y="1536699"/>
                  </a:lnTo>
                  <a:lnTo>
                    <a:pt x="7879959" y="1574799"/>
                  </a:lnTo>
                  <a:lnTo>
                    <a:pt x="7913207" y="1600199"/>
                  </a:lnTo>
                  <a:lnTo>
                    <a:pt x="7946216" y="1638299"/>
                  </a:lnTo>
                  <a:lnTo>
                    <a:pt x="7978986" y="1663699"/>
                  </a:lnTo>
                  <a:lnTo>
                    <a:pt x="8011513" y="1701799"/>
                  </a:lnTo>
                  <a:lnTo>
                    <a:pt x="8043797" y="1727199"/>
                  </a:lnTo>
                  <a:lnTo>
                    <a:pt x="8075837" y="1765299"/>
                  </a:lnTo>
                  <a:lnTo>
                    <a:pt x="8107630" y="1790699"/>
                  </a:lnTo>
                  <a:lnTo>
                    <a:pt x="8139176" y="1828799"/>
                  </a:lnTo>
                  <a:lnTo>
                    <a:pt x="8170472" y="1854199"/>
                  </a:lnTo>
                  <a:lnTo>
                    <a:pt x="8201517" y="1892299"/>
                  </a:lnTo>
                  <a:lnTo>
                    <a:pt x="8232310" y="1930399"/>
                  </a:lnTo>
                  <a:lnTo>
                    <a:pt x="8262849" y="1955799"/>
                  </a:lnTo>
                  <a:lnTo>
                    <a:pt x="8293133" y="1993899"/>
                  </a:lnTo>
                  <a:lnTo>
                    <a:pt x="8323159" y="2031999"/>
                  </a:lnTo>
                  <a:lnTo>
                    <a:pt x="8352927" y="2057399"/>
                  </a:lnTo>
                  <a:lnTo>
                    <a:pt x="8382435" y="2095499"/>
                  </a:lnTo>
                  <a:lnTo>
                    <a:pt x="8411681" y="2133599"/>
                  </a:lnTo>
                  <a:lnTo>
                    <a:pt x="8440664" y="2171699"/>
                  </a:lnTo>
                  <a:lnTo>
                    <a:pt x="8469382" y="2197099"/>
                  </a:lnTo>
                  <a:lnTo>
                    <a:pt x="8497834" y="2235199"/>
                  </a:lnTo>
                  <a:lnTo>
                    <a:pt x="8526018" y="2273299"/>
                  </a:lnTo>
                  <a:lnTo>
                    <a:pt x="8553933" y="2311399"/>
                  </a:lnTo>
                  <a:lnTo>
                    <a:pt x="8581577" y="2349499"/>
                  </a:lnTo>
                  <a:lnTo>
                    <a:pt x="8608948" y="2387599"/>
                  </a:lnTo>
                  <a:lnTo>
                    <a:pt x="8636046" y="2412999"/>
                  </a:lnTo>
                  <a:lnTo>
                    <a:pt x="8662868" y="2451099"/>
                  </a:lnTo>
                  <a:lnTo>
                    <a:pt x="8689413" y="2489199"/>
                  </a:lnTo>
                  <a:lnTo>
                    <a:pt x="8715680" y="2527299"/>
                  </a:lnTo>
                  <a:lnTo>
                    <a:pt x="8741666" y="2565399"/>
                  </a:lnTo>
                  <a:lnTo>
                    <a:pt x="8767371" y="2603499"/>
                  </a:lnTo>
                  <a:lnTo>
                    <a:pt x="8792793" y="2641599"/>
                  </a:lnTo>
                  <a:lnTo>
                    <a:pt x="8817930" y="2679699"/>
                  </a:lnTo>
                  <a:lnTo>
                    <a:pt x="8842780" y="2717799"/>
                  </a:lnTo>
                  <a:lnTo>
                    <a:pt x="8867343" y="2755899"/>
                  </a:lnTo>
                  <a:lnTo>
                    <a:pt x="8891617" y="2793999"/>
                  </a:lnTo>
                  <a:lnTo>
                    <a:pt x="8915600" y="2832099"/>
                  </a:lnTo>
                  <a:lnTo>
                    <a:pt x="8918650" y="2844799"/>
                  </a:lnTo>
                  <a:close/>
                </a:path>
              </a:pathLst>
            </a:custGeom>
            <a:solidFill>
              <a:srgbClr val="280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2484" y="2358216"/>
              <a:ext cx="4799330" cy="7929245"/>
            </a:xfrm>
            <a:custGeom>
              <a:avLst/>
              <a:gdLst/>
              <a:ahLst/>
              <a:cxnLst/>
              <a:rect l="l" t="t" r="r" b="b"/>
              <a:pathLst>
                <a:path w="4799330" h="7929245">
                  <a:moveTo>
                    <a:pt x="252182" y="7928782"/>
                  </a:moveTo>
                  <a:lnTo>
                    <a:pt x="0" y="7928782"/>
                  </a:lnTo>
                  <a:lnTo>
                    <a:pt x="0" y="676527"/>
                  </a:lnTo>
                  <a:lnTo>
                    <a:pt x="1699" y="628238"/>
                  </a:lnTo>
                  <a:lnTo>
                    <a:pt x="6722" y="580860"/>
                  </a:lnTo>
                  <a:lnTo>
                    <a:pt x="14953" y="534510"/>
                  </a:lnTo>
                  <a:lnTo>
                    <a:pt x="26278" y="489302"/>
                  </a:lnTo>
                  <a:lnTo>
                    <a:pt x="40581" y="445351"/>
                  </a:lnTo>
                  <a:lnTo>
                    <a:pt x="57748" y="402771"/>
                  </a:lnTo>
                  <a:lnTo>
                    <a:pt x="77664" y="361678"/>
                  </a:lnTo>
                  <a:lnTo>
                    <a:pt x="100215" y="322186"/>
                  </a:lnTo>
                  <a:lnTo>
                    <a:pt x="125285" y="284410"/>
                  </a:lnTo>
                  <a:lnTo>
                    <a:pt x="152760" y="248464"/>
                  </a:lnTo>
                  <a:lnTo>
                    <a:pt x="182524" y="214464"/>
                  </a:lnTo>
                  <a:lnTo>
                    <a:pt x="214464" y="182524"/>
                  </a:lnTo>
                  <a:lnTo>
                    <a:pt x="248464" y="152760"/>
                  </a:lnTo>
                  <a:lnTo>
                    <a:pt x="284410" y="125285"/>
                  </a:lnTo>
                  <a:lnTo>
                    <a:pt x="322186" y="100215"/>
                  </a:lnTo>
                  <a:lnTo>
                    <a:pt x="361678" y="77664"/>
                  </a:lnTo>
                  <a:lnTo>
                    <a:pt x="402771" y="57748"/>
                  </a:lnTo>
                  <a:lnTo>
                    <a:pt x="445351" y="40581"/>
                  </a:lnTo>
                  <a:lnTo>
                    <a:pt x="489302" y="26278"/>
                  </a:lnTo>
                  <a:lnTo>
                    <a:pt x="534510" y="14953"/>
                  </a:lnTo>
                  <a:lnTo>
                    <a:pt x="580860" y="6722"/>
                  </a:lnTo>
                  <a:lnTo>
                    <a:pt x="628238" y="1699"/>
                  </a:lnTo>
                  <a:lnTo>
                    <a:pt x="676527" y="0"/>
                  </a:lnTo>
                  <a:lnTo>
                    <a:pt x="4122210" y="0"/>
                  </a:lnTo>
                  <a:lnTo>
                    <a:pt x="4170499" y="1699"/>
                  </a:lnTo>
                  <a:lnTo>
                    <a:pt x="4217877" y="6722"/>
                  </a:lnTo>
                  <a:lnTo>
                    <a:pt x="4264227" y="14953"/>
                  </a:lnTo>
                  <a:lnTo>
                    <a:pt x="4309435" y="26278"/>
                  </a:lnTo>
                  <a:lnTo>
                    <a:pt x="4353386" y="40581"/>
                  </a:lnTo>
                  <a:lnTo>
                    <a:pt x="4395966" y="57748"/>
                  </a:lnTo>
                  <a:lnTo>
                    <a:pt x="4437059" y="77664"/>
                  </a:lnTo>
                  <a:lnTo>
                    <a:pt x="4476551" y="100215"/>
                  </a:lnTo>
                  <a:lnTo>
                    <a:pt x="4514328" y="125285"/>
                  </a:lnTo>
                  <a:lnTo>
                    <a:pt x="4550273" y="152760"/>
                  </a:lnTo>
                  <a:lnTo>
                    <a:pt x="4584273" y="182524"/>
                  </a:lnTo>
                  <a:lnTo>
                    <a:pt x="4616213" y="214464"/>
                  </a:lnTo>
                  <a:lnTo>
                    <a:pt x="4645977" y="248464"/>
                  </a:lnTo>
                  <a:lnTo>
                    <a:pt x="4646966" y="249757"/>
                  </a:lnTo>
                  <a:lnTo>
                    <a:pt x="652279" y="249757"/>
                  </a:lnTo>
                  <a:lnTo>
                    <a:pt x="605676" y="252453"/>
                  </a:lnTo>
                  <a:lnTo>
                    <a:pt x="560637" y="260340"/>
                  </a:lnTo>
                  <a:lnTo>
                    <a:pt x="517465" y="273115"/>
                  </a:lnTo>
                  <a:lnTo>
                    <a:pt x="476461" y="290477"/>
                  </a:lnTo>
                  <a:lnTo>
                    <a:pt x="437928" y="312123"/>
                  </a:lnTo>
                  <a:lnTo>
                    <a:pt x="402168" y="337751"/>
                  </a:lnTo>
                  <a:lnTo>
                    <a:pt x="369483" y="367058"/>
                  </a:lnTo>
                  <a:lnTo>
                    <a:pt x="340176" y="399743"/>
                  </a:lnTo>
                  <a:lnTo>
                    <a:pt x="314548" y="435503"/>
                  </a:lnTo>
                  <a:lnTo>
                    <a:pt x="292902" y="474036"/>
                  </a:lnTo>
                  <a:lnTo>
                    <a:pt x="275540" y="515040"/>
                  </a:lnTo>
                  <a:lnTo>
                    <a:pt x="262765" y="558212"/>
                  </a:lnTo>
                  <a:lnTo>
                    <a:pt x="254878" y="603251"/>
                  </a:lnTo>
                  <a:lnTo>
                    <a:pt x="252182" y="649854"/>
                  </a:lnTo>
                  <a:lnTo>
                    <a:pt x="252182" y="7928782"/>
                  </a:lnTo>
                  <a:close/>
                </a:path>
                <a:path w="4799330" h="7929245">
                  <a:moveTo>
                    <a:pt x="3404461" y="584384"/>
                  </a:moveTo>
                  <a:lnTo>
                    <a:pt x="1399126" y="584384"/>
                  </a:lnTo>
                  <a:lnTo>
                    <a:pt x="1353931" y="579766"/>
                  </a:lnTo>
                  <a:lnTo>
                    <a:pt x="1311719" y="566538"/>
                  </a:lnTo>
                  <a:lnTo>
                    <a:pt x="1273428" y="545638"/>
                  </a:lnTo>
                  <a:lnTo>
                    <a:pt x="1239997" y="518004"/>
                  </a:lnTo>
                  <a:lnTo>
                    <a:pt x="1212362" y="484572"/>
                  </a:lnTo>
                  <a:lnTo>
                    <a:pt x="1191463" y="446282"/>
                  </a:lnTo>
                  <a:lnTo>
                    <a:pt x="1178235" y="404070"/>
                  </a:lnTo>
                  <a:lnTo>
                    <a:pt x="1173617" y="358874"/>
                  </a:lnTo>
                  <a:lnTo>
                    <a:pt x="1173617" y="249757"/>
                  </a:lnTo>
                  <a:lnTo>
                    <a:pt x="3629970" y="249757"/>
                  </a:lnTo>
                  <a:lnTo>
                    <a:pt x="3629970" y="310378"/>
                  </a:lnTo>
                  <a:lnTo>
                    <a:pt x="2975266" y="310378"/>
                  </a:lnTo>
                  <a:lnTo>
                    <a:pt x="2952495" y="315076"/>
                  </a:lnTo>
                  <a:lnTo>
                    <a:pt x="2933134" y="327958"/>
                  </a:lnTo>
                  <a:lnTo>
                    <a:pt x="2931863" y="329776"/>
                  </a:lnTo>
                  <a:lnTo>
                    <a:pt x="2080504" y="329776"/>
                  </a:lnTo>
                  <a:lnTo>
                    <a:pt x="2064856" y="332807"/>
                  </a:lnTo>
                  <a:lnTo>
                    <a:pt x="2051709" y="341294"/>
                  </a:lnTo>
                  <a:lnTo>
                    <a:pt x="2042653" y="354328"/>
                  </a:lnTo>
                  <a:lnTo>
                    <a:pt x="2039281" y="370998"/>
                  </a:lnTo>
                  <a:lnTo>
                    <a:pt x="2042653" y="387669"/>
                  </a:lnTo>
                  <a:lnTo>
                    <a:pt x="2051709" y="400703"/>
                  </a:lnTo>
                  <a:lnTo>
                    <a:pt x="2064856" y="409190"/>
                  </a:lnTo>
                  <a:lnTo>
                    <a:pt x="2080504" y="412221"/>
                  </a:lnTo>
                  <a:lnTo>
                    <a:pt x="2931008" y="412221"/>
                  </a:lnTo>
                  <a:lnTo>
                    <a:pt x="2932225" y="414039"/>
                  </a:lnTo>
                  <a:lnTo>
                    <a:pt x="2951472" y="426921"/>
                  </a:lnTo>
                  <a:lnTo>
                    <a:pt x="2975266" y="431619"/>
                  </a:lnTo>
                  <a:lnTo>
                    <a:pt x="3616719" y="431619"/>
                  </a:lnTo>
                  <a:lnTo>
                    <a:pt x="3612125" y="446282"/>
                  </a:lnTo>
                  <a:lnTo>
                    <a:pt x="3591225" y="484572"/>
                  </a:lnTo>
                  <a:lnTo>
                    <a:pt x="3563590" y="518004"/>
                  </a:lnTo>
                  <a:lnTo>
                    <a:pt x="3530159" y="545638"/>
                  </a:lnTo>
                  <a:lnTo>
                    <a:pt x="3491868" y="566538"/>
                  </a:lnTo>
                  <a:lnTo>
                    <a:pt x="3449656" y="579766"/>
                  </a:lnTo>
                  <a:lnTo>
                    <a:pt x="3404461" y="584384"/>
                  </a:lnTo>
                  <a:close/>
                </a:path>
                <a:path w="4799330" h="7929245">
                  <a:moveTo>
                    <a:pt x="4798738" y="7928782"/>
                  </a:moveTo>
                  <a:lnTo>
                    <a:pt x="4548980" y="7928782"/>
                  </a:lnTo>
                  <a:lnTo>
                    <a:pt x="4548980" y="649854"/>
                  </a:lnTo>
                  <a:lnTo>
                    <a:pt x="4546284" y="603251"/>
                  </a:lnTo>
                  <a:lnTo>
                    <a:pt x="4538397" y="558212"/>
                  </a:lnTo>
                  <a:lnTo>
                    <a:pt x="4525622" y="515040"/>
                  </a:lnTo>
                  <a:lnTo>
                    <a:pt x="4508260" y="474036"/>
                  </a:lnTo>
                  <a:lnTo>
                    <a:pt x="4486614" y="435503"/>
                  </a:lnTo>
                  <a:lnTo>
                    <a:pt x="4460987" y="399743"/>
                  </a:lnTo>
                  <a:lnTo>
                    <a:pt x="4431679" y="367058"/>
                  </a:lnTo>
                  <a:lnTo>
                    <a:pt x="4398994" y="337751"/>
                  </a:lnTo>
                  <a:lnTo>
                    <a:pt x="4363234" y="312123"/>
                  </a:lnTo>
                  <a:lnTo>
                    <a:pt x="4324701" y="290477"/>
                  </a:lnTo>
                  <a:lnTo>
                    <a:pt x="4283698" y="273115"/>
                  </a:lnTo>
                  <a:lnTo>
                    <a:pt x="4240525" y="260340"/>
                  </a:lnTo>
                  <a:lnTo>
                    <a:pt x="4195487" y="252453"/>
                  </a:lnTo>
                  <a:lnTo>
                    <a:pt x="4148884" y="249757"/>
                  </a:lnTo>
                  <a:lnTo>
                    <a:pt x="4646966" y="249757"/>
                  </a:lnTo>
                  <a:lnTo>
                    <a:pt x="4673452" y="284410"/>
                  </a:lnTo>
                  <a:lnTo>
                    <a:pt x="4698522" y="322186"/>
                  </a:lnTo>
                  <a:lnTo>
                    <a:pt x="4721073" y="361678"/>
                  </a:lnTo>
                  <a:lnTo>
                    <a:pt x="4740989" y="402771"/>
                  </a:lnTo>
                  <a:lnTo>
                    <a:pt x="4758156" y="445351"/>
                  </a:lnTo>
                  <a:lnTo>
                    <a:pt x="4772459" y="489302"/>
                  </a:lnTo>
                  <a:lnTo>
                    <a:pt x="4783784" y="534510"/>
                  </a:lnTo>
                  <a:lnTo>
                    <a:pt x="4792015" y="580860"/>
                  </a:lnTo>
                  <a:lnTo>
                    <a:pt x="4797038" y="628238"/>
                  </a:lnTo>
                  <a:lnTo>
                    <a:pt x="4798738" y="676527"/>
                  </a:lnTo>
                  <a:lnTo>
                    <a:pt x="4798738" y="7928782"/>
                  </a:lnTo>
                  <a:close/>
                </a:path>
                <a:path w="4799330" h="7929245">
                  <a:moveTo>
                    <a:pt x="3616719" y="431619"/>
                  </a:moveTo>
                  <a:lnTo>
                    <a:pt x="2975266" y="431619"/>
                  </a:lnTo>
                  <a:lnTo>
                    <a:pt x="2999059" y="426921"/>
                  </a:lnTo>
                  <a:lnTo>
                    <a:pt x="3018307" y="414039"/>
                  </a:lnTo>
                  <a:lnTo>
                    <a:pt x="3031189" y="394792"/>
                  </a:lnTo>
                  <a:lnTo>
                    <a:pt x="3035887" y="370998"/>
                  </a:lnTo>
                  <a:lnTo>
                    <a:pt x="3031189" y="347205"/>
                  </a:lnTo>
                  <a:lnTo>
                    <a:pt x="3018307" y="327958"/>
                  </a:lnTo>
                  <a:lnTo>
                    <a:pt x="2999059" y="315076"/>
                  </a:lnTo>
                  <a:lnTo>
                    <a:pt x="2975266" y="310378"/>
                  </a:lnTo>
                  <a:lnTo>
                    <a:pt x="3629970" y="310378"/>
                  </a:lnTo>
                  <a:lnTo>
                    <a:pt x="3629970" y="358874"/>
                  </a:lnTo>
                  <a:lnTo>
                    <a:pt x="3625352" y="404070"/>
                  </a:lnTo>
                  <a:lnTo>
                    <a:pt x="3616719" y="431619"/>
                  </a:lnTo>
                  <a:close/>
                </a:path>
                <a:path w="4799330" h="7929245">
                  <a:moveTo>
                    <a:pt x="2931008" y="412221"/>
                  </a:moveTo>
                  <a:lnTo>
                    <a:pt x="2662463" y="412221"/>
                  </a:lnTo>
                  <a:lnTo>
                    <a:pt x="2678110" y="409190"/>
                  </a:lnTo>
                  <a:lnTo>
                    <a:pt x="2691258" y="400703"/>
                  </a:lnTo>
                  <a:lnTo>
                    <a:pt x="2700313" y="387669"/>
                  </a:lnTo>
                  <a:lnTo>
                    <a:pt x="2703685" y="370998"/>
                  </a:lnTo>
                  <a:lnTo>
                    <a:pt x="2700313" y="354328"/>
                  </a:lnTo>
                  <a:lnTo>
                    <a:pt x="2691258" y="341294"/>
                  </a:lnTo>
                  <a:lnTo>
                    <a:pt x="2678110" y="332807"/>
                  </a:lnTo>
                  <a:lnTo>
                    <a:pt x="2662463" y="329776"/>
                  </a:lnTo>
                  <a:lnTo>
                    <a:pt x="2931863" y="329776"/>
                  </a:lnTo>
                  <a:lnTo>
                    <a:pt x="2919684" y="347205"/>
                  </a:lnTo>
                  <a:lnTo>
                    <a:pt x="2914645" y="370998"/>
                  </a:lnTo>
                  <a:lnTo>
                    <a:pt x="2919343" y="394792"/>
                  </a:lnTo>
                  <a:lnTo>
                    <a:pt x="2931008" y="412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4667" y="2607974"/>
              <a:ext cx="4296798" cy="76790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01766" y="2687993"/>
              <a:ext cx="664845" cy="82550"/>
            </a:xfrm>
            <a:custGeom>
              <a:avLst/>
              <a:gdLst/>
              <a:ahLst/>
              <a:cxnLst/>
              <a:rect l="l" t="t" r="r" b="b"/>
              <a:pathLst>
                <a:path w="664845" h="82550">
                  <a:moveTo>
                    <a:pt x="623181" y="82444"/>
                  </a:moveTo>
                  <a:lnTo>
                    <a:pt x="41222" y="82444"/>
                  </a:lnTo>
                  <a:lnTo>
                    <a:pt x="25574" y="79413"/>
                  </a:lnTo>
                  <a:lnTo>
                    <a:pt x="12427" y="70926"/>
                  </a:lnTo>
                  <a:lnTo>
                    <a:pt x="3372" y="57892"/>
                  </a:lnTo>
                  <a:lnTo>
                    <a:pt x="0" y="41222"/>
                  </a:lnTo>
                  <a:lnTo>
                    <a:pt x="3372" y="24551"/>
                  </a:lnTo>
                  <a:lnTo>
                    <a:pt x="12427" y="11517"/>
                  </a:lnTo>
                  <a:lnTo>
                    <a:pt x="25574" y="3031"/>
                  </a:lnTo>
                  <a:lnTo>
                    <a:pt x="41222" y="0"/>
                  </a:lnTo>
                  <a:lnTo>
                    <a:pt x="623181" y="0"/>
                  </a:lnTo>
                  <a:lnTo>
                    <a:pt x="638829" y="3031"/>
                  </a:lnTo>
                  <a:lnTo>
                    <a:pt x="651976" y="11517"/>
                  </a:lnTo>
                  <a:lnTo>
                    <a:pt x="661031" y="24551"/>
                  </a:lnTo>
                  <a:lnTo>
                    <a:pt x="664403" y="41222"/>
                  </a:lnTo>
                  <a:lnTo>
                    <a:pt x="661031" y="57892"/>
                  </a:lnTo>
                  <a:lnTo>
                    <a:pt x="651976" y="70926"/>
                  </a:lnTo>
                  <a:lnTo>
                    <a:pt x="638829" y="79413"/>
                  </a:lnTo>
                  <a:lnTo>
                    <a:pt x="623181" y="82444"/>
                  </a:lnTo>
                  <a:close/>
                </a:path>
              </a:pathLst>
            </a:custGeom>
            <a:solidFill>
              <a:srgbClr val="5B5B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0639" y="3619131"/>
              <a:ext cx="5002530" cy="2342515"/>
            </a:xfrm>
            <a:custGeom>
              <a:avLst/>
              <a:gdLst/>
              <a:ahLst/>
              <a:cxnLst/>
              <a:rect l="l" t="t" r="r" b="b"/>
              <a:pathLst>
                <a:path w="5002530" h="2342515">
                  <a:moveTo>
                    <a:pt x="53340" y="1605241"/>
                  </a:moveTo>
                  <a:lnTo>
                    <a:pt x="32727" y="1609483"/>
                  </a:lnTo>
                  <a:lnTo>
                    <a:pt x="15760" y="1621002"/>
                  </a:lnTo>
                  <a:lnTo>
                    <a:pt x="4241" y="1637969"/>
                  </a:lnTo>
                  <a:lnTo>
                    <a:pt x="0" y="1658581"/>
                  </a:lnTo>
                  <a:lnTo>
                    <a:pt x="0" y="2289048"/>
                  </a:lnTo>
                  <a:lnTo>
                    <a:pt x="4241" y="2309647"/>
                  </a:lnTo>
                  <a:lnTo>
                    <a:pt x="15760" y="2326627"/>
                  </a:lnTo>
                  <a:lnTo>
                    <a:pt x="32727" y="2338146"/>
                  </a:lnTo>
                  <a:lnTo>
                    <a:pt x="53340" y="2342388"/>
                  </a:lnTo>
                  <a:lnTo>
                    <a:pt x="53340" y="1605241"/>
                  </a:lnTo>
                  <a:close/>
                </a:path>
                <a:path w="5002530" h="2342515">
                  <a:moveTo>
                    <a:pt x="53340" y="710476"/>
                  </a:moveTo>
                  <a:lnTo>
                    <a:pt x="32727" y="714336"/>
                  </a:lnTo>
                  <a:lnTo>
                    <a:pt x="15760" y="725030"/>
                  </a:lnTo>
                  <a:lnTo>
                    <a:pt x="4241" y="741172"/>
                  </a:lnTo>
                  <a:lnTo>
                    <a:pt x="0" y="761403"/>
                  </a:lnTo>
                  <a:lnTo>
                    <a:pt x="0" y="1391856"/>
                  </a:lnTo>
                  <a:lnTo>
                    <a:pt x="4241" y="1412468"/>
                  </a:lnTo>
                  <a:lnTo>
                    <a:pt x="15760" y="1429435"/>
                  </a:lnTo>
                  <a:lnTo>
                    <a:pt x="32727" y="1440954"/>
                  </a:lnTo>
                  <a:lnTo>
                    <a:pt x="53340" y="1445196"/>
                  </a:lnTo>
                  <a:lnTo>
                    <a:pt x="53340" y="710476"/>
                  </a:lnTo>
                  <a:close/>
                </a:path>
                <a:path w="5002530" h="2342515">
                  <a:moveTo>
                    <a:pt x="53340" y="0"/>
                  </a:moveTo>
                  <a:lnTo>
                    <a:pt x="32727" y="3873"/>
                  </a:lnTo>
                  <a:lnTo>
                    <a:pt x="15760" y="14554"/>
                  </a:lnTo>
                  <a:lnTo>
                    <a:pt x="4241" y="30695"/>
                  </a:lnTo>
                  <a:lnTo>
                    <a:pt x="0" y="50927"/>
                  </a:lnTo>
                  <a:lnTo>
                    <a:pt x="0" y="354025"/>
                  </a:lnTo>
                  <a:lnTo>
                    <a:pt x="4241" y="374637"/>
                  </a:lnTo>
                  <a:lnTo>
                    <a:pt x="15760" y="391617"/>
                  </a:lnTo>
                  <a:lnTo>
                    <a:pt x="32727" y="403136"/>
                  </a:lnTo>
                  <a:lnTo>
                    <a:pt x="53340" y="407377"/>
                  </a:lnTo>
                  <a:lnTo>
                    <a:pt x="53340" y="0"/>
                  </a:lnTo>
                  <a:close/>
                </a:path>
                <a:path w="5002530" h="2342515">
                  <a:moveTo>
                    <a:pt x="5002415" y="1006309"/>
                  </a:moveTo>
                  <a:lnTo>
                    <a:pt x="4998174" y="985697"/>
                  </a:lnTo>
                  <a:lnTo>
                    <a:pt x="4986655" y="968717"/>
                  </a:lnTo>
                  <a:lnTo>
                    <a:pt x="4969688" y="957199"/>
                  </a:lnTo>
                  <a:lnTo>
                    <a:pt x="4949075" y="952957"/>
                  </a:lnTo>
                  <a:lnTo>
                    <a:pt x="4949075" y="2133854"/>
                  </a:lnTo>
                  <a:lnTo>
                    <a:pt x="4969688" y="2129612"/>
                  </a:lnTo>
                  <a:lnTo>
                    <a:pt x="4986655" y="2118093"/>
                  </a:lnTo>
                  <a:lnTo>
                    <a:pt x="4998174" y="2101113"/>
                  </a:lnTo>
                  <a:lnTo>
                    <a:pt x="5002415" y="2080501"/>
                  </a:lnTo>
                  <a:lnTo>
                    <a:pt x="5002415" y="1006309"/>
                  </a:lnTo>
                  <a:close/>
                </a:path>
              </a:pathLst>
            </a:custGeom>
            <a:solidFill>
              <a:srgbClr val="EBC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3987" y="2309720"/>
              <a:ext cx="4895850" cy="7977505"/>
            </a:xfrm>
            <a:custGeom>
              <a:avLst/>
              <a:gdLst/>
              <a:ahLst/>
              <a:cxnLst/>
              <a:rect l="l" t="t" r="r" b="b"/>
              <a:pathLst>
                <a:path w="4895850" h="7977505">
                  <a:moveTo>
                    <a:pt x="48508" y="7977279"/>
                  </a:moveTo>
                  <a:lnTo>
                    <a:pt x="67" y="7977279"/>
                  </a:lnTo>
                  <a:lnTo>
                    <a:pt x="0" y="725024"/>
                  </a:lnTo>
                  <a:lnTo>
                    <a:pt x="3637" y="651369"/>
                  </a:lnTo>
                  <a:lnTo>
                    <a:pt x="14548" y="579534"/>
                  </a:lnTo>
                  <a:lnTo>
                    <a:pt x="26483" y="527021"/>
                  </a:lnTo>
                  <a:lnTo>
                    <a:pt x="40691" y="484132"/>
                  </a:lnTo>
                  <a:lnTo>
                    <a:pt x="60848" y="434878"/>
                  </a:lnTo>
                  <a:lnTo>
                    <a:pt x="80436" y="394868"/>
                  </a:lnTo>
                  <a:lnTo>
                    <a:pt x="106692" y="349175"/>
                  </a:lnTo>
                  <a:lnTo>
                    <a:pt x="134994" y="305528"/>
                  </a:lnTo>
                  <a:lnTo>
                    <a:pt x="160872" y="269610"/>
                  </a:lnTo>
                  <a:lnTo>
                    <a:pt x="195274" y="229601"/>
                  </a:lnTo>
                  <a:lnTo>
                    <a:pt x="226115" y="199669"/>
                  </a:lnTo>
                  <a:lnTo>
                    <a:pt x="251576" y="176179"/>
                  </a:lnTo>
                  <a:lnTo>
                    <a:pt x="302543" y="135523"/>
                  </a:lnTo>
                  <a:lnTo>
                    <a:pt x="342948" y="108632"/>
                  </a:lnTo>
                  <a:lnTo>
                    <a:pt x="385361" y="84359"/>
                  </a:lnTo>
                  <a:lnTo>
                    <a:pt x="429621" y="62851"/>
                  </a:lnTo>
                  <a:lnTo>
                    <a:pt x="475569" y="44253"/>
                  </a:lnTo>
                  <a:lnTo>
                    <a:pt x="523045" y="28709"/>
                  </a:lnTo>
                  <a:lnTo>
                    <a:pt x="571888" y="16367"/>
                  </a:lnTo>
                  <a:lnTo>
                    <a:pt x="621939" y="7371"/>
                  </a:lnTo>
                  <a:lnTo>
                    <a:pt x="673038" y="1867"/>
                  </a:lnTo>
                  <a:lnTo>
                    <a:pt x="725024" y="0"/>
                  </a:lnTo>
                  <a:lnTo>
                    <a:pt x="4173132" y="0"/>
                  </a:lnTo>
                  <a:lnTo>
                    <a:pt x="4225052" y="1801"/>
                  </a:lnTo>
                  <a:lnTo>
                    <a:pt x="4275984" y="7138"/>
                  </a:lnTo>
                  <a:lnTo>
                    <a:pt x="4325809" y="15909"/>
                  </a:lnTo>
                  <a:lnTo>
                    <a:pt x="4374412" y="28011"/>
                  </a:lnTo>
                  <a:lnTo>
                    <a:pt x="4421677" y="43343"/>
                  </a:lnTo>
                  <a:lnTo>
                    <a:pt x="4434464" y="48496"/>
                  </a:lnTo>
                  <a:lnTo>
                    <a:pt x="725024" y="48496"/>
                  </a:lnTo>
                  <a:lnTo>
                    <a:pt x="676738" y="50196"/>
                  </a:lnTo>
                  <a:lnTo>
                    <a:pt x="629363" y="55220"/>
                  </a:lnTo>
                  <a:lnTo>
                    <a:pt x="583016" y="63455"/>
                  </a:lnTo>
                  <a:lnTo>
                    <a:pt x="537811" y="74787"/>
                  </a:lnTo>
                  <a:lnTo>
                    <a:pt x="493863" y="89103"/>
                  </a:lnTo>
                  <a:lnTo>
                    <a:pt x="451286" y="106288"/>
                  </a:lnTo>
                  <a:lnTo>
                    <a:pt x="410175" y="126229"/>
                  </a:lnTo>
                  <a:lnTo>
                    <a:pt x="370682" y="148814"/>
                  </a:lnTo>
                  <a:lnTo>
                    <a:pt x="332906" y="173927"/>
                  </a:lnTo>
                  <a:lnTo>
                    <a:pt x="296961" y="201455"/>
                  </a:lnTo>
                  <a:lnTo>
                    <a:pt x="262961" y="231286"/>
                  </a:lnTo>
                  <a:lnTo>
                    <a:pt x="231021" y="263305"/>
                  </a:lnTo>
                  <a:lnTo>
                    <a:pt x="201256" y="297398"/>
                  </a:lnTo>
                  <a:lnTo>
                    <a:pt x="173782" y="333453"/>
                  </a:lnTo>
                  <a:lnTo>
                    <a:pt x="148712" y="371355"/>
                  </a:lnTo>
                  <a:lnTo>
                    <a:pt x="126161" y="410991"/>
                  </a:lnTo>
                  <a:lnTo>
                    <a:pt x="106245" y="452247"/>
                  </a:lnTo>
                  <a:lnTo>
                    <a:pt x="89078" y="495010"/>
                  </a:lnTo>
                  <a:lnTo>
                    <a:pt x="74774" y="539166"/>
                  </a:lnTo>
                  <a:lnTo>
                    <a:pt x="63450" y="584601"/>
                  </a:lnTo>
                  <a:lnTo>
                    <a:pt x="55219" y="631203"/>
                  </a:lnTo>
                  <a:lnTo>
                    <a:pt x="50196" y="678856"/>
                  </a:lnTo>
                  <a:lnTo>
                    <a:pt x="48581" y="725024"/>
                  </a:lnTo>
                  <a:lnTo>
                    <a:pt x="48508" y="7977279"/>
                  </a:lnTo>
                  <a:close/>
                </a:path>
                <a:path w="4895850" h="7977505">
                  <a:moveTo>
                    <a:pt x="4895664" y="7977279"/>
                  </a:moveTo>
                  <a:lnTo>
                    <a:pt x="4847234" y="7977279"/>
                  </a:lnTo>
                  <a:lnTo>
                    <a:pt x="4847234" y="725024"/>
                  </a:lnTo>
                  <a:lnTo>
                    <a:pt x="4845534" y="676734"/>
                  </a:lnTo>
                  <a:lnTo>
                    <a:pt x="4840512" y="629357"/>
                  </a:lnTo>
                  <a:lnTo>
                    <a:pt x="4832280" y="583007"/>
                  </a:lnTo>
                  <a:lnTo>
                    <a:pt x="4820956" y="537799"/>
                  </a:lnTo>
                  <a:lnTo>
                    <a:pt x="4806653" y="493848"/>
                  </a:lnTo>
                  <a:lnTo>
                    <a:pt x="4789486" y="451268"/>
                  </a:lnTo>
                  <a:lnTo>
                    <a:pt x="4769569" y="410175"/>
                  </a:lnTo>
                  <a:lnTo>
                    <a:pt x="4747019" y="370682"/>
                  </a:lnTo>
                  <a:lnTo>
                    <a:pt x="4721949" y="332906"/>
                  </a:lnTo>
                  <a:lnTo>
                    <a:pt x="4694474" y="296961"/>
                  </a:lnTo>
                  <a:lnTo>
                    <a:pt x="4664709" y="262960"/>
                  </a:lnTo>
                  <a:lnTo>
                    <a:pt x="4632770" y="231021"/>
                  </a:lnTo>
                  <a:lnTo>
                    <a:pt x="4598770" y="201256"/>
                  </a:lnTo>
                  <a:lnTo>
                    <a:pt x="4562824" y="173781"/>
                  </a:lnTo>
                  <a:lnTo>
                    <a:pt x="4525048" y="148711"/>
                  </a:lnTo>
                  <a:lnTo>
                    <a:pt x="4485675" y="126229"/>
                  </a:lnTo>
                  <a:lnTo>
                    <a:pt x="4444444" y="106245"/>
                  </a:lnTo>
                  <a:lnTo>
                    <a:pt x="4401868" y="89078"/>
                  </a:lnTo>
                  <a:lnTo>
                    <a:pt x="4357920" y="74774"/>
                  </a:lnTo>
                  <a:lnTo>
                    <a:pt x="4312714" y="63450"/>
                  </a:lnTo>
                  <a:lnTo>
                    <a:pt x="4266367" y="55219"/>
                  </a:lnTo>
                  <a:lnTo>
                    <a:pt x="4218992" y="50196"/>
                  </a:lnTo>
                  <a:lnTo>
                    <a:pt x="4170707" y="48496"/>
                  </a:lnTo>
                  <a:lnTo>
                    <a:pt x="4434464" y="48496"/>
                  </a:lnTo>
                  <a:lnTo>
                    <a:pt x="4511725" y="83290"/>
                  </a:lnTo>
                  <a:lnTo>
                    <a:pt x="4554276" y="107701"/>
                  </a:lnTo>
                  <a:lnTo>
                    <a:pt x="4595023" y="134934"/>
                  </a:lnTo>
                  <a:lnTo>
                    <a:pt x="4633850" y="164888"/>
                  </a:lnTo>
                  <a:lnTo>
                    <a:pt x="4672041" y="198646"/>
                  </a:lnTo>
                  <a:lnTo>
                    <a:pt x="4702541" y="230624"/>
                  </a:lnTo>
                  <a:lnTo>
                    <a:pt x="4736261" y="269951"/>
                  </a:lnTo>
                  <a:lnTo>
                    <a:pt x="4763161" y="305528"/>
                  </a:lnTo>
                  <a:lnTo>
                    <a:pt x="4791463" y="349175"/>
                  </a:lnTo>
                  <a:lnTo>
                    <a:pt x="4817720" y="393845"/>
                  </a:lnTo>
                  <a:lnTo>
                    <a:pt x="4836247" y="433855"/>
                  </a:lnTo>
                  <a:lnTo>
                    <a:pt x="4856100" y="483791"/>
                  </a:lnTo>
                  <a:lnTo>
                    <a:pt x="4869248" y="527021"/>
                  </a:lnTo>
                  <a:lnTo>
                    <a:pt x="4881182" y="579534"/>
                  </a:lnTo>
                  <a:lnTo>
                    <a:pt x="4892094" y="650460"/>
                  </a:lnTo>
                  <a:lnTo>
                    <a:pt x="4895732" y="725024"/>
                  </a:lnTo>
                  <a:lnTo>
                    <a:pt x="4895664" y="7977279"/>
                  </a:lnTo>
                  <a:close/>
                </a:path>
              </a:pathLst>
            </a:custGeom>
            <a:solidFill>
              <a:srgbClr val="FBE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4286" y="8810525"/>
            <a:ext cx="2133713" cy="1476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848</Words>
  <Application>Microsoft Office PowerPoint</Application>
  <PresentationFormat>Custom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Roboto</vt:lpstr>
      <vt:lpstr>Tahoma</vt:lpstr>
      <vt:lpstr>Times New Roman</vt:lpstr>
      <vt:lpstr>Trebuchet MS</vt:lpstr>
      <vt:lpstr>Verdana</vt:lpstr>
      <vt:lpstr>Office Theme</vt:lpstr>
      <vt:lpstr>BLYNK</vt:lpstr>
      <vt:lpstr>About us</vt:lpstr>
      <vt:lpstr>Our Team</vt:lpstr>
      <vt:lpstr>Introduction</vt:lpstr>
      <vt:lpstr>Intoduction</vt:lpstr>
      <vt:lpstr>Our Motto</vt:lpstr>
      <vt:lpstr>PowerPoint Presentation</vt:lpstr>
      <vt:lpstr>Benefits</vt:lpstr>
      <vt:lpstr>CODE</vt:lpstr>
      <vt:lpstr>BLOCK DIAGRAM</vt:lpstr>
      <vt:lpstr>PowerPoint Presentation</vt:lpstr>
      <vt:lpstr>Market Overview</vt:lpstr>
      <vt:lpstr>Challanges</vt:lpstr>
      <vt:lpstr>Quote</vt:lpstr>
      <vt:lpstr>Market analysis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 UNIVERSITY</dc:title>
  <dc:creator>Harish P</dc:creator>
  <cp:keywords>DAFiD-_Yzzs,BAFTBmDvlQE</cp:keywords>
  <cp:lastModifiedBy>Harish P</cp:lastModifiedBy>
  <cp:revision>1</cp:revision>
  <dcterms:created xsi:type="dcterms:W3CDTF">2023-05-05T16:30:19Z</dcterms:created>
  <dcterms:modified xsi:type="dcterms:W3CDTF">2023-05-05T16:32:43Z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2023-05-05T00:00:00Z</vt:filetime>
  </property>
</Properties>
</file>