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Health Monitoring System Using IoT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comprehensive overview of health monitoring systems, the application of IoT technology, and the benefits and challenges of implementing an IoT-based system.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70152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Overview of Health Monitoring Systems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59711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7" name="Text 4"/>
          <p:cNvSpPr/>
          <p:nvPr/>
        </p:nvSpPr>
        <p:spPr>
          <a:xfrm>
            <a:off x="4675942" y="3638788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673435"/>
            <a:ext cx="3253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Real-time Monitoring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15385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Understand the importance of real-time monitoring and its impact on proactive healthcare.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59711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1" name="Text 8"/>
          <p:cNvSpPr/>
          <p:nvPr/>
        </p:nvSpPr>
        <p:spPr>
          <a:xfrm>
            <a:off x="9402128" y="3638788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673435"/>
            <a:ext cx="2301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IoT Technology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4153853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Learn about IoT technology and its role in revolutionizing health monitoring.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61582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5" name="Text 12"/>
          <p:cNvSpPr/>
          <p:nvPr/>
        </p:nvSpPr>
        <p:spPr>
          <a:xfrm>
            <a:off x="4634032" y="5657493"/>
            <a:ext cx="2133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692140"/>
            <a:ext cx="4899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Application in Health Monitoring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172557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Discover the various ways IoT is applied in health monitoring for different conditions.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73793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Components of an IoT Health Monitoring System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717965"/>
            <a:ext cx="2949416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Sensors and Wearable Devices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48389" y="5189577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Explore the use of sensors and wearable devices in collecting vital health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717965"/>
            <a:ext cx="2949416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Collection and Transmission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847398" y="5189577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Learn how data collected from sensors is transmitted securely for analysis.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717965"/>
            <a:ext cx="2949416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 Analysis and Interpretation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346406" y="5189577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Discover how data is analyzed and interpreted to provide meaningful insights.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11260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Benefits of Using IoT in Health Monitoring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33261"/>
            <a:ext cx="4542115" cy="1982748"/>
          </a:xfrm>
          <a:prstGeom prst="roundRect">
            <a:avLst>
              <a:gd name="adj" fmla="val 3362"/>
            </a:avLst>
          </a:prstGeom>
          <a:solidFill>
            <a:srgbClr val="171542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3455432"/>
            <a:ext cx="40977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Improved Convenience and Accessibility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4283035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See how IoT enables remote monitoring and easy access to healthcare services.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233261"/>
            <a:ext cx="4542115" cy="1982748"/>
          </a:xfrm>
          <a:prstGeom prst="roundRect">
            <a:avLst>
              <a:gd name="adj" fmla="val 3362"/>
            </a:avLst>
          </a:prstGeom>
          <a:solidFill>
            <a:srgbClr val="171542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3455432"/>
            <a:ext cx="40977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Early Detection and Intervention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4283035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Learn how real-time data helps in early detection and timely intervention.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438180"/>
            <a:ext cx="9306401" cy="1280160"/>
          </a:xfrm>
          <a:prstGeom prst="roundRect">
            <a:avLst>
              <a:gd name="adj" fmla="val 5207"/>
            </a:avLst>
          </a:prstGeom>
          <a:solidFill>
            <a:srgbClr val="171542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660350"/>
            <a:ext cx="5013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Personalized and Proactive Care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6140768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Understand how IoT facilitates personalized and proactive healthcare practices.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03948" y="1158359"/>
            <a:ext cx="8764905" cy="18380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824"/>
              </a:lnSpc>
              <a:buNone/>
            </a:pPr>
            <a:r>
              <a:rPr lang="en-US" sz="385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Challenges and Considerations in Implementing an IoT Health Monitoring System</a:t>
            </a:r>
            <a:endParaRPr lang="en-US" sz="3859" dirty="0"/>
          </a:p>
        </p:txBody>
      </p:sp>
      <p:sp>
        <p:nvSpPr>
          <p:cNvPr id="6" name="Shape 3"/>
          <p:cNvSpPr/>
          <p:nvPr/>
        </p:nvSpPr>
        <p:spPr>
          <a:xfrm>
            <a:off x="1385888" y="3290530"/>
            <a:ext cx="24408" cy="378059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4"/>
          <p:cNvSpPr/>
          <p:nvPr/>
        </p:nvSpPr>
        <p:spPr>
          <a:xfrm>
            <a:off x="1618595" y="3651945"/>
            <a:ext cx="686157" cy="24408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8" name="Shape 5"/>
          <p:cNvSpPr/>
          <p:nvPr/>
        </p:nvSpPr>
        <p:spPr>
          <a:xfrm>
            <a:off x="1177469" y="3443645"/>
            <a:ext cx="441127" cy="441127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9" name="Text 6"/>
          <p:cNvSpPr/>
          <p:nvPr/>
        </p:nvSpPr>
        <p:spPr>
          <a:xfrm>
            <a:off x="1340822" y="3480435"/>
            <a:ext cx="114300" cy="3675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95"/>
              </a:lnSpc>
              <a:buNone/>
            </a:pPr>
            <a:r>
              <a:rPr lang="en-US" sz="231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316" dirty="0"/>
          </a:p>
        </p:txBody>
      </p:sp>
      <p:sp>
        <p:nvSpPr>
          <p:cNvPr id="10" name="Text 7"/>
          <p:cNvSpPr/>
          <p:nvPr/>
        </p:nvSpPr>
        <p:spPr>
          <a:xfrm>
            <a:off x="2476262" y="3486507"/>
            <a:ext cx="4114800" cy="3062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12"/>
              </a:lnSpc>
              <a:buNone/>
            </a:pPr>
            <a:r>
              <a:rPr lang="en-US" sz="193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Privacy and Security Concerns</a:t>
            </a:r>
            <a:endParaRPr lang="en-US" sz="1930" dirty="0"/>
          </a:p>
        </p:txBody>
      </p:sp>
      <p:sp>
        <p:nvSpPr>
          <p:cNvPr id="11" name="Text 8"/>
          <p:cNvSpPr/>
          <p:nvPr/>
        </p:nvSpPr>
        <p:spPr>
          <a:xfrm>
            <a:off x="2476262" y="3910370"/>
            <a:ext cx="7392591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70"/>
              </a:lnSpc>
              <a:buNone/>
            </a:pPr>
            <a:r>
              <a:rPr lang="en-US" sz="1544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Examine the potential risks and safeguards associated with IoT healthcare systems.</a:t>
            </a:r>
            <a:endParaRPr lang="en-US" sz="1544" dirty="0"/>
          </a:p>
        </p:txBody>
      </p:sp>
      <p:sp>
        <p:nvSpPr>
          <p:cNvPr id="12" name="Shape 9"/>
          <p:cNvSpPr/>
          <p:nvPr/>
        </p:nvSpPr>
        <p:spPr>
          <a:xfrm>
            <a:off x="1618595" y="4977467"/>
            <a:ext cx="686157" cy="24408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3" name="Shape 10"/>
          <p:cNvSpPr/>
          <p:nvPr/>
        </p:nvSpPr>
        <p:spPr>
          <a:xfrm>
            <a:off x="1177469" y="4769168"/>
            <a:ext cx="441127" cy="441127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4" name="Text 11"/>
          <p:cNvSpPr/>
          <p:nvPr/>
        </p:nvSpPr>
        <p:spPr>
          <a:xfrm>
            <a:off x="1306532" y="4805958"/>
            <a:ext cx="182880" cy="3675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95"/>
              </a:lnSpc>
              <a:buNone/>
            </a:pPr>
            <a:r>
              <a:rPr lang="en-US" sz="231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316" dirty="0"/>
          </a:p>
        </p:txBody>
      </p:sp>
      <p:sp>
        <p:nvSpPr>
          <p:cNvPr id="15" name="Text 12"/>
          <p:cNvSpPr/>
          <p:nvPr/>
        </p:nvSpPr>
        <p:spPr>
          <a:xfrm>
            <a:off x="2476262" y="4812030"/>
            <a:ext cx="5074920" cy="3062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12"/>
              </a:lnSpc>
              <a:buNone/>
            </a:pPr>
            <a:r>
              <a:rPr lang="en-US" sz="193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Integration and Interoperability Issues</a:t>
            </a:r>
            <a:endParaRPr lang="en-US" sz="1930" dirty="0"/>
          </a:p>
        </p:txBody>
      </p:sp>
      <p:sp>
        <p:nvSpPr>
          <p:cNvPr id="16" name="Text 13"/>
          <p:cNvSpPr/>
          <p:nvPr/>
        </p:nvSpPr>
        <p:spPr>
          <a:xfrm>
            <a:off x="2476262" y="5235892"/>
            <a:ext cx="7392591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70"/>
              </a:lnSpc>
              <a:buNone/>
            </a:pPr>
            <a:r>
              <a:rPr lang="en-US" sz="1544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Explore the challenges of integrating diverse IoT devices and platforms.</a:t>
            </a:r>
            <a:endParaRPr lang="en-US" sz="1544" dirty="0"/>
          </a:p>
        </p:txBody>
      </p:sp>
      <p:sp>
        <p:nvSpPr>
          <p:cNvPr id="17" name="Shape 14"/>
          <p:cNvSpPr/>
          <p:nvPr/>
        </p:nvSpPr>
        <p:spPr>
          <a:xfrm>
            <a:off x="1618595" y="6302990"/>
            <a:ext cx="686157" cy="24408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8" name="Shape 15"/>
          <p:cNvSpPr/>
          <p:nvPr/>
        </p:nvSpPr>
        <p:spPr>
          <a:xfrm>
            <a:off x="1177469" y="6094690"/>
            <a:ext cx="441127" cy="441127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9" name="Text 16"/>
          <p:cNvSpPr/>
          <p:nvPr/>
        </p:nvSpPr>
        <p:spPr>
          <a:xfrm>
            <a:off x="1302722" y="6131481"/>
            <a:ext cx="190500" cy="3675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95"/>
              </a:lnSpc>
              <a:buNone/>
            </a:pPr>
            <a:r>
              <a:rPr lang="en-US" sz="231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316" dirty="0"/>
          </a:p>
        </p:txBody>
      </p:sp>
      <p:sp>
        <p:nvSpPr>
          <p:cNvPr id="20" name="Text 17"/>
          <p:cNvSpPr/>
          <p:nvPr/>
        </p:nvSpPr>
        <p:spPr>
          <a:xfrm>
            <a:off x="2476262" y="6137553"/>
            <a:ext cx="4792980" cy="3062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12"/>
              </a:lnSpc>
              <a:buNone/>
            </a:pPr>
            <a:r>
              <a:rPr lang="en-US" sz="193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Cost and Scalability Considerations</a:t>
            </a:r>
            <a:endParaRPr lang="en-US" sz="1930" dirty="0"/>
          </a:p>
        </p:txBody>
      </p:sp>
      <p:sp>
        <p:nvSpPr>
          <p:cNvPr id="21" name="Text 18"/>
          <p:cNvSpPr/>
          <p:nvPr/>
        </p:nvSpPr>
        <p:spPr>
          <a:xfrm>
            <a:off x="2476262" y="6561415"/>
            <a:ext cx="7392591" cy="313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70"/>
              </a:lnSpc>
              <a:buNone/>
            </a:pPr>
            <a:r>
              <a:rPr lang="en-US" sz="1544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Understand the economic factors and scalability challenges in deploying IoT systems.</a:t>
            </a:r>
            <a:endParaRPr lang="en-US" sz="1544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980242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Future Trends in IoT Health Monitoring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2813328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5000030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Use of Artificial Intelligence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827633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Discover how AI is transforming health monitoring and enhancing diagnostics.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02" y="2813328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5000030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Advancements in Sensor Technology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827633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Explore the latest developments in sensor technology for accurate and detailed health data.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16" y="2813328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5000149"/>
            <a:ext cx="308907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Potential Impact on Healthcare Industry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827752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Consider the future implications of IoT health monitoring on healthcare delivery.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48389" y="391787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348389" y="511909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7" name="Text 4"/>
          <p:cNvSpPr/>
          <p:nvPr/>
        </p:nvSpPr>
        <p:spPr>
          <a:xfrm>
            <a:off x="2533531" y="5160764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3070503" y="5195411"/>
            <a:ext cx="3055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Recap of Key Points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3070503" y="5675828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Summarize the main highlights of the presentation on IoT health monitoring systems.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511909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1" name="Text 8"/>
          <p:cNvSpPr/>
          <p:nvPr/>
        </p:nvSpPr>
        <p:spPr>
          <a:xfrm>
            <a:off x="7573327" y="5160764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148399" y="5195411"/>
            <a:ext cx="413361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Future Potential of IoT in Health Monitoring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148399" y="6023015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Discuss the promising future prospects and potential breakthroughs in IoT health monitoring.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2024-01-04T16:25:02Z</dcterms:created>
  <dcterms:modified xsi:type="dcterms:W3CDTF">2024-01-04T16:25:02Z</dcterms:modified>
</cp:coreProperties>
</file>