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76" r:id="rId2"/>
  </p:sldMasterIdLst>
  <p:notesMasterIdLst>
    <p:notesMasterId r:id="rId58"/>
  </p:notesMasterIdLst>
  <p:handoutMasterIdLst>
    <p:handoutMasterId r:id="rId59"/>
  </p:handoutMasterIdLst>
  <p:sldIdLst>
    <p:sldId id="320" r:id="rId3"/>
    <p:sldId id="273" r:id="rId4"/>
    <p:sldId id="321" r:id="rId5"/>
    <p:sldId id="257" r:id="rId6"/>
    <p:sldId id="258" r:id="rId7"/>
    <p:sldId id="319" r:id="rId8"/>
    <p:sldId id="259" r:id="rId9"/>
    <p:sldId id="274" r:id="rId10"/>
    <p:sldId id="275" r:id="rId11"/>
    <p:sldId id="260" r:id="rId12"/>
    <p:sldId id="262" r:id="rId13"/>
    <p:sldId id="270" r:id="rId14"/>
    <p:sldId id="269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8" r:id="rId26"/>
    <p:sldId id="289" r:id="rId27"/>
    <p:sldId id="285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2F1DB3"/>
    <a:srgbClr val="000000"/>
    <a:srgbClr val="FF6600"/>
    <a:srgbClr val="3832A6"/>
    <a:srgbClr val="C1799A"/>
    <a:srgbClr val="9C3C9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30" autoAdjust="0"/>
    <p:restoredTop sz="93969" autoAdjust="0"/>
  </p:normalViewPr>
  <p:slideViewPr>
    <p:cSldViewPr>
      <p:cViewPr varScale="1">
        <p:scale>
          <a:sx n="68" d="100"/>
          <a:sy n="68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17T17:24:06.312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5888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282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7279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3045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14701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47195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08669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3562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35656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02779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99145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72126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8938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10/19/2015</a:t>
            </a:fld>
            <a:endParaRPr lang="en-US" dirty="0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dirty="0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 dirty="0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6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7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8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9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10/19/2015</a:t>
            </a:fld>
            <a:endParaRPr lang="en-US" sz="1050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10/19/2015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10/19/2015</a:t>
            </a:fld>
            <a:endParaRPr lang="en-US" sz="10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10/19/2015</a:t>
            </a:fld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10/19/2015</a:t>
            </a:fld>
            <a:endParaRPr lang="en-US" sz="10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10/19/2015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10/19/2015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10/19/2015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10/19/2015</a:t>
            </a:fld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dirty="0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 dirty="0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10/19/2015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10/19/2015</a:t>
            </a:fld>
            <a:endParaRPr lang="en-US" dirty="0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 dirty="0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10/19/2015</a:t>
            </a:fld>
            <a:endParaRPr lang="en-US" dirty="0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 dirty="0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 dirty="0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 dirty="0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 dirty="0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 dirty="0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 dirty="0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10/19/2015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algn="r"/>
            <a:fld id="{8F67D422-08A8-451B-9A67-21962FC4B660}" type="datetimeFigureOut">
              <a:rPr lang="en-US" sz="1100" smtClean="0"/>
              <a:pPr algn="r"/>
              <a:t>10/19/2015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3.bp.blogspot.com/-gBogxkqLM_c/Tw0ZdNHSYNI/AAAAAAAAAW8/5YxozUfvV5Y/s1600/Lions-Den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5661248"/>
            <a:ext cx="912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n>
                  <a:solidFill>
                    <a:schemeClr val="tx1"/>
                  </a:solidFill>
                </a:ln>
                <a:gradFill>
                  <a:gsLst>
                    <a:gs pos="50000">
                      <a:srgbClr val="006600"/>
                    </a:gs>
                    <a:gs pos="76000">
                      <a:srgbClr val="FF6600"/>
                    </a:gs>
                    <a:gs pos="100000">
                      <a:srgbClr val="FF0000"/>
                    </a:gs>
                  </a:gsLst>
                  <a:lin ang="5400000" scaled="0"/>
                </a:gradFill>
              </a:rPr>
              <a:t>  </a:t>
            </a:r>
            <a:r>
              <a:rPr lang="en-IN" sz="4000" dirty="0" smtClean="0">
                <a:ln>
                  <a:solidFill>
                    <a:schemeClr val="tx1"/>
                  </a:solidFill>
                </a:ln>
                <a:gradFill>
                  <a:gsLst>
                    <a:gs pos="50000">
                      <a:srgbClr val="006600"/>
                    </a:gs>
                    <a:gs pos="76000">
                      <a:srgbClr val="FF6600"/>
                    </a:gs>
                    <a:gs pos="100000">
                      <a:srgbClr val="FF0000"/>
                    </a:gs>
                  </a:gsLst>
                  <a:lin ang="5400000" scaled="0"/>
                </a:gradFill>
              </a:rPr>
              <a:t>St .Little Flower Matric Higher Secondary School</a:t>
            </a:r>
            <a:endParaRPr lang="en-IN" sz="3600" dirty="0">
              <a:ln>
                <a:solidFill>
                  <a:schemeClr val="tx1"/>
                </a:solidFill>
              </a:ln>
              <a:gradFill>
                <a:gsLst>
                  <a:gs pos="50000">
                    <a:srgbClr val="006600"/>
                  </a:gs>
                  <a:gs pos="76000">
                    <a:srgbClr val="FF6600"/>
                  </a:gs>
                  <a:gs pos="100000">
                    <a:srgbClr val="FF00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1872645"/>
      </p:ext>
    </p:extLst>
  </p:cSld>
  <p:clrMapOvr>
    <a:masterClrMapping/>
  </p:clrMapOvr>
  <p:transition spd="slow">
    <p:fade/>
    <p:sndAc>
      <p:stSnd>
        <p:snd r:embed="rId3" name="explode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4294967295"/>
          </p:nvPr>
        </p:nvSpPr>
        <p:spPr>
          <a:xfrm>
            <a:off x="0" y="2514600"/>
            <a:ext cx="8229600" cy="1143000"/>
          </a:xfrm>
        </p:spPr>
        <p:txBody>
          <a:bodyPr>
            <a:noAutofit/>
          </a:bodyPr>
          <a:lstStyle>
            <a:extLst/>
          </a:lstStyle>
          <a:p>
            <a:pPr algn="ctr">
              <a:buNone/>
            </a:pPr>
            <a:r>
              <a:rPr lang="en-US" sz="8000" i="1" dirty="0" smtClean="0">
                <a:solidFill>
                  <a:schemeClr val="tx1"/>
                </a:solidFill>
                <a:latin typeface="Showcard Gothic" pitchFamily="82" charset="0"/>
              </a:rPr>
              <a:t>Team-B</a:t>
            </a:r>
            <a:endParaRPr lang="en-US" sz="8000" i="1" dirty="0">
              <a:solidFill>
                <a:schemeClr val="tx1"/>
              </a:solidFill>
              <a:latin typeface="Showcard Gothic" pitchFamily="82" charset="0"/>
            </a:endParaRPr>
          </a:p>
        </p:txBody>
      </p:sp>
    </p:spTree>
  </p:cSld>
  <p:clrMapOvr>
    <a:masterClrMapping/>
  </p:clrMapOvr>
  <p:transition>
    <p:randomBar dir="vert"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381000"/>
            <a:ext cx="81534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400" dirty="0" smtClean="0">
                <a:latin typeface="Sylfaen" pitchFamily="18" charset="0"/>
              </a:rPr>
              <a:t>Who  got Bronze boot in FIFA World cup in 2014?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400" dirty="0" smtClean="0">
                <a:latin typeface="Sylfaen" pitchFamily="18" charset="0"/>
              </a:rPr>
              <a:t>Who coined the term Biology?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400" dirty="0" smtClean="0">
                <a:latin typeface="Sylfaen" pitchFamily="18" charset="0"/>
              </a:rPr>
              <a:t>Who wrote the book “Buddha”?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400" dirty="0" smtClean="0">
                <a:latin typeface="Sylfaen" pitchFamily="18" charset="0"/>
              </a:rPr>
              <a:t> who is the  present vice president of India?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400" dirty="0" smtClean="0">
                <a:latin typeface="Sylfaen" pitchFamily="18" charset="0"/>
              </a:rPr>
              <a:t> what is the currency of Switzerland?</a:t>
            </a:r>
          </a:p>
          <a:p>
            <a:pPr marL="342900" indent="-342900">
              <a:buFont typeface="+mj-lt"/>
              <a:buAutoNum type="arabicPeriod"/>
            </a:pPr>
            <a:endParaRPr lang="en-US" sz="4400" dirty="0">
              <a:latin typeface="Sylfae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858000" y="228600"/>
            <a:ext cx="2016224" cy="2016224"/>
          </a:xfrm>
          <a:prstGeom prst="ellipse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39000" y="762000"/>
            <a:ext cx="129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chemeClr val="bg1">
                    <a:lumMod val="95000"/>
                  </a:schemeClr>
                </a:solidFill>
                <a:latin typeface="Algerian" pitchFamily="82" charset="0"/>
              </a:rPr>
              <a:t>Time UP</a:t>
            </a:r>
            <a:endParaRPr lang="en-IN" sz="3200" dirty="0">
              <a:solidFill>
                <a:schemeClr val="bg1">
                  <a:lumMod val="9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2438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dirty="0" smtClean="0">
                <a:latin typeface="Showcard Gothic" pitchFamily="82" charset="0"/>
              </a:rPr>
              <a:t>Team-C</a:t>
            </a:r>
            <a:endParaRPr lang="en-US" sz="7200" i="1" dirty="0">
              <a:latin typeface="Showcard Gothic" pitchFamily="82" charset="0"/>
            </a:endParaRPr>
          </a:p>
        </p:txBody>
      </p:sp>
    </p:spTree>
  </p:cSld>
  <p:clrMapOvr>
    <a:masterClrMapping/>
  </p:clrMapOvr>
  <p:transition>
    <p:wedge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85800" y="304800"/>
            <a:ext cx="74676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 smtClean="0">
                <a:latin typeface="Sylfaen" pitchFamily="18" charset="0"/>
              </a:rPr>
              <a:t>Coco-Cola trophy is associated with Which sport________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 smtClean="0">
                <a:latin typeface="Sylfaen" pitchFamily="18" charset="0"/>
              </a:rPr>
              <a:t>Who wrote the book “My story”?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 smtClean="0">
                <a:latin typeface="Sylfaen" pitchFamily="18" charset="0"/>
              </a:rPr>
              <a:t>Which state in India will be changing its capital after 10 years________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 smtClean="0">
                <a:latin typeface="Sylfaen" pitchFamily="18" charset="0"/>
              </a:rPr>
              <a:t>Who is the CEO of  Amazon. in the largest online retailer?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 smtClean="0">
                <a:latin typeface="Sylfaen" pitchFamily="18" charset="0"/>
              </a:rPr>
              <a:t>Which South Asian Country  not yet captured by any other countries?</a:t>
            </a:r>
          </a:p>
        </p:txBody>
      </p:sp>
      <p:sp>
        <p:nvSpPr>
          <p:cNvPr id="5" name="Oval 4"/>
          <p:cNvSpPr/>
          <p:nvPr/>
        </p:nvSpPr>
        <p:spPr>
          <a:xfrm>
            <a:off x="6858000" y="228600"/>
            <a:ext cx="2016224" cy="2016224"/>
          </a:xfrm>
          <a:prstGeom prst="ellipse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762000"/>
            <a:ext cx="129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chemeClr val="bg1">
                    <a:lumMod val="95000"/>
                  </a:schemeClr>
                </a:solidFill>
                <a:latin typeface="Algerian" pitchFamily="82" charset="0"/>
              </a:rPr>
              <a:t>Time UP</a:t>
            </a:r>
            <a:endParaRPr lang="en-IN" sz="3200" dirty="0">
              <a:solidFill>
                <a:schemeClr val="bg1">
                  <a:lumMod val="9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5908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dirty="0" smtClean="0">
                <a:latin typeface="Showcard Gothic" pitchFamily="82" charset="0"/>
              </a:rPr>
              <a:t>Team-D</a:t>
            </a:r>
            <a:endParaRPr lang="en-US" sz="7200" i="1" dirty="0">
              <a:latin typeface="Showcard Gothic" pitchFamily="82" charset="0"/>
            </a:endParaRPr>
          </a:p>
        </p:txBody>
      </p:sp>
    </p:spTree>
  </p:cSld>
  <p:clrMapOvr>
    <a:masterClrMapping/>
  </p:clrMapOvr>
  <p:transition>
    <p:blinds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81534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400" dirty="0" smtClean="0">
                <a:latin typeface="Sylfaen" pitchFamily="18" charset="0"/>
              </a:rPr>
              <a:t>Who is the last CEO of Nokia?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400" dirty="0" smtClean="0">
                <a:latin typeface="Sylfaen" pitchFamily="18" charset="0"/>
              </a:rPr>
              <a:t>Which is the tallest bridge in the world?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400" dirty="0" smtClean="0">
                <a:latin typeface="Sylfaen" pitchFamily="18" charset="0"/>
              </a:rPr>
              <a:t>Who wrote the book “The Story of my life”?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400" dirty="0" smtClean="0">
                <a:latin typeface="Sylfaen" pitchFamily="18" charset="0"/>
              </a:rPr>
              <a:t>Who is the shortest term prime minister of India?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400" dirty="0" smtClean="0">
                <a:latin typeface="Sylfaen" pitchFamily="18" charset="0"/>
              </a:rPr>
              <a:t>What is the nature of cow’s milk?</a:t>
            </a:r>
          </a:p>
        </p:txBody>
      </p:sp>
      <p:sp>
        <p:nvSpPr>
          <p:cNvPr id="4" name="Oval 3"/>
          <p:cNvSpPr/>
          <p:nvPr/>
        </p:nvSpPr>
        <p:spPr>
          <a:xfrm>
            <a:off x="6878588" y="381000"/>
            <a:ext cx="2016224" cy="2016224"/>
          </a:xfrm>
          <a:prstGeom prst="ellipse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762000"/>
            <a:ext cx="129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chemeClr val="bg1">
                    <a:lumMod val="95000"/>
                  </a:schemeClr>
                </a:solidFill>
                <a:latin typeface="Algerian" pitchFamily="82" charset="0"/>
              </a:rPr>
              <a:t>Time UP</a:t>
            </a:r>
            <a:endParaRPr lang="en-IN" sz="3200" dirty="0">
              <a:solidFill>
                <a:schemeClr val="bg1">
                  <a:lumMod val="9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4300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Showcard Gothic" pitchFamily="82" charset="0"/>
              </a:rPr>
              <a:t>Audience                          </a:t>
            </a:r>
            <a:r>
              <a:rPr lang="en-US" sz="6600" dirty="0" smtClean="0"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howcard Gothic" pitchFamily="82" charset="0"/>
              </a:rPr>
              <a:t>”be alert”</a:t>
            </a:r>
          </a:p>
          <a:p>
            <a:pPr algn="ctr"/>
            <a:r>
              <a:rPr lang="en-US" sz="6600" dirty="0" smtClean="0">
                <a:latin typeface="Showcard Gothic" pitchFamily="82" charset="0"/>
              </a:rPr>
              <a:t>It’s your turn….</a:t>
            </a:r>
            <a:endParaRPr lang="en-US" sz="6600" dirty="0">
              <a:latin typeface="Showcard Gothic" pitchFamily="82" charset="0"/>
            </a:endParaRPr>
          </a:p>
        </p:txBody>
      </p:sp>
    </p:spTree>
  </p:cSld>
  <p:clrMapOvr>
    <a:masterClrMapping/>
  </p:clrMapOvr>
  <p:transition>
    <p:comb dir="vert"/>
    <p:sndAc>
      <p:stSnd>
        <p:snd r:embed="rId3" name="explod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240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i="1" u="sng" dirty="0" smtClean="0"/>
              <a:t>BOYS</a:t>
            </a:r>
          </a:p>
          <a:p>
            <a:endParaRPr lang="en-IN" sz="3600" dirty="0" smtClean="0"/>
          </a:p>
          <a:p>
            <a:pPr algn="ctr"/>
            <a:r>
              <a:rPr lang="en-IN" sz="3600" dirty="0" smtClean="0"/>
              <a:t>Who is the founder of our institution?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r"/>
    <p:sndAc>
      <p:stSnd>
        <p:snd r:embed="rId3" name="wind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9600"/>
            <a:ext cx="7620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i="1" u="sng" dirty="0" smtClean="0"/>
              <a:t>GIRLS</a:t>
            </a:r>
          </a:p>
          <a:p>
            <a:endParaRPr lang="en-IN" sz="5400" b="1" i="1" u="sng" dirty="0" smtClean="0"/>
          </a:p>
          <a:p>
            <a:pPr algn="ctr"/>
            <a:r>
              <a:rPr lang="en-IN" sz="3200" dirty="0" smtClean="0"/>
              <a:t>Who got Raman Magsaysay Award in 2015?</a:t>
            </a:r>
          </a:p>
        </p:txBody>
      </p:sp>
    </p:spTree>
  </p:cSld>
  <p:clrMapOvr>
    <a:masterClrMapping/>
  </p:clrMapOvr>
  <p:transition>
    <p:wipe/>
    <p:sndAc>
      <p:stSnd>
        <p:snd r:embed="rId3" name="laser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6764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 smtClean="0">
                <a:gradFill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5400000" scaled="0"/>
                </a:gradFill>
                <a:latin typeface="AR DESTINE" pitchFamily="2" charset="0"/>
              </a:rPr>
              <a:t>FUSION</a:t>
            </a:r>
          </a:p>
          <a:p>
            <a:pPr algn="ctr"/>
            <a:r>
              <a:rPr lang="en-IN" sz="9600" dirty="0" smtClean="0">
                <a:gradFill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5400000" scaled="0"/>
                </a:gradFill>
                <a:latin typeface="AR DESTINE" pitchFamily="2" charset="0"/>
              </a:rPr>
              <a:t>ROUND</a:t>
            </a:r>
            <a:endParaRPr lang="en-IN" sz="9600" dirty="0">
              <a:gradFill>
                <a:gsLst>
                  <a:gs pos="0">
                    <a:srgbClr val="A603AB"/>
                  </a:gs>
                  <a:gs pos="21001">
                    <a:srgbClr val="0819FB"/>
                  </a:gs>
                  <a:gs pos="35001">
                    <a:srgbClr val="1A8D48"/>
                  </a:gs>
                  <a:gs pos="52000">
                    <a:srgbClr val="FFFF00"/>
                  </a:gs>
                  <a:gs pos="73000">
                    <a:srgbClr val="EE3F17"/>
                  </a:gs>
                  <a:gs pos="88000">
                    <a:srgbClr val="E81766"/>
                  </a:gs>
                  <a:gs pos="100000">
                    <a:srgbClr val="A603AB"/>
                  </a:gs>
                </a:gsLst>
                <a:lin ang="5400000" scaled="0"/>
              </a:gradFill>
              <a:latin typeface="AR DESTINE" pitchFamily="2" charset="0"/>
            </a:endParaRPr>
          </a:p>
        </p:txBody>
      </p:sp>
    </p:spTree>
  </p:cSld>
  <p:clrMapOvr>
    <a:masterClrMapping/>
  </p:clrMapOvr>
  <p:transition>
    <p:wheel spokes="8"/>
    <p:sndAc>
      <p:stSnd>
        <p:snd r:embed="rId3" name="drumroll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60" y="188640"/>
            <a:ext cx="396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ln w="34925">
                  <a:solidFill>
                    <a:srgbClr val="FFC000"/>
                  </a:solidFill>
                </a:ln>
                <a:gradFill>
                  <a:gsLst>
                    <a:gs pos="59000">
                      <a:srgbClr val="FF2700"/>
                    </a:gs>
                    <a:gs pos="34000">
                      <a:srgbClr val="FF0000"/>
                    </a:gs>
                    <a:gs pos="100000">
                      <a:srgbClr val="FFFF00"/>
                    </a:gs>
                  </a:gsLst>
                  <a:lin ang="5400000" scaled="0"/>
                </a:gradFill>
                <a:latin typeface="AR DESTINE" pitchFamily="2" charset="0"/>
              </a:rPr>
              <a:t>LFMS QUIZ CLUB</a:t>
            </a:r>
            <a:endParaRPr lang="en-IN" sz="6000" dirty="0">
              <a:ln w="34925">
                <a:solidFill>
                  <a:srgbClr val="FFC000"/>
                </a:solidFill>
              </a:ln>
              <a:gradFill>
                <a:gsLst>
                  <a:gs pos="59000">
                    <a:srgbClr val="FF2700"/>
                  </a:gs>
                  <a:gs pos="34000">
                    <a:srgbClr val="FF0000"/>
                  </a:gs>
                  <a:gs pos="100000">
                    <a:srgbClr val="FFFF00"/>
                  </a:gs>
                </a:gsLst>
                <a:lin ang="5400000" scaled="0"/>
              </a:gradFill>
              <a:latin typeface="AR DESTINE" pitchFamily="2" charset="0"/>
            </a:endParaRPr>
          </a:p>
        </p:txBody>
      </p:sp>
    </p:spTree>
  </p:cSld>
  <p:clrMapOvr>
    <a:masterClrMapping/>
  </p:clrMapOvr>
  <p:transition spd="slow">
    <p:fade/>
    <p:sndAc>
      <p:stSnd loop="1">
        <p:snd r:embed="rId3" name="breeze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IMG_20151016_192219_35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1295400"/>
            <a:ext cx="5162551" cy="488499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76400" y="304800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solidFill>
                  <a:srgbClr val="FF0000"/>
                </a:solidFill>
                <a:latin typeface="Chiller" pitchFamily="82" charset="0"/>
              </a:rPr>
              <a:t>TEAM-A</a:t>
            </a:r>
            <a:endParaRPr lang="en-IN" sz="6000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0" y="228600"/>
            <a:ext cx="2016224" cy="2016224"/>
          </a:xfrm>
          <a:prstGeom prst="ellipse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6600" y="6096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  <a:latin typeface="Algerian" pitchFamily="82" charset="0"/>
              </a:rPr>
              <a:t>Time Up</a:t>
            </a:r>
            <a:endParaRPr lang="en-IN" sz="3600" dirty="0">
              <a:solidFill>
                <a:schemeClr val="bg1">
                  <a:lumMod val="9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dissolve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IMG_20151016_19124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1143000"/>
            <a:ext cx="5638800" cy="42291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00200" y="2286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Algerian" pitchFamily="82" charset="0"/>
                <a:cs typeface="Aharoni" pitchFamily="2" charset="-79"/>
              </a:rPr>
              <a:t>TEAM-B</a:t>
            </a:r>
            <a:endParaRPr lang="en-IN" sz="5400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7" name="Oval 6"/>
          <p:cNvSpPr/>
          <p:nvPr/>
        </p:nvSpPr>
        <p:spPr>
          <a:xfrm>
            <a:off x="6858000" y="228600"/>
            <a:ext cx="2016224" cy="2016224"/>
          </a:xfrm>
          <a:prstGeom prst="ellipse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86600" y="6096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  <a:latin typeface="Algerian" pitchFamily="82" charset="0"/>
              </a:rPr>
              <a:t>Time Up</a:t>
            </a:r>
            <a:endParaRPr lang="en-IN" sz="3600" dirty="0">
              <a:solidFill>
                <a:schemeClr val="bg1">
                  <a:lumMod val="9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wedge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New Bitmap Image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911587"/>
            <a:ext cx="4267200" cy="262090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00200" y="381000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AR JULIAN" pitchFamily="2" charset="0"/>
              </a:rPr>
              <a:t>TEAM-C</a:t>
            </a:r>
            <a:endParaRPr lang="en-IN" sz="4000" dirty="0">
              <a:latin typeface="AR JULIAN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858000" y="228600"/>
            <a:ext cx="2016224" cy="2016224"/>
          </a:xfrm>
          <a:prstGeom prst="ellipse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86600" y="6096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  <a:latin typeface="Algerian" pitchFamily="82" charset="0"/>
              </a:rPr>
              <a:t>Time Up</a:t>
            </a:r>
            <a:endParaRPr lang="en-IN" sz="3600" dirty="0">
              <a:solidFill>
                <a:schemeClr val="bg1">
                  <a:lumMod val="9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newsflash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048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Freestyle Script" pitchFamily="66" charset="0"/>
              </a:rPr>
              <a:t>TEAM-D</a:t>
            </a:r>
            <a:endParaRPr lang="en-IN" sz="4800" dirty="0">
              <a:latin typeface="Freestyle Script" pitchFamily="66" charset="0"/>
            </a:endParaRPr>
          </a:p>
        </p:txBody>
      </p:sp>
      <p:pic>
        <p:nvPicPr>
          <p:cNvPr id="2050" name="Picture 2" descr="H:\861051-81323274-b97e-11e4-a901-79cc3d20af7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057400"/>
            <a:ext cx="6360412" cy="35814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6858000" y="228600"/>
            <a:ext cx="2016224" cy="2016224"/>
          </a:xfrm>
          <a:prstGeom prst="ellipse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86600" y="6096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  <a:latin typeface="Algerian" pitchFamily="82" charset="0"/>
              </a:rPr>
              <a:t>Time Up</a:t>
            </a:r>
            <a:endParaRPr lang="en-IN" sz="3600" dirty="0">
              <a:solidFill>
                <a:schemeClr val="bg1">
                  <a:lumMod val="9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4300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Showcard Gothic" pitchFamily="82" charset="0"/>
              </a:rPr>
              <a:t>Audience                          </a:t>
            </a:r>
            <a:r>
              <a:rPr lang="en-US" sz="6600" dirty="0" smtClean="0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howcard Gothic" pitchFamily="82" charset="0"/>
              </a:rPr>
              <a:t>”be alert”</a:t>
            </a:r>
          </a:p>
          <a:p>
            <a:pPr algn="ctr"/>
            <a:r>
              <a:rPr lang="en-US" sz="6600" dirty="0" smtClean="0">
                <a:latin typeface="Showcard Gothic" pitchFamily="82" charset="0"/>
              </a:rPr>
              <a:t>It’s your turn….</a:t>
            </a:r>
            <a:endParaRPr lang="en-US" sz="6600" dirty="0">
              <a:latin typeface="Showcard Gothic" pitchFamily="82" charset="0"/>
            </a:endParaRPr>
          </a:p>
        </p:txBody>
      </p:sp>
    </p:spTree>
  </p:cSld>
  <p:clrMapOvr>
    <a:masterClrMapping/>
  </p:clrMapOvr>
  <p:transition>
    <p:comb dir="vert"/>
    <p:sndAc>
      <p:stSnd>
        <p:snd r:embed="rId3" name="explod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810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AR DELANEY" pitchFamily="2" charset="0"/>
              </a:rPr>
              <a:t>BOYS</a:t>
            </a:r>
            <a:endParaRPr lang="en-IN" sz="5400" dirty="0">
              <a:latin typeface="AR DELANEY" pitchFamily="2" charset="0"/>
            </a:endParaRPr>
          </a:p>
        </p:txBody>
      </p:sp>
      <p:pic>
        <p:nvPicPr>
          <p:cNvPr id="1026" name="Picture 2" descr="H:\GK\personalities\Scientist Vikram Sarabha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7550" y="1905000"/>
            <a:ext cx="2628900" cy="3048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286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AR DELANEY" pitchFamily="2" charset="0"/>
              </a:rPr>
              <a:t>GIRLS</a:t>
            </a:r>
          </a:p>
        </p:txBody>
      </p:sp>
      <p:pic>
        <p:nvPicPr>
          <p:cNvPr id="1026" name="Picture 2" descr="H:\pics\21daughter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981200"/>
            <a:ext cx="4419600" cy="2939034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066800"/>
            <a:ext cx="6858000" cy="36317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21000000" lon="3000000" rev="21594000"/>
              </a:camera>
              <a:lightRig rig="glow" dir="t"/>
            </a:scene3d>
            <a:sp3d prstMaterial="metal">
              <a:bevelT w="133350"/>
            </a:sp3d>
          </a:bodyPr>
          <a:lstStyle/>
          <a:p>
            <a:pPr algn="ctr"/>
            <a:r>
              <a:rPr lang="en-IN" sz="11500" dirty="0" smtClean="0"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1"/>
                  <a:tileRect/>
                </a:gradFill>
                <a:latin typeface="Bauhaus 93" pitchFamily="82" charset="0"/>
              </a:rPr>
              <a:t>Link and Connect</a:t>
            </a:r>
            <a:endParaRPr lang="en-IN" sz="11500" dirty="0">
              <a:gradFill flip="none"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1"/>
                <a:tileRect/>
              </a:gradFill>
              <a:latin typeface="Bauhaus 93" pitchFamily="82" charset="0"/>
            </a:endParaRPr>
          </a:p>
        </p:txBody>
      </p:sp>
    </p:spTree>
  </p:cSld>
  <p:clrMapOvr>
    <a:masterClrMapping/>
  </p:clrMapOvr>
  <p:transition>
    <p:newsflash/>
    <p:sndAc>
      <p:stSnd>
        <p:snd r:embed="rId3" name="explod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457200"/>
            <a:ext cx="647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Team-A</a:t>
            </a:r>
            <a:endParaRPr lang="en-IN" sz="4400" dirty="0"/>
          </a:p>
        </p:txBody>
      </p:sp>
      <p:pic>
        <p:nvPicPr>
          <p:cNvPr id="1026" name="Picture 2" descr="K:\sanjay\Voisin_Militaire_Type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3664" y="1828800"/>
            <a:ext cx="3130936" cy="2438400"/>
          </a:xfrm>
          <a:prstGeom prst="rect">
            <a:avLst/>
          </a:prstGeom>
          <a:noFill/>
        </p:spPr>
      </p:pic>
      <p:pic>
        <p:nvPicPr>
          <p:cNvPr id="1027" name="Picture 3" descr="L:\ \91524-rolls-royce-logo-and-radiator cap is seen on a rolls royce phantomat pictur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1828800"/>
            <a:ext cx="2626947" cy="2434475"/>
          </a:xfrm>
          <a:prstGeom prst="rect">
            <a:avLst/>
          </a:prstGeom>
          <a:noFill/>
        </p:spPr>
      </p:pic>
      <p:pic>
        <p:nvPicPr>
          <p:cNvPr id="1028" name="Picture 4" descr="L:\ \download (1) - Copy - Copy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1828800"/>
            <a:ext cx="3076575" cy="2463711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6858000" y="228600"/>
            <a:ext cx="2016224" cy="2016224"/>
          </a:xfrm>
          <a:prstGeom prst="ellipse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86600" y="6096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  <a:latin typeface="Algerian" pitchFamily="82" charset="0"/>
              </a:rPr>
              <a:t>Time Up</a:t>
            </a:r>
            <a:endParaRPr lang="en-IN" sz="3600" dirty="0">
              <a:solidFill>
                <a:schemeClr val="bg1">
                  <a:lumMod val="9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6858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Team-B</a:t>
            </a:r>
            <a:endParaRPr lang="en-IN" sz="3200" dirty="0"/>
          </a:p>
        </p:txBody>
      </p:sp>
      <p:pic>
        <p:nvPicPr>
          <p:cNvPr id="1026" name="Picture 2" descr="G:\sanjay\IMG_20151016_0742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676400"/>
            <a:ext cx="2819400" cy="3759200"/>
          </a:xfrm>
          <a:prstGeom prst="rect">
            <a:avLst/>
          </a:prstGeom>
          <a:noFill/>
        </p:spPr>
      </p:pic>
      <p:pic>
        <p:nvPicPr>
          <p:cNvPr id="1027" name="Picture 3" descr="G:\sanjay\IMG_20151016_07453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752600"/>
            <a:ext cx="2743200" cy="36576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6858000" y="228600"/>
            <a:ext cx="2016224" cy="2016224"/>
          </a:xfrm>
          <a:prstGeom prst="ellipse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6600" y="6096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  <a:latin typeface="Algerian" pitchFamily="82" charset="0"/>
              </a:rPr>
              <a:t>Time Up</a:t>
            </a:r>
            <a:endParaRPr lang="en-IN" sz="3600" dirty="0">
              <a:solidFill>
                <a:schemeClr val="bg1">
                  <a:lumMod val="9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encrypted-tbn3.gstatic.com/images?q=tbn:ANd9GcQVxMn9PEtMVxrymS-x8T4HonJTDhxdnjkEHRAZ9nt1wP4cSJsvqw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8520" y="-99392"/>
            <a:ext cx="9252520" cy="705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9552" y="980728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i="1" dirty="0" smtClean="0">
                <a:ln>
                  <a:solidFill>
                    <a:schemeClr val="tx1"/>
                  </a:solidFill>
                </a:ln>
                <a:gradFill>
                  <a:gsLst>
                    <a:gs pos="32000">
                      <a:srgbClr val="7030A0"/>
                    </a:gs>
                    <a:gs pos="76000">
                      <a:srgbClr val="FF6600"/>
                    </a:gs>
                    <a:gs pos="100000">
                      <a:srgbClr val="FF0000"/>
                    </a:gs>
                  </a:gsLst>
                  <a:lin ang="5400000" scaled="0"/>
                </a:gradFill>
                <a:latin typeface="AR DECODE" pitchFamily="2" charset="0"/>
              </a:rPr>
              <a:t>Lets Begin</a:t>
            </a:r>
            <a:endParaRPr lang="en-IN" sz="8000" b="1" i="1" dirty="0">
              <a:ln>
                <a:solidFill>
                  <a:schemeClr val="tx1"/>
                </a:solidFill>
              </a:ln>
              <a:gradFill>
                <a:gsLst>
                  <a:gs pos="32000">
                    <a:srgbClr val="7030A0"/>
                  </a:gs>
                  <a:gs pos="76000">
                    <a:srgbClr val="FF6600"/>
                  </a:gs>
                  <a:gs pos="100000">
                    <a:srgbClr val="FF0000"/>
                  </a:gs>
                </a:gsLst>
                <a:lin ang="5400000" scaled="0"/>
              </a:gradFill>
              <a:latin typeface="AR DECODE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69710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7620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Team-c</a:t>
            </a:r>
            <a:endParaRPr lang="en-IN" sz="3600" dirty="0"/>
          </a:p>
        </p:txBody>
      </p:sp>
      <p:pic>
        <p:nvPicPr>
          <p:cNvPr id="3074" name="Picture 2" descr="K:\sanjay\IMG_20151016_192129_14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209800"/>
            <a:ext cx="2919845" cy="2743200"/>
          </a:xfrm>
          <a:prstGeom prst="rect">
            <a:avLst/>
          </a:prstGeom>
          <a:noFill/>
        </p:spPr>
      </p:pic>
      <p:pic>
        <p:nvPicPr>
          <p:cNvPr id="3075" name="Picture 3" descr="K:\sanjay\IMG_20151016_192154_68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216556"/>
            <a:ext cx="2590800" cy="2736444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6858000" y="228600"/>
            <a:ext cx="2016224" cy="2016224"/>
          </a:xfrm>
          <a:prstGeom prst="ellipse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6600" y="6096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  <a:latin typeface="Algerian" pitchFamily="82" charset="0"/>
              </a:rPr>
              <a:t>Time Up</a:t>
            </a:r>
            <a:endParaRPr lang="en-IN" sz="3600" dirty="0">
              <a:solidFill>
                <a:schemeClr val="bg1">
                  <a:lumMod val="9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5334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Team-D</a:t>
            </a:r>
            <a:endParaRPr lang="en-IN" sz="3600" dirty="0"/>
          </a:p>
        </p:txBody>
      </p:sp>
      <p:sp>
        <p:nvSpPr>
          <p:cNvPr id="3" name="Oval 2"/>
          <p:cNvSpPr/>
          <p:nvPr/>
        </p:nvSpPr>
        <p:spPr>
          <a:xfrm>
            <a:off x="6858000" y="228600"/>
            <a:ext cx="2016224" cy="2016224"/>
          </a:xfrm>
          <a:prstGeom prst="ellipse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86600" y="6096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  <a:latin typeface="Algerian" pitchFamily="82" charset="0"/>
              </a:rPr>
              <a:t>Time Up</a:t>
            </a:r>
            <a:endParaRPr lang="en-IN" sz="3600" dirty="0">
              <a:solidFill>
                <a:schemeClr val="bg1">
                  <a:lumMod val="9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371600"/>
            <a:ext cx="685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Showcard Gothic" pitchFamily="82" charset="0"/>
              </a:rPr>
              <a:t>Audience                          </a:t>
            </a:r>
            <a:r>
              <a:rPr lang="en-US" sz="5400" dirty="0" smtClean="0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  <a:tileRect r="-100000" b="-100000"/>
                </a:gradFill>
                <a:latin typeface="Showcard Gothic" pitchFamily="82" charset="0"/>
              </a:rPr>
              <a:t>”be alert”</a:t>
            </a:r>
          </a:p>
          <a:p>
            <a:pPr algn="ctr"/>
            <a:r>
              <a:rPr lang="en-US" sz="5400" dirty="0" smtClean="0">
                <a:latin typeface="Showcard Gothic" pitchFamily="82" charset="0"/>
              </a:rPr>
              <a:t>It’s your turn….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096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BOYS</a:t>
            </a:r>
            <a:endParaRPr lang="en-US" sz="7200" dirty="0"/>
          </a:p>
        </p:txBody>
      </p:sp>
      <p:pic>
        <p:nvPicPr>
          <p:cNvPr id="1026" name="Picture 2" descr="C:\Users\welcome\Pictures\vlcsnap-2015-10-06-10h47m32s16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180" y="1752600"/>
            <a:ext cx="3843020" cy="3390900"/>
          </a:xfrm>
          <a:prstGeom prst="rect">
            <a:avLst/>
          </a:prstGeom>
          <a:noFill/>
        </p:spPr>
      </p:pic>
      <p:pic>
        <p:nvPicPr>
          <p:cNvPr id="1027" name="Picture 3" descr="J:\download (2) - Copy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 flipV="1">
            <a:off x="4648200" y="1752600"/>
            <a:ext cx="3909291" cy="3429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906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GIRLS</a:t>
            </a:r>
            <a:endParaRPr lang="en-US" sz="7200" dirty="0"/>
          </a:p>
        </p:txBody>
      </p:sp>
      <p:pic>
        <p:nvPicPr>
          <p:cNvPr id="3074" name="Picture 2" descr="G:\sanjay\images (1) - Cop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1900" y="2343150"/>
            <a:ext cx="1600200" cy="2171700"/>
          </a:xfrm>
          <a:prstGeom prst="rect">
            <a:avLst/>
          </a:prstGeom>
          <a:noFill/>
        </p:spPr>
      </p:pic>
      <p:pic>
        <p:nvPicPr>
          <p:cNvPr id="3075" name="Picture 3" descr="G:\sanjay\download (3) - Copy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657600"/>
            <a:ext cx="2286000" cy="1905000"/>
          </a:xfrm>
          <a:prstGeom prst="rect">
            <a:avLst/>
          </a:prstGeom>
          <a:noFill/>
        </p:spPr>
      </p:pic>
      <p:pic>
        <p:nvPicPr>
          <p:cNvPr id="1026" name="Picture 2" descr="J:\download (5) - Copy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67400" y="4343400"/>
            <a:ext cx="2466975" cy="184785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590800"/>
            <a:ext cx="868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gradFill flip="none" rotWithShape="1">
                  <a:gsLst>
                    <a:gs pos="62000">
                      <a:srgbClr val="00B0F0"/>
                    </a:gs>
                    <a:gs pos="37000">
                      <a:srgbClr val="6851C0"/>
                    </a:gs>
                    <a:gs pos="9000">
                      <a:srgbClr val="B10F9E"/>
                    </a:gs>
                    <a:gs pos="83000">
                      <a:schemeClr val="tx1"/>
                    </a:gs>
                  </a:gsLst>
                  <a:lin ang="2700000" scaled="1"/>
                  <a:tileRect/>
                </a:gradFill>
                <a:latin typeface="Edwardian Script ITC" pitchFamily="66" charset="0"/>
              </a:rPr>
              <a:t>Literature Round</a:t>
            </a:r>
            <a:endParaRPr lang="en-US" sz="8000" b="1" dirty="0">
              <a:gradFill flip="none" rotWithShape="1">
                <a:gsLst>
                  <a:gs pos="62000">
                    <a:srgbClr val="00B0F0"/>
                  </a:gs>
                  <a:gs pos="37000">
                    <a:srgbClr val="6851C0"/>
                  </a:gs>
                  <a:gs pos="9000">
                    <a:srgbClr val="B10F9E"/>
                  </a:gs>
                  <a:gs pos="83000">
                    <a:schemeClr val="tx1"/>
                  </a:gs>
                </a:gsLst>
                <a:lin ang="2700000" scaled="1"/>
                <a:tileRect/>
              </a:gradFill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0833465"/>
      </p:ext>
    </p:extLst>
  </p:cSld>
  <p:clrMapOvr>
    <a:masterClrMapping/>
  </p:clrMapOvr>
  <p:transition spd="slow">
    <p:fade/>
    <p:sndAc>
      <p:stSnd>
        <p:snd r:embed="rId3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Blackadder ITC" pitchFamily="82" charset="0"/>
              </a:rPr>
              <a:t> </a:t>
            </a:r>
            <a:r>
              <a:rPr lang="en-US" sz="7200" b="0" i="1" dirty="0" smtClean="0">
                <a:solidFill>
                  <a:srgbClr val="FF0000"/>
                </a:solidFill>
                <a:latin typeface="Berlin Sans FB Demi" pitchFamily="34" charset="0"/>
              </a:rPr>
              <a:t>Team-A</a:t>
            </a:r>
            <a:endParaRPr lang="en-US" sz="7200" b="0" i="1" dirty="0">
              <a:solidFill>
                <a:srgbClr val="FF0000"/>
              </a:solidFill>
              <a:latin typeface="Berlin Sans FB Dem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lang="en-US" sz="4800" dirty="0" smtClean="0"/>
              <a:t>The first person to get </a:t>
            </a:r>
            <a:r>
              <a:rPr lang="en-US" sz="4800" dirty="0" err="1" smtClean="0"/>
              <a:t>Gynanapit</a:t>
            </a:r>
            <a:r>
              <a:rPr lang="en-US" sz="4800" dirty="0" smtClean="0"/>
              <a:t> award ?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58000" y="228600"/>
            <a:ext cx="2016224" cy="2016224"/>
          </a:xfrm>
          <a:prstGeom prst="ellipse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6600" y="6096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  <a:latin typeface="Algerian" pitchFamily="82" charset="0"/>
              </a:rPr>
              <a:t>Time Up</a:t>
            </a:r>
            <a:endParaRPr lang="en-IN" sz="3600" dirty="0">
              <a:solidFill>
                <a:schemeClr val="bg1">
                  <a:lumMod val="9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858000" y="269776"/>
            <a:ext cx="2016224" cy="2016224"/>
          </a:xfrm>
          <a:prstGeom prst="ellipse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86600" y="650776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  <a:latin typeface="Algerian" pitchFamily="82" charset="0"/>
              </a:rPr>
              <a:t>Time Up</a:t>
            </a:r>
            <a:endParaRPr lang="en-IN" sz="3600" dirty="0">
              <a:solidFill>
                <a:schemeClr val="bg1">
                  <a:lumMod val="9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858000" y="228600"/>
            <a:ext cx="2016224" cy="2016224"/>
          </a:xfrm>
          <a:prstGeom prst="ellipse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86600" y="6096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  <a:latin typeface="Algerian" pitchFamily="82" charset="0"/>
              </a:rPr>
              <a:t>Time Up</a:t>
            </a:r>
            <a:endParaRPr lang="en-IN" sz="3600" dirty="0">
              <a:solidFill>
                <a:schemeClr val="bg1">
                  <a:lumMod val="9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858000" y="228600"/>
            <a:ext cx="2016224" cy="2016224"/>
          </a:xfrm>
          <a:prstGeom prst="ellipse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86600" y="6096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  <a:latin typeface="Algerian" pitchFamily="82" charset="0"/>
              </a:rPr>
              <a:t>Time Up</a:t>
            </a:r>
            <a:endParaRPr lang="en-IN" sz="3600" dirty="0">
              <a:solidFill>
                <a:schemeClr val="bg1">
                  <a:lumMod val="9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>
          <a:xfrm>
            <a:off x="152400" y="2133600"/>
            <a:ext cx="8458200" cy="1222375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6600" dirty="0" smtClean="0">
                <a:gradFill>
                  <a:gsLst>
                    <a:gs pos="59000">
                      <a:srgbClr val="92D050"/>
                    </a:gs>
                    <a:gs pos="34000">
                      <a:srgbClr val="00B050"/>
                    </a:gs>
                    <a:gs pos="100000">
                      <a:srgbClr val="FFFF00"/>
                    </a:gs>
                  </a:gsLst>
                  <a:lin ang="5400000" scaled="0"/>
                </a:gradFill>
                <a:latin typeface="Comic Sans MS" pitchFamily="66" charset="0"/>
              </a:rPr>
              <a:t>Children’s day dhamaka</a:t>
            </a:r>
            <a:endParaRPr lang="en-US" sz="6600" dirty="0">
              <a:gradFill>
                <a:gsLst>
                  <a:gs pos="59000">
                    <a:srgbClr val="92D050"/>
                  </a:gs>
                  <a:gs pos="34000">
                    <a:srgbClr val="00B050"/>
                  </a:gs>
                  <a:gs pos="100000">
                    <a:srgbClr val="FFFF00"/>
                  </a:gs>
                </a:gsLst>
                <a:lin ang="5400000" scaled="0"/>
              </a:gra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split orient="vert"/>
    <p:sndAc>
      <p:stSnd>
        <p:snd r:embed="rId3" name="drumroll.wav"/>
      </p:stSnd>
    </p:sndAc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5" y="2590800"/>
            <a:ext cx="8686800" cy="841248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gradFill>
                  <a:gsLst>
                    <a:gs pos="50000">
                      <a:srgbClr val="806D94"/>
                    </a:gs>
                    <a:gs pos="25000">
                      <a:srgbClr val="FF3399">
                        <a:lumMod val="100000"/>
                      </a:srgbClr>
                    </a:gs>
                    <a:gs pos="25000">
                      <a:srgbClr val="FF6633"/>
                    </a:gs>
                    <a:gs pos="24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5400000" scaled="0"/>
                </a:gradFill>
                <a:latin typeface="CommercialScript BT" pitchFamily="66" charset="0"/>
              </a:rPr>
              <a:t>Funny round</a:t>
            </a:r>
            <a:endParaRPr lang="en-US" sz="9600" dirty="0">
              <a:gradFill>
                <a:gsLst>
                  <a:gs pos="50000">
                    <a:srgbClr val="806D94"/>
                  </a:gs>
                  <a:gs pos="25000">
                    <a:srgbClr val="FF3399">
                      <a:lumMod val="100000"/>
                    </a:srgbClr>
                  </a:gs>
                  <a:gs pos="25000">
                    <a:srgbClr val="FF6633"/>
                  </a:gs>
                  <a:gs pos="24000">
                    <a:srgbClr val="FFFF00"/>
                  </a:gs>
                  <a:gs pos="75000">
                    <a:srgbClr val="01A78F"/>
                  </a:gs>
                  <a:gs pos="100000">
                    <a:srgbClr val="3366FF"/>
                  </a:gs>
                </a:gsLst>
                <a:lin ang="5400000" scaled="0"/>
              </a:gradFill>
              <a:latin typeface="CommercialScript BT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53074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514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dirty="0" smtClean="0">
                <a:solidFill>
                  <a:srgbClr val="7030A0"/>
                </a:solidFill>
                <a:latin typeface="Algerian" pitchFamily="82" charset="0"/>
              </a:rPr>
              <a:t>TEAM-A</a:t>
            </a:r>
            <a:endParaRPr lang="en-US" sz="7200" i="1" dirty="0">
              <a:solidFill>
                <a:srgbClr val="7030A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66452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325700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3200"/>
            <a:ext cx="8686800" cy="841248"/>
          </a:xfrm>
        </p:spPr>
        <p:txBody>
          <a:bodyPr>
            <a:noAutofit/>
          </a:bodyPr>
          <a:lstStyle/>
          <a:p>
            <a:pPr algn="ctr"/>
            <a:r>
              <a:rPr lang="en-US" sz="7200" b="1" i="1" dirty="0" smtClean="0">
                <a:solidFill>
                  <a:srgbClr val="00B0F0"/>
                </a:solidFill>
                <a:latin typeface="Engravers MT" pitchFamily="18" charset="0"/>
              </a:rPr>
              <a:t>Team-b</a:t>
            </a:r>
            <a:endParaRPr lang="en-US" sz="7200" b="1" i="1" dirty="0">
              <a:solidFill>
                <a:srgbClr val="00B0F0"/>
              </a:solidFill>
              <a:latin typeface="Engravers MT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86845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192387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38400"/>
            <a:ext cx="8686800" cy="841248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 smtClean="0">
                <a:solidFill>
                  <a:srgbClr val="00B050"/>
                </a:solidFill>
                <a:latin typeface="Colonna MT" pitchFamily="82" charset="0"/>
              </a:rPr>
              <a:t>Team-c</a:t>
            </a:r>
            <a:endParaRPr lang="en-US" sz="8000" b="1" i="1" dirty="0">
              <a:solidFill>
                <a:srgbClr val="00B050"/>
              </a:solidFill>
              <a:latin typeface="Colonna MT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08457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78485" y="1338963"/>
            <a:ext cx="8458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gency FB" pitchFamily="34" charset="0"/>
              </a:rPr>
              <a:t>On behalf of our LFMS Quiz club we welcome our </a:t>
            </a:r>
          </a:p>
          <a:p>
            <a:pPr algn="ctr"/>
            <a:r>
              <a:rPr lang="en-US" sz="6000" dirty="0" smtClean="0">
                <a:solidFill>
                  <a:srgbClr val="C00000"/>
                </a:solidFill>
                <a:latin typeface="Brush Script MT" pitchFamily="66" charset="0"/>
              </a:rPr>
              <a:t>Rev .Sister Principal </a:t>
            </a:r>
          </a:p>
          <a:p>
            <a:pPr algn="ctr"/>
            <a:r>
              <a:rPr lang="en-US" sz="6000" dirty="0" smtClean="0">
                <a:latin typeface="Agency FB" pitchFamily="34" charset="0"/>
              </a:rPr>
              <a:t>And All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785185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686800" cy="841248"/>
          </a:xfrm>
        </p:spPr>
        <p:txBody>
          <a:bodyPr>
            <a:noAutofit/>
          </a:bodyPr>
          <a:lstStyle/>
          <a:p>
            <a:pPr algn="ctr"/>
            <a:r>
              <a:rPr lang="en-US" sz="7200" b="1" i="1" dirty="0" smtClean="0">
                <a:solidFill>
                  <a:srgbClr val="FF0000"/>
                </a:solidFill>
                <a:latin typeface="Arial Narrow" pitchFamily="34" charset="0"/>
              </a:rPr>
              <a:t>Team-d</a:t>
            </a:r>
            <a:endParaRPr lang="en-US" sz="7200" b="1" i="1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06224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39988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971800"/>
            <a:ext cx="8686800" cy="84124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Showcard Gothic" pitchFamily="82" charset="0"/>
              </a:rPr>
              <a:t>Audience                          </a:t>
            </a:r>
            <a:r>
              <a:rPr lang="en-US" sz="6000" dirty="0">
                <a:gradFill flip="none"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howcard Gothic" pitchFamily="82" charset="0"/>
              </a:rPr>
              <a:t>”be alert”</a:t>
            </a:r>
            <a:br>
              <a:rPr lang="en-US" sz="6000" dirty="0">
                <a:gradFill flip="none"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howcard Gothic" pitchFamily="82" charset="0"/>
              </a:rPr>
            </a:br>
            <a:r>
              <a:rPr lang="en-US" sz="6000" dirty="0">
                <a:latin typeface="Showcard Gothic" pitchFamily="82" charset="0"/>
              </a:rPr>
              <a:t>It’s your turn….</a:t>
            </a:r>
            <a:br>
              <a:rPr lang="en-US" sz="6000" dirty="0">
                <a:latin typeface="Showcard Gothic" pitchFamily="82" charset="0"/>
              </a:rPr>
            </a:b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20544376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boys</a:t>
            </a:r>
            <a:endParaRPr lang="en-US" b="1" i="1" dirty="0"/>
          </a:p>
        </p:txBody>
      </p:sp>
    </p:spTree>
    <p:extLst>
      <p:ext uri="{BB962C8B-B14F-4D97-AF65-F5344CB8AC3E}">
        <p14:creationId xmlns="" xmlns:p14="http://schemas.microsoft.com/office/powerpoint/2010/main" val="11928318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girls</a:t>
            </a:r>
            <a:endParaRPr lang="en-US" b="1" i="1" dirty="0"/>
          </a:p>
        </p:txBody>
      </p:sp>
    </p:spTree>
    <p:extLst>
      <p:ext uri="{BB962C8B-B14F-4D97-AF65-F5344CB8AC3E}">
        <p14:creationId xmlns="" xmlns:p14="http://schemas.microsoft.com/office/powerpoint/2010/main" val="16229392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4724" y="33412"/>
            <a:ext cx="1296144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3564904" y="6453336"/>
            <a:ext cx="14257584" cy="404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51520" y="692696"/>
            <a:ext cx="856895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gradFill>
                  <a:gsLst>
                    <a:gs pos="0">
                      <a:srgbClr val="FF0000"/>
                    </a:gs>
                    <a:gs pos="50000">
                      <a:srgbClr val="FF6600"/>
                    </a:gs>
                    <a:gs pos="100000">
                      <a:srgbClr val="FFFF00"/>
                    </a:gs>
                  </a:gsLst>
                  <a:lin ang="5400000" scaled="0"/>
                </a:gradFill>
              </a:rPr>
              <a:t>RULES OF THE SHOW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800" dirty="0">
                <a:latin typeface="AR DECODE" pitchFamily="2" charset="0"/>
              </a:rPr>
              <a:t>This show consists of  </a:t>
            </a:r>
            <a:r>
              <a:rPr lang="en-US" sz="2800" dirty="0" smtClean="0">
                <a:latin typeface="Calibri" pitchFamily="34" charset="0"/>
              </a:rPr>
              <a:t>7</a:t>
            </a:r>
            <a:r>
              <a:rPr lang="en-US" sz="4800" dirty="0" smtClean="0">
                <a:latin typeface="Calibri" pitchFamily="34" charset="0"/>
              </a:rPr>
              <a:t> </a:t>
            </a:r>
            <a:r>
              <a:rPr lang="en-US" sz="4800" dirty="0" smtClean="0">
                <a:latin typeface="AR DECODE" pitchFamily="2" charset="0"/>
              </a:rPr>
              <a:t>rounds </a:t>
            </a:r>
            <a:r>
              <a:rPr lang="en-US" sz="4800" dirty="0">
                <a:latin typeface="AR DECODE" pitchFamily="2" charset="0"/>
              </a:rPr>
              <a:t>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800" dirty="0">
                <a:latin typeface="AR DECODE" pitchFamily="2" charset="0"/>
              </a:rPr>
              <a:t>Four pairs of participants should participate in this  show</a:t>
            </a:r>
          </a:p>
          <a:p>
            <a:pPr marL="457200" indent="-457200">
              <a:buSzPct val="110000"/>
              <a:buFont typeface="Wingdings" pitchFamily="2" charset="2"/>
              <a:buChar char="Ø"/>
            </a:pPr>
            <a:r>
              <a:rPr lang="en-IN" sz="4800" dirty="0" smtClean="0">
                <a:latin typeface="AR DECODE" pitchFamily="2" charset="0"/>
              </a:rPr>
              <a:t>In each round each team will be given a  question</a:t>
            </a:r>
          </a:p>
          <a:p>
            <a:pPr marL="457200" indent="-457200">
              <a:buSzPct val="110000"/>
              <a:buFont typeface="Wingdings" pitchFamily="2" charset="2"/>
              <a:buChar char="Ø"/>
            </a:pPr>
            <a:r>
              <a:rPr lang="en-IN" sz="4800" dirty="0" smtClean="0">
                <a:latin typeface="AR DECODE" pitchFamily="2" charset="0"/>
              </a:rPr>
              <a:t>For rapid fire round there are only 30 seconds</a:t>
            </a:r>
          </a:p>
          <a:p>
            <a:pPr>
              <a:buSzPct val="110000"/>
            </a:pPr>
            <a:r>
              <a:rPr lang="en-IN" sz="4800" dirty="0" smtClean="0">
                <a:latin typeface="AR DECODE" pitchFamily="2" charset="0"/>
              </a:rPr>
              <a:t>And other rounds consists of 20 seconds</a:t>
            </a:r>
            <a:endParaRPr lang="en-IN" sz="4800" dirty="0">
              <a:latin typeface="AR DECODE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72044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16200000" scaled="0"/>
                </a:gradFill>
                <a:latin typeface="Viner Hand ITC" pitchFamily="66" charset="0"/>
              </a:rPr>
              <a:t>Rapid fire</a:t>
            </a:r>
            <a:endParaRPr lang="en-US" sz="9600" dirty="0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6200000" scaled="0"/>
              </a:gradFill>
              <a:latin typeface="Viner Hand ITC" pitchFamily="66" charset="0"/>
            </a:endParaRPr>
          </a:p>
        </p:txBody>
      </p:sp>
    </p:spTree>
  </p:cSld>
  <p:clrMapOvr>
    <a:masterClrMapping/>
  </p:clrMapOvr>
  <p:transition>
    <p:dissolve/>
    <p:sndAc>
      <p:stSnd>
        <p:snd r:embed="rId3" name="explod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600" y="2209800"/>
            <a:ext cx="678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>
                <a:latin typeface="Showcard Gothic" pitchFamily="82" charset="0"/>
              </a:rPr>
              <a:t>Team-a</a:t>
            </a:r>
            <a:endParaRPr lang="en-US" sz="8000" i="1" dirty="0">
              <a:latin typeface="Showcard Gothic" pitchFamily="82" charset="0"/>
            </a:endParaRPr>
          </a:p>
        </p:txBody>
      </p:sp>
    </p:spTree>
  </p:cSld>
  <p:clrMapOvr>
    <a:masterClrMapping/>
  </p:clrMapOvr>
  <p:transition>
    <p:checker dir="vert"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0"/>
            <a:ext cx="7391400" cy="6863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Sylfaen" pitchFamily="18" charset="0"/>
              </a:rPr>
              <a:t> The book “ Golden Gate” is written by whom?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Sylfaen" pitchFamily="18" charset="0"/>
              </a:rPr>
              <a:t>Expand MINT…..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Sylfaen" pitchFamily="18" charset="0"/>
              </a:rPr>
              <a:t>The Vehicle registration number for Central Chennai is TN __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Sylfaen" pitchFamily="18" charset="0"/>
              </a:rPr>
              <a:t>How many seats are allotted for Asian countries in the UNO?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Sylfaen" pitchFamily="18" charset="0"/>
              </a:rPr>
              <a:t>Who got Arjuna Award for weight lifting in 2015?</a:t>
            </a:r>
            <a:endParaRPr lang="en-US" sz="4000" dirty="0">
              <a:latin typeface="Sylfae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2438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`	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58000" y="228600"/>
            <a:ext cx="2016224" cy="2016224"/>
          </a:xfrm>
          <a:prstGeom prst="ellipse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39000" y="762000"/>
            <a:ext cx="129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chemeClr val="bg1">
                    <a:lumMod val="95000"/>
                  </a:schemeClr>
                </a:solidFill>
                <a:latin typeface="Algerian" pitchFamily="82" charset="0"/>
              </a:rPr>
              <a:t>Time UP</a:t>
            </a:r>
            <a:endParaRPr lang="en-IN" sz="3200" dirty="0">
              <a:solidFill>
                <a:schemeClr val="bg1">
                  <a:lumMod val="9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450</Words>
  <Application>Microsoft Office PowerPoint</Application>
  <PresentationFormat>On-screen Show (4:3)</PresentationFormat>
  <Paragraphs>149</Paragraphs>
  <Slides>55</Slides>
  <Notes>55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QuizShow</vt:lpstr>
      <vt:lpstr>Thatch</vt:lpstr>
      <vt:lpstr>Slide 1</vt:lpstr>
      <vt:lpstr>Slide 2</vt:lpstr>
      <vt:lpstr>Slide 3</vt:lpstr>
      <vt:lpstr>Children’s day dhamaka</vt:lpstr>
      <vt:lpstr>Slide 5</vt:lpstr>
      <vt:lpstr>Slide 6</vt:lpstr>
      <vt:lpstr>Rapid fire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 Team-A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Funny round</vt:lpstr>
      <vt:lpstr>Slide 45</vt:lpstr>
      <vt:lpstr>Slide 46</vt:lpstr>
      <vt:lpstr>Team-b</vt:lpstr>
      <vt:lpstr>Slide 48</vt:lpstr>
      <vt:lpstr>Team-c</vt:lpstr>
      <vt:lpstr>Slide 50</vt:lpstr>
      <vt:lpstr>Team-d</vt:lpstr>
      <vt:lpstr>Slide 52</vt:lpstr>
      <vt:lpstr>Audience                          ”be alert” It’s your turn…. </vt:lpstr>
      <vt:lpstr>boys</vt:lpstr>
      <vt:lpstr>girls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welcome</dc:creator>
  <cp:lastModifiedBy/>
  <cp:revision>1</cp:revision>
  <dcterms:created xsi:type="dcterms:W3CDTF">2015-10-16T10:38:57Z</dcterms:created>
  <dcterms:modified xsi:type="dcterms:W3CDTF">2015-10-19T10:01:27Z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